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2.xml" ContentType="application/vnd.openxmlformats-officedocument.theme+xml"/>
  <Override PartName="/ppt/slideLayouts/slideLayout91.xml" ContentType="application/vnd.openxmlformats-officedocument.presentationml.slideLayout+xml"/>
  <Override PartName="/ppt/theme/theme3.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61" r:id="rId2"/>
    <p:sldMasterId id="2147483763" r:id="rId3"/>
    <p:sldMasterId id="2147483772" r:id="rId4"/>
  </p:sldMasterIdLst>
  <p:notesMasterIdLst>
    <p:notesMasterId r:id="rId20"/>
  </p:notesMasterIdLst>
  <p:handoutMasterIdLst>
    <p:handoutMasterId r:id="rId21"/>
  </p:handoutMasterIdLst>
  <p:sldIdLst>
    <p:sldId id="527" r:id="rId5"/>
    <p:sldId id="526" r:id="rId6"/>
    <p:sldId id="480" r:id="rId7"/>
    <p:sldId id="544" r:id="rId8"/>
    <p:sldId id="543" r:id="rId9"/>
    <p:sldId id="380" r:id="rId10"/>
    <p:sldId id="532" r:id="rId11"/>
    <p:sldId id="556" r:id="rId12"/>
    <p:sldId id="559" r:id="rId13"/>
    <p:sldId id="560" r:id="rId14"/>
    <p:sldId id="558" r:id="rId15"/>
    <p:sldId id="562" r:id="rId16"/>
    <p:sldId id="533" r:id="rId17"/>
    <p:sldId id="563" r:id="rId18"/>
    <p:sldId id="541"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örre - multipurpose template" id="{2D78C04B-A168-479C-9541-E3B6372F0BA9}">
          <p14:sldIdLst>
            <p14:sldId id="527"/>
            <p14:sldId id="526"/>
            <p14:sldId id="480"/>
            <p14:sldId id="544"/>
            <p14:sldId id="543"/>
            <p14:sldId id="380"/>
            <p14:sldId id="532"/>
            <p14:sldId id="556"/>
            <p14:sldId id="559"/>
            <p14:sldId id="560"/>
            <p14:sldId id="558"/>
            <p14:sldId id="562"/>
            <p14:sldId id="533"/>
            <p14:sldId id="563"/>
          </p14:sldIdLst>
        </p14:section>
        <p14:section name="Showeet" id="{B016801F-B1C1-4CFC-BB13-EBCF68D5DA84}">
          <p14:sldIdLst>
            <p14:sldId id="541"/>
          </p14:sldIdLst>
        </p14:section>
      </p14:sectionLst>
    </p:ex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000000"/>
    <a:srgbClr val="FFAFAF"/>
    <a:srgbClr val="FF6161"/>
    <a:srgbClr val="FF0000"/>
    <a:srgbClr val="4BD0FF"/>
    <a:srgbClr val="80A4BA"/>
    <a:srgbClr val="263A46"/>
    <a:srgbClr val="00CC00"/>
    <a:srgbClr val="9BFF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23" autoAdjust="0"/>
    <p:restoredTop sz="89023" autoAdjust="0"/>
  </p:normalViewPr>
  <p:slideViewPr>
    <p:cSldViewPr snapToGrid="0">
      <p:cViewPr>
        <p:scale>
          <a:sx n="50" d="100"/>
          <a:sy n="50" d="100"/>
        </p:scale>
        <p:origin x="-1440" y="-42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557"/>
    </p:cViewPr>
  </p:sorterViewPr>
  <p:notesViewPr>
    <p:cSldViewPr snapToGrid="0">
      <p:cViewPr varScale="1">
        <p:scale>
          <a:sx n="86" d="100"/>
          <a:sy n="86" d="100"/>
        </p:scale>
        <p:origin x="3786"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5FD4A49-3CDE-408A-892D-AEE0E002BB22}" type="datetimeFigureOut">
              <a:rPr lang="en-US" smtClean="0"/>
              <a:pPr/>
              <a:t>9/6/2017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784AF13-6931-4C1B-8846-6C389DA81412}" type="slidenum">
              <a:rPr lang="en-US" smtClean="0"/>
              <a:pPr/>
              <a:t>‹#›</a:t>
            </a:fld>
            <a:endParaRPr lang="en-US"/>
          </a:p>
        </p:txBody>
      </p:sp>
    </p:spTree>
    <p:extLst>
      <p:ext uri="{BB962C8B-B14F-4D97-AF65-F5344CB8AC3E}">
        <p14:creationId xmlns:p14="http://schemas.microsoft.com/office/powerpoint/2010/main" val="41534906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5FC15C-71A1-4B5E-B800-13FCAA9104CF}" type="datetimeFigureOut">
              <a:rPr lang="en-US" smtClean="0"/>
              <a:pPr/>
              <a:t>9/6/2017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92863F-2181-40AA-9D10-26C0A01C7A52}" type="slidenum">
              <a:rPr lang="en-US" smtClean="0"/>
              <a:pPr/>
              <a:t>‹#›</a:t>
            </a:fld>
            <a:endParaRPr lang="en-US"/>
          </a:p>
        </p:txBody>
      </p:sp>
    </p:spTree>
    <p:extLst>
      <p:ext uri="{BB962C8B-B14F-4D97-AF65-F5344CB8AC3E}">
        <p14:creationId xmlns:p14="http://schemas.microsoft.com/office/powerpoint/2010/main" val="19075787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prstClr val="black"/>
              </a:solidFill>
            </a:endParaRPr>
          </a:p>
        </p:txBody>
      </p:sp>
      <p:sp>
        <p:nvSpPr>
          <p:cNvPr id="4" name="Slide Number Placeholder 3"/>
          <p:cNvSpPr>
            <a:spLocks noGrp="1"/>
          </p:cNvSpPr>
          <p:nvPr>
            <p:ph type="sldNum" sz="quarter" idx="10"/>
          </p:nvPr>
        </p:nvSpPr>
        <p:spPr/>
        <p:txBody>
          <a:bodyPr/>
          <a:lstStyle/>
          <a:p>
            <a:fld id="{1492863F-2181-40AA-9D10-26C0A01C7A52}" type="slidenum">
              <a:rPr lang="en-US" smtClean="0"/>
              <a:pPr/>
              <a:t>1</a:t>
            </a:fld>
            <a:endParaRPr lang="en-US"/>
          </a:p>
        </p:txBody>
      </p:sp>
    </p:spTree>
    <p:extLst>
      <p:ext uri="{BB962C8B-B14F-4D97-AF65-F5344CB8AC3E}">
        <p14:creationId xmlns:p14="http://schemas.microsoft.com/office/powerpoint/2010/main" val="33065054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prstClr val="black"/>
              </a:solidFill>
            </a:endParaRPr>
          </a:p>
        </p:txBody>
      </p:sp>
      <p:sp>
        <p:nvSpPr>
          <p:cNvPr id="4" name="Slide Number Placeholder 3"/>
          <p:cNvSpPr>
            <a:spLocks noGrp="1"/>
          </p:cNvSpPr>
          <p:nvPr>
            <p:ph type="sldNum" sz="quarter" idx="10"/>
          </p:nvPr>
        </p:nvSpPr>
        <p:spPr/>
        <p:txBody>
          <a:bodyPr/>
          <a:lstStyle/>
          <a:p>
            <a:fld id="{1492863F-2181-40AA-9D10-26C0A01C7A52}" type="slidenum">
              <a:rPr lang="en-US" smtClean="0"/>
              <a:pPr/>
              <a:t>10</a:t>
            </a:fld>
            <a:endParaRPr lang="en-US"/>
          </a:p>
        </p:txBody>
      </p:sp>
    </p:spTree>
    <p:extLst>
      <p:ext uri="{BB962C8B-B14F-4D97-AF65-F5344CB8AC3E}">
        <p14:creationId xmlns:p14="http://schemas.microsoft.com/office/powerpoint/2010/main" val="1069380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prstClr val="black"/>
              </a:solidFill>
            </a:endParaRPr>
          </a:p>
        </p:txBody>
      </p:sp>
      <p:sp>
        <p:nvSpPr>
          <p:cNvPr id="4" name="Slide Number Placeholder 3"/>
          <p:cNvSpPr>
            <a:spLocks noGrp="1"/>
          </p:cNvSpPr>
          <p:nvPr>
            <p:ph type="sldNum" sz="quarter" idx="10"/>
          </p:nvPr>
        </p:nvSpPr>
        <p:spPr/>
        <p:txBody>
          <a:bodyPr/>
          <a:lstStyle/>
          <a:p>
            <a:fld id="{1492863F-2181-40AA-9D10-26C0A01C7A52}" type="slidenum">
              <a:rPr lang="en-US" smtClean="0"/>
              <a:pPr/>
              <a:t>11</a:t>
            </a:fld>
            <a:endParaRPr lang="en-US"/>
          </a:p>
        </p:txBody>
      </p:sp>
    </p:spTree>
    <p:extLst>
      <p:ext uri="{BB962C8B-B14F-4D97-AF65-F5344CB8AC3E}">
        <p14:creationId xmlns:p14="http://schemas.microsoft.com/office/powerpoint/2010/main" val="1069380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prstClr val="black"/>
              </a:solidFill>
            </a:endParaRPr>
          </a:p>
        </p:txBody>
      </p:sp>
      <p:sp>
        <p:nvSpPr>
          <p:cNvPr id="4" name="Slide Number Placeholder 3"/>
          <p:cNvSpPr>
            <a:spLocks noGrp="1"/>
          </p:cNvSpPr>
          <p:nvPr>
            <p:ph type="sldNum" sz="quarter" idx="10"/>
          </p:nvPr>
        </p:nvSpPr>
        <p:spPr/>
        <p:txBody>
          <a:bodyPr/>
          <a:lstStyle/>
          <a:p>
            <a:fld id="{1492863F-2181-40AA-9D10-26C0A01C7A52}" type="slidenum">
              <a:rPr lang="en-US" smtClean="0"/>
              <a:pPr/>
              <a:t>12</a:t>
            </a:fld>
            <a:endParaRPr lang="en-US"/>
          </a:p>
        </p:txBody>
      </p:sp>
    </p:spTree>
    <p:extLst>
      <p:ext uri="{BB962C8B-B14F-4D97-AF65-F5344CB8AC3E}">
        <p14:creationId xmlns:p14="http://schemas.microsoft.com/office/powerpoint/2010/main" val="1069380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prstClr val="black"/>
              </a:solidFill>
            </a:endParaRPr>
          </a:p>
        </p:txBody>
      </p:sp>
      <p:sp>
        <p:nvSpPr>
          <p:cNvPr id="4" name="Slide Number Placeholder 3"/>
          <p:cNvSpPr>
            <a:spLocks noGrp="1"/>
          </p:cNvSpPr>
          <p:nvPr>
            <p:ph type="sldNum" sz="quarter" idx="10"/>
          </p:nvPr>
        </p:nvSpPr>
        <p:spPr/>
        <p:txBody>
          <a:bodyPr/>
          <a:lstStyle/>
          <a:p>
            <a:fld id="{1492863F-2181-40AA-9D10-26C0A01C7A52}" type="slidenum">
              <a:rPr lang="en-US" smtClean="0"/>
              <a:pPr/>
              <a:t>13</a:t>
            </a:fld>
            <a:endParaRPr lang="en-US"/>
          </a:p>
        </p:txBody>
      </p:sp>
    </p:spTree>
    <p:extLst>
      <p:ext uri="{BB962C8B-B14F-4D97-AF65-F5344CB8AC3E}">
        <p14:creationId xmlns:p14="http://schemas.microsoft.com/office/powerpoint/2010/main" val="19425235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prstClr val="black"/>
              </a:solidFill>
            </a:endParaRPr>
          </a:p>
        </p:txBody>
      </p:sp>
      <p:sp>
        <p:nvSpPr>
          <p:cNvPr id="4" name="Slide Number Placeholder 3"/>
          <p:cNvSpPr>
            <a:spLocks noGrp="1"/>
          </p:cNvSpPr>
          <p:nvPr>
            <p:ph type="sldNum" sz="quarter" idx="10"/>
          </p:nvPr>
        </p:nvSpPr>
        <p:spPr/>
        <p:txBody>
          <a:bodyPr/>
          <a:lstStyle/>
          <a:p>
            <a:fld id="{1492863F-2181-40AA-9D10-26C0A01C7A52}" type="slidenum">
              <a:rPr lang="en-US" smtClean="0"/>
              <a:pPr/>
              <a:t>14</a:t>
            </a:fld>
            <a:endParaRPr lang="en-US"/>
          </a:p>
        </p:txBody>
      </p:sp>
    </p:spTree>
    <p:extLst>
      <p:ext uri="{BB962C8B-B14F-4D97-AF65-F5344CB8AC3E}">
        <p14:creationId xmlns:p14="http://schemas.microsoft.com/office/powerpoint/2010/main" val="16260499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492863F-2181-40AA-9D10-26C0A01C7A52}" type="slidenum">
              <a:rPr lang="en-US" smtClean="0"/>
              <a:pPr/>
              <a:t>15</a:t>
            </a:fld>
            <a:endParaRPr lang="en-US"/>
          </a:p>
        </p:txBody>
      </p:sp>
    </p:spTree>
    <p:extLst>
      <p:ext uri="{BB962C8B-B14F-4D97-AF65-F5344CB8AC3E}">
        <p14:creationId xmlns:p14="http://schemas.microsoft.com/office/powerpoint/2010/main" val="23534713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prstClr val="black"/>
              </a:solidFill>
            </a:endParaRPr>
          </a:p>
        </p:txBody>
      </p:sp>
      <p:sp>
        <p:nvSpPr>
          <p:cNvPr id="4" name="Slide Number Placeholder 3"/>
          <p:cNvSpPr>
            <a:spLocks noGrp="1"/>
          </p:cNvSpPr>
          <p:nvPr>
            <p:ph type="sldNum" sz="quarter" idx="10"/>
          </p:nvPr>
        </p:nvSpPr>
        <p:spPr/>
        <p:txBody>
          <a:bodyPr/>
          <a:lstStyle/>
          <a:p>
            <a:fld id="{1492863F-2181-40AA-9D10-26C0A01C7A52}" type="slidenum">
              <a:rPr lang="en-US" smtClean="0"/>
              <a:pPr/>
              <a:t>2</a:t>
            </a:fld>
            <a:endParaRPr lang="en-US"/>
          </a:p>
        </p:txBody>
      </p:sp>
    </p:spTree>
    <p:extLst>
      <p:ext uri="{BB962C8B-B14F-4D97-AF65-F5344CB8AC3E}">
        <p14:creationId xmlns:p14="http://schemas.microsoft.com/office/powerpoint/2010/main" val="16260499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schemeClr val="bg1"/>
              </a:solidFill>
            </a:endParaRPr>
          </a:p>
        </p:txBody>
      </p:sp>
      <p:sp>
        <p:nvSpPr>
          <p:cNvPr id="4" name="Slide Number Placeholder 3"/>
          <p:cNvSpPr>
            <a:spLocks noGrp="1"/>
          </p:cNvSpPr>
          <p:nvPr>
            <p:ph type="sldNum" sz="quarter" idx="10"/>
          </p:nvPr>
        </p:nvSpPr>
        <p:spPr/>
        <p:txBody>
          <a:bodyPr/>
          <a:lstStyle/>
          <a:p>
            <a:fld id="{1492863F-2181-40AA-9D10-26C0A01C7A52}" type="slidenum">
              <a:rPr lang="en-US" smtClean="0"/>
              <a:pPr/>
              <a:t>3</a:t>
            </a:fld>
            <a:endParaRPr lang="en-US"/>
          </a:p>
        </p:txBody>
      </p:sp>
    </p:spTree>
    <p:extLst>
      <p:ext uri="{BB962C8B-B14F-4D97-AF65-F5344CB8AC3E}">
        <p14:creationId xmlns:p14="http://schemas.microsoft.com/office/powerpoint/2010/main" val="1069380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prstClr val="black"/>
              </a:solidFill>
            </a:endParaRPr>
          </a:p>
        </p:txBody>
      </p:sp>
      <p:sp>
        <p:nvSpPr>
          <p:cNvPr id="4" name="Slide Number Placeholder 3"/>
          <p:cNvSpPr>
            <a:spLocks noGrp="1"/>
          </p:cNvSpPr>
          <p:nvPr>
            <p:ph type="sldNum" sz="quarter" idx="10"/>
          </p:nvPr>
        </p:nvSpPr>
        <p:spPr/>
        <p:txBody>
          <a:bodyPr/>
          <a:lstStyle/>
          <a:p>
            <a:fld id="{1492863F-2181-40AA-9D10-26C0A01C7A52}" type="slidenum">
              <a:rPr lang="en-US" smtClean="0"/>
              <a:pPr/>
              <a:t>4</a:t>
            </a:fld>
            <a:endParaRPr lang="en-US"/>
          </a:p>
        </p:txBody>
      </p:sp>
    </p:spTree>
    <p:extLst>
      <p:ext uri="{BB962C8B-B14F-4D97-AF65-F5344CB8AC3E}">
        <p14:creationId xmlns:p14="http://schemas.microsoft.com/office/powerpoint/2010/main" val="1069380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prstClr val="black"/>
              </a:solidFill>
            </a:endParaRPr>
          </a:p>
        </p:txBody>
      </p:sp>
      <p:sp>
        <p:nvSpPr>
          <p:cNvPr id="4" name="Slide Number Placeholder 3"/>
          <p:cNvSpPr>
            <a:spLocks noGrp="1"/>
          </p:cNvSpPr>
          <p:nvPr>
            <p:ph type="sldNum" sz="quarter" idx="10"/>
          </p:nvPr>
        </p:nvSpPr>
        <p:spPr/>
        <p:txBody>
          <a:bodyPr/>
          <a:lstStyle/>
          <a:p>
            <a:fld id="{1492863F-2181-40AA-9D10-26C0A01C7A52}" type="slidenum">
              <a:rPr lang="en-US" smtClean="0"/>
              <a:pPr/>
              <a:t>5</a:t>
            </a:fld>
            <a:endParaRPr lang="en-US"/>
          </a:p>
        </p:txBody>
      </p:sp>
    </p:spTree>
    <p:extLst>
      <p:ext uri="{BB962C8B-B14F-4D97-AF65-F5344CB8AC3E}">
        <p14:creationId xmlns:p14="http://schemas.microsoft.com/office/powerpoint/2010/main" val="1069380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prstClr val="black"/>
              </a:solidFill>
            </a:endParaRPr>
          </a:p>
        </p:txBody>
      </p:sp>
      <p:sp>
        <p:nvSpPr>
          <p:cNvPr id="4" name="Slide Number Placeholder 3"/>
          <p:cNvSpPr>
            <a:spLocks noGrp="1"/>
          </p:cNvSpPr>
          <p:nvPr>
            <p:ph type="sldNum" sz="quarter" idx="10"/>
          </p:nvPr>
        </p:nvSpPr>
        <p:spPr/>
        <p:txBody>
          <a:bodyPr/>
          <a:lstStyle/>
          <a:p>
            <a:fld id="{1492863F-2181-40AA-9D10-26C0A01C7A52}" type="slidenum">
              <a:rPr lang="en-US" smtClean="0"/>
              <a:pPr/>
              <a:t>6</a:t>
            </a:fld>
            <a:endParaRPr lang="en-US"/>
          </a:p>
        </p:txBody>
      </p:sp>
    </p:spTree>
    <p:extLst>
      <p:ext uri="{BB962C8B-B14F-4D97-AF65-F5344CB8AC3E}">
        <p14:creationId xmlns:p14="http://schemas.microsoft.com/office/powerpoint/2010/main" val="901466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prstClr val="black"/>
              </a:solidFill>
            </a:endParaRPr>
          </a:p>
        </p:txBody>
      </p:sp>
      <p:sp>
        <p:nvSpPr>
          <p:cNvPr id="4" name="Slide Number Placeholder 3"/>
          <p:cNvSpPr>
            <a:spLocks noGrp="1"/>
          </p:cNvSpPr>
          <p:nvPr>
            <p:ph type="sldNum" sz="quarter" idx="10"/>
          </p:nvPr>
        </p:nvSpPr>
        <p:spPr/>
        <p:txBody>
          <a:bodyPr/>
          <a:lstStyle/>
          <a:p>
            <a:fld id="{1492863F-2181-40AA-9D10-26C0A01C7A52}"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28745501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prstClr val="black"/>
              </a:solidFill>
            </a:endParaRPr>
          </a:p>
        </p:txBody>
      </p:sp>
      <p:sp>
        <p:nvSpPr>
          <p:cNvPr id="4" name="Slide Number Placeholder 3"/>
          <p:cNvSpPr>
            <a:spLocks noGrp="1"/>
          </p:cNvSpPr>
          <p:nvPr>
            <p:ph type="sldNum" sz="quarter" idx="10"/>
          </p:nvPr>
        </p:nvSpPr>
        <p:spPr/>
        <p:txBody>
          <a:bodyPr/>
          <a:lstStyle/>
          <a:p>
            <a:fld id="{1492863F-2181-40AA-9D10-26C0A01C7A52}" type="slidenum">
              <a:rPr lang="en-US" smtClean="0"/>
              <a:pPr/>
              <a:t>8</a:t>
            </a:fld>
            <a:endParaRPr lang="en-US"/>
          </a:p>
        </p:txBody>
      </p:sp>
    </p:spTree>
    <p:extLst>
      <p:ext uri="{BB962C8B-B14F-4D97-AF65-F5344CB8AC3E}">
        <p14:creationId xmlns:p14="http://schemas.microsoft.com/office/powerpoint/2010/main" val="1069380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prstClr val="black"/>
              </a:solidFill>
            </a:endParaRPr>
          </a:p>
        </p:txBody>
      </p:sp>
      <p:sp>
        <p:nvSpPr>
          <p:cNvPr id="4" name="Slide Number Placeholder 3"/>
          <p:cNvSpPr>
            <a:spLocks noGrp="1"/>
          </p:cNvSpPr>
          <p:nvPr>
            <p:ph type="sldNum" sz="quarter" idx="10"/>
          </p:nvPr>
        </p:nvSpPr>
        <p:spPr/>
        <p:txBody>
          <a:bodyPr/>
          <a:lstStyle/>
          <a:p>
            <a:fld id="{1492863F-2181-40AA-9D10-26C0A01C7A52}" type="slidenum">
              <a:rPr lang="en-US" smtClean="0"/>
              <a:pPr/>
              <a:t>9</a:t>
            </a:fld>
            <a:endParaRPr lang="en-US"/>
          </a:p>
        </p:txBody>
      </p:sp>
    </p:spTree>
    <p:extLst>
      <p:ext uri="{BB962C8B-B14F-4D97-AF65-F5344CB8AC3E}">
        <p14:creationId xmlns:p14="http://schemas.microsoft.com/office/powerpoint/2010/main" val="1069380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showeet.com/" TargetMode="External"/><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pic>
        <p:nvPicPr>
          <p:cNvPr id="21" name="Picture 20"/>
          <p:cNvPicPr preferRelativeResize="0">
            <a:picLocks/>
          </p:cNvPicPr>
          <p:nvPr userDrawn="1"/>
        </p:nvPicPr>
        <p:blipFill rotWithShape="1">
          <a:blip r:embed="rId2" cstate="print">
            <a:extLst>
              <a:ext uri="{28A0092B-C50C-407E-A947-70E740481C1C}">
                <a14:useLocalDpi xmlns:a14="http://schemas.microsoft.com/office/drawing/2010/main" val="0"/>
              </a:ext>
            </a:extLst>
          </a:blip>
          <a:srcRect b="58148"/>
          <a:stretch/>
        </p:blipFill>
        <p:spPr>
          <a:xfrm>
            <a:off x="1" y="-2"/>
            <a:ext cx="12192000" cy="2907792"/>
          </a:xfrm>
          <a:prstGeom prst="rect">
            <a:avLst/>
          </a:prstGeom>
        </p:spPr>
      </p:pic>
      <p:sp>
        <p:nvSpPr>
          <p:cNvPr id="9" name="Rectangle 8"/>
          <p:cNvSpPr/>
          <p:nvPr userDrawn="1"/>
        </p:nvSpPr>
        <p:spPr>
          <a:xfrm>
            <a:off x="2" y="-1"/>
            <a:ext cx="12191998" cy="290852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1" name="Picture Placeholder 10"/>
          <p:cNvSpPr>
            <a:spLocks noGrp="1"/>
          </p:cNvSpPr>
          <p:nvPr>
            <p:ph type="pic" sz="quarter" idx="13"/>
          </p:nvPr>
        </p:nvSpPr>
        <p:spPr>
          <a:xfrm>
            <a:off x="0" y="3091408"/>
            <a:ext cx="2295144" cy="1728216"/>
          </a:xfrm>
        </p:spPr>
        <p:txBody>
          <a:bodyPr/>
          <a:lstStyle/>
          <a:p>
            <a:endParaRPr lang="en-US"/>
          </a:p>
        </p:txBody>
      </p:sp>
      <p:sp>
        <p:nvSpPr>
          <p:cNvPr id="12" name="Picture Placeholder 10"/>
          <p:cNvSpPr>
            <a:spLocks noGrp="1"/>
          </p:cNvSpPr>
          <p:nvPr>
            <p:ph type="pic" sz="quarter" idx="14"/>
          </p:nvPr>
        </p:nvSpPr>
        <p:spPr>
          <a:xfrm>
            <a:off x="2474214" y="3091408"/>
            <a:ext cx="2295144" cy="1728216"/>
          </a:xfrm>
        </p:spPr>
        <p:txBody>
          <a:bodyPr/>
          <a:lstStyle/>
          <a:p>
            <a:endParaRPr lang="en-US"/>
          </a:p>
        </p:txBody>
      </p:sp>
      <p:sp>
        <p:nvSpPr>
          <p:cNvPr id="13" name="Picture Placeholder 10"/>
          <p:cNvSpPr>
            <a:spLocks noGrp="1"/>
          </p:cNvSpPr>
          <p:nvPr>
            <p:ph type="pic" sz="quarter" idx="15"/>
          </p:nvPr>
        </p:nvSpPr>
        <p:spPr>
          <a:xfrm>
            <a:off x="4948428" y="3091408"/>
            <a:ext cx="2295144" cy="1728216"/>
          </a:xfrm>
        </p:spPr>
        <p:txBody>
          <a:bodyPr/>
          <a:lstStyle/>
          <a:p>
            <a:endParaRPr lang="en-US"/>
          </a:p>
        </p:txBody>
      </p:sp>
      <p:sp>
        <p:nvSpPr>
          <p:cNvPr id="14" name="Picture Placeholder 10"/>
          <p:cNvSpPr>
            <a:spLocks noGrp="1"/>
          </p:cNvSpPr>
          <p:nvPr>
            <p:ph type="pic" sz="quarter" idx="16"/>
          </p:nvPr>
        </p:nvSpPr>
        <p:spPr>
          <a:xfrm>
            <a:off x="7422642" y="3091408"/>
            <a:ext cx="2295144" cy="1728216"/>
          </a:xfrm>
        </p:spPr>
        <p:txBody>
          <a:bodyPr/>
          <a:lstStyle/>
          <a:p>
            <a:endParaRPr lang="en-US"/>
          </a:p>
        </p:txBody>
      </p:sp>
      <p:sp>
        <p:nvSpPr>
          <p:cNvPr id="15" name="Picture Placeholder 10"/>
          <p:cNvSpPr>
            <a:spLocks noGrp="1"/>
          </p:cNvSpPr>
          <p:nvPr>
            <p:ph type="pic" sz="quarter" idx="17"/>
          </p:nvPr>
        </p:nvSpPr>
        <p:spPr>
          <a:xfrm>
            <a:off x="9896856" y="3091408"/>
            <a:ext cx="2295144" cy="1728216"/>
          </a:xfrm>
        </p:spPr>
        <p:txBody>
          <a:bodyPr/>
          <a:lstStyle/>
          <a:p>
            <a:endParaRPr lang="en-US"/>
          </a:p>
        </p:txBody>
      </p:sp>
      <p:sp>
        <p:nvSpPr>
          <p:cNvPr id="8" name="Rectangle 7"/>
          <p:cNvSpPr/>
          <p:nvPr userDrawn="1"/>
        </p:nvSpPr>
        <p:spPr>
          <a:xfrm>
            <a:off x="2" y="6357040"/>
            <a:ext cx="12191998" cy="500960"/>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4" name="Date Placeholder 3"/>
          <p:cNvSpPr>
            <a:spLocks noGrp="1"/>
          </p:cNvSpPr>
          <p:nvPr>
            <p:ph type="dt" sz="half" idx="10"/>
          </p:nvPr>
        </p:nvSpPr>
        <p:spPr>
          <a:xfrm>
            <a:off x="838200" y="6424268"/>
            <a:ext cx="2743200" cy="365125"/>
          </a:xfrm>
        </p:spPr>
        <p:txBody>
          <a:bodyPr/>
          <a:lstStyle>
            <a:lvl1pPr>
              <a:defRPr>
                <a:solidFill>
                  <a:srgbClr val="8C9CA6"/>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24268"/>
            <a:ext cx="4114800" cy="365125"/>
          </a:xfrm>
        </p:spPr>
        <p:txBody>
          <a:bodyPr/>
          <a:lstStyle>
            <a:lvl1pPr>
              <a:defRPr>
                <a:solidFill>
                  <a:srgbClr val="8C9CA6"/>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610600" y="6424268"/>
            <a:ext cx="2743200" cy="365125"/>
          </a:xfrm>
        </p:spPr>
        <p:txBody>
          <a:bodyPr/>
          <a:lstStyle>
            <a:lvl1pPr>
              <a:defRPr>
                <a:solidFill>
                  <a:srgbClr val="8C9CA6"/>
                </a:solidFill>
              </a:defRPr>
            </a:lvl1pPr>
          </a:lstStyle>
          <a:p>
            <a:fld id="{6E18DBF4-37B7-4C4F-9728-A1C100B177EE}" type="slidenum">
              <a:rPr lang="en-US" smtClean="0"/>
              <a:pPr/>
              <a:t>‹#›</a:t>
            </a:fld>
            <a:endParaRPr lang="en-US"/>
          </a:p>
        </p:txBody>
      </p:sp>
      <p:grpSp>
        <p:nvGrpSpPr>
          <p:cNvPr id="7" name="Group 6"/>
          <p:cNvGrpSpPr/>
          <p:nvPr userDrawn="1"/>
        </p:nvGrpSpPr>
        <p:grpSpPr>
          <a:xfrm>
            <a:off x="0" y="4819624"/>
            <a:ext cx="12192000" cy="91440"/>
            <a:chOff x="0" y="4617581"/>
            <a:chExt cx="12192000" cy="91440"/>
          </a:xfrm>
        </p:grpSpPr>
        <p:sp>
          <p:nvSpPr>
            <p:cNvPr id="16" name="Rectangle 15"/>
            <p:cNvSpPr/>
            <p:nvPr userDrawn="1"/>
          </p:nvSpPr>
          <p:spPr>
            <a:xfrm>
              <a:off x="0" y="4617581"/>
              <a:ext cx="229514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2474214" y="4617581"/>
              <a:ext cx="2295144"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4948428" y="4617581"/>
              <a:ext cx="229514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7422642" y="4617581"/>
              <a:ext cx="229514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9896856" y="4617581"/>
              <a:ext cx="229514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Rectangle 33"/>
          <p:cNvSpPr/>
          <p:nvPr userDrawn="1"/>
        </p:nvSpPr>
        <p:spPr>
          <a:xfrm>
            <a:off x="0" y="3091409"/>
            <a:ext cx="2295144" cy="1728216"/>
          </a:xfrm>
          <a:prstGeom prst="rect">
            <a:avLst/>
          </a:prstGeom>
          <a:solidFill>
            <a:srgbClr val="75BEE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userDrawn="1"/>
        </p:nvSpPr>
        <p:spPr>
          <a:xfrm>
            <a:off x="2474214" y="3091409"/>
            <a:ext cx="2295144" cy="1728216"/>
          </a:xfrm>
          <a:prstGeom prst="rect">
            <a:avLst/>
          </a:prstGeom>
          <a:solidFill>
            <a:srgbClr val="1E708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userDrawn="1"/>
        </p:nvSpPr>
        <p:spPr>
          <a:xfrm>
            <a:off x="4948428" y="3091409"/>
            <a:ext cx="2295144" cy="1728216"/>
          </a:xfrm>
          <a:prstGeom prst="rect">
            <a:avLst/>
          </a:prstGeom>
          <a:solidFill>
            <a:srgbClr val="F99D1C">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userDrawn="1"/>
        </p:nvSpPr>
        <p:spPr>
          <a:xfrm>
            <a:off x="7422642" y="3091409"/>
            <a:ext cx="2295144" cy="1728216"/>
          </a:xfrm>
          <a:prstGeom prst="rect">
            <a:avLst/>
          </a:prstGeom>
          <a:solidFill>
            <a:srgbClr val="8AC74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userDrawn="1"/>
        </p:nvSpPr>
        <p:spPr>
          <a:xfrm>
            <a:off x="9896856" y="3091409"/>
            <a:ext cx="2295144" cy="1728216"/>
          </a:xfrm>
          <a:prstGeom prst="rect">
            <a:avLst/>
          </a:prstGeom>
          <a:solidFill>
            <a:srgbClr val="8B4E9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524000" y="85064"/>
            <a:ext cx="9144000" cy="1561058"/>
          </a:xfrm>
        </p:spPr>
        <p:txBody>
          <a:bodyPr anchor="b"/>
          <a:lstStyle>
            <a:lvl1pPr algn="r">
              <a:defRPr sz="6000" b="1">
                <a:solidFill>
                  <a:schemeClr val="bg1"/>
                </a:solidFill>
              </a:defRPr>
            </a:lvl1pPr>
          </a:lstStyle>
          <a:p>
            <a:r>
              <a:rPr lang="en-US" smtClean="0"/>
              <a:t>Click to edit Master title style</a:t>
            </a:r>
            <a:endParaRPr lang="en-US"/>
          </a:p>
        </p:txBody>
      </p:sp>
      <p:sp>
        <p:nvSpPr>
          <p:cNvPr id="3" name="Subtitle 2"/>
          <p:cNvSpPr>
            <a:spLocks noGrp="1"/>
          </p:cNvSpPr>
          <p:nvPr>
            <p:ph type="subTitle" idx="1"/>
          </p:nvPr>
        </p:nvSpPr>
        <p:spPr>
          <a:xfrm>
            <a:off x="1524000" y="1647163"/>
            <a:ext cx="9144000" cy="1174065"/>
          </a:xfrm>
        </p:spPr>
        <p:txBody>
          <a:bodyPr/>
          <a:lstStyle>
            <a:lvl1pPr marL="0" indent="0" algn="r">
              <a:buNone/>
              <a:defRPr sz="2400">
                <a:solidFill>
                  <a:srgbClr val="57697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Tree>
    <p:extLst>
      <p:ext uri="{BB962C8B-B14F-4D97-AF65-F5344CB8AC3E}">
        <p14:creationId xmlns:p14="http://schemas.microsoft.com/office/powerpoint/2010/main" val="197418191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x3 icon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30" name="Text Placeholder 29"/>
          <p:cNvSpPr>
            <a:spLocks noGrp="1"/>
          </p:cNvSpPr>
          <p:nvPr>
            <p:ph type="body" sz="quarter" idx="18" hasCustomPrompt="1"/>
          </p:nvPr>
        </p:nvSpPr>
        <p:spPr>
          <a:xfrm>
            <a:off x="1336343" y="1942317"/>
            <a:ext cx="2596896" cy="431800"/>
          </a:xfrm>
        </p:spPr>
        <p:txBody>
          <a:bodyPr anchor="ctr">
            <a:normAutofit/>
          </a:bodyPr>
          <a:lstStyle>
            <a:lvl1pPr marL="0" indent="0" algn="l">
              <a:buNone/>
              <a:defRPr sz="2000" b="1" cap="none" baseline="0">
                <a:solidFill>
                  <a:srgbClr val="324D5E"/>
                </a:solidFill>
              </a:defRPr>
            </a:lvl1pPr>
          </a:lstStyle>
          <a:p>
            <a:pPr lvl="0"/>
            <a:r>
              <a:rPr lang="en-US" smtClean="0"/>
              <a:t>Title Here</a:t>
            </a:r>
            <a:endParaRPr lang="en-US"/>
          </a:p>
        </p:txBody>
      </p:sp>
      <p:sp>
        <p:nvSpPr>
          <p:cNvPr id="35" name="Text Placeholder 29"/>
          <p:cNvSpPr>
            <a:spLocks noGrp="1"/>
          </p:cNvSpPr>
          <p:nvPr>
            <p:ph type="body" sz="quarter" idx="22" hasCustomPrompt="1"/>
          </p:nvPr>
        </p:nvSpPr>
        <p:spPr>
          <a:xfrm>
            <a:off x="1336343" y="2374117"/>
            <a:ext cx="2596896" cy="1226993"/>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31" name="Text Placeholder 7"/>
          <p:cNvSpPr>
            <a:spLocks noGrp="1"/>
          </p:cNvSpPr>
          <p:nvPr>
            <p:ph type="body" sz="quarter" idx="26" hasCustomPrompt="1"/>
          </p:nvPr>
        </p:nvSpPr>
        <p:spPr>
          <a:xfrm>
            <a:off x="482600" y="1716544"/>
            <a:ext cx="796671" cy="796671"/>
          </a:xfrm>
          <a:prstGeom prst="ellipse">
            <a:avLst/>
          </a:prstGeom>
          <a:solidFill>
            <a:schemeClr val="tx2"/>
          </a:solidFill>
        </p:spPr>
        <p:txBody>
          <a:bodyPr vert="horz" lIns="91440" tIns="45720" rIns="91440" bIns="45720" rtlCol="0" anchor="ctr">
            <a:normAutofit/>
          </a:bodyPr>
          <a:lstStyle>
            <a:lvl1pPr marL="0" indent="0" algn="ctr">
              <a:buNone/>
              <a:defRPr lang="en-US" sz="3000">
                <a:solidFill>
                  <a:schemeClr val="bg1"/>
                </a:solidFill>
                <a:latin typeface="FontAwesome" pitchFamily="2" charset="0"/>
              </a:defRPr>
            </a:lvl1pPr>
          </a:lstStyle>
          <a:p>
            <a:pPr lvl="0"/>
            <a:r>
              <a:rPr lang="en-US" smtClean="0"/>
              <a:t></a:t>
            </a:r>
            <a:endParaRPr lang="en-US"/>
          </a:p>
        </p:txBody>
      </p:sp>
      <p:sp>
        <p:nvSpPr>
          <p:cNvPr id="25" name="Text Placeholder 29"/>
          <p:cNvSpPr>
            <a:spLocks noGrp="1"/>
          </p:cNvSpPr>
          <p:nvPr>
            <p:ph type="body" sz="quarter" idx="27" hasCustomPrompt="1"/>
          </p:nvPr>
        </p:nvSpPr>
        <p:spPr>
          <a:xfrm>
            <a:off x="1336343" y="4299402"/>
            <a:ext cx="2596896" cy="431800"/>
          </a:xfrm>
        </p:spPr>
        <p:txBody>
          <a:bodyPr anchor="ctr">
            <a:normAutofit/>
          </a:bodyPr>
          <a:lstStyle>
            <a:lvl1pPr marL="0" indent="0" algn="l">
              <a:buNone/>
              <a:defRPr sz="2000" b="1" cap="none" baseline="0">
                <a:solidFill>
                  <a:srgbClr val="324D5E"/>
                </a:solidFill>
              </a:defRPr>
            </a:lvl1pPr>
          </a:lstStyle>
          <a:p>
            <a:pPr lvl="0"/>
            <a:r>
              <a:rPr lang="en-US" smtClean="0"/>
              <a:t>Title Here</a:t>
            </a:r>
            <a:endParaRPr lang="en-US"/>
          </a:p>
        </p:txBody>
      </p:sp>
      <p:sp>
        <p:nvSpPr>
          <p:cNvPr id="26" name="Text Placeholder 29"/>
          <p:cNvSpPr>
            <a:spLocks noGrp="1"/>
          </p:cNvSpPr>
          <p:nvPr>
            <p:ph type="body" sz="quarter" idx="28" hasCustomPrompt="1"/>
          </p:nvPr>
        </p:nvSpPr>
        <p:spPr>
          <a:xfrm>
            <a:off x="1336343" y="4731202"/>
            <a:ext cx="2596896" cy="1226993"/>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27" name="Text Placeholder 7"/>
          <p:cNvSpPr>
            <a:spLocks noGrp="1"/>
          </p:cNvSpPr>
          <p:nvPr>
            <p:ph type="body" sz="quarter" idx="29" hasCustomPrompt="1"/>
          </p:nvPr>
        </p:nvSpPr>
        <p:spPr>
          <a:xfrm>
            <a:off x="482600" y="4073629"/>
            <a:ext cx="796671" cy="796671"/>
          </a:xfrm>
          <a:prstGeom prst="ellipse">
            <a:avLst/>
          </a:prstGeom>
          <a:solidFill>
            <a:schemeClr val="accent1"/>
          </a:solidFill>
        </p:spPr>
        <p:txBody>
          <a:bodyPr vert="horz" lIns="91440" tIns="45720" rIns="91440" bIns="45720" rtlCol="0" anchor="ctr">
            <a:normAutofit/>
          </a:bodyPr>
          <a:lstStyle>
            <a:lvl1pPr marL="0" indent="0" algn="ctr">
              <a:buNone/>
              <a:defRPr lang="en-US" sz="3000">
                <a:latin typeface="FontAwesome" pitchFamily="2" charset="0"/>
              </a:defRPr>
            </a:lvl1pPr>
          </a:lstStyle>
          <a:p>
            <a:pPr lvl="0"/>
            <a:r>
              <a:rPr lang="en-US" smtClean="0"/>
              <a:t></a:t>
            </a:r>
            <a:endParaRPr lang="en-US"/>
          </a:p>
        </p:txBody>
      </p:sp>
      <p:sp>
        <p:nvSpPr>
          <p:cNvPr id="28" name="Text Placeholder 29"/>
          <p:cNvSpPr>
            <a:spLocks noGrp="1"/>
          </p:cNvSpPr>
          <p:nvPr>
            <p:ph type="body" sz="quarter" idx="30" hasCustomPrompt="1"/>
          </p:nvPr>
        </p:nvSpPr>
        <p:spPr>
          <a:xfrm>
            <a:off x="5172823" y="1942317"/>
            <a:ext cx="2596896" cy="431800"/>
          </a:xfrm>
        </p:spPr>
        <p:txBody>
          <a:bodyPr anchor="ctr">
            <a:normAutofit/>
          </a:bodyPr>
          <a:lstStyle>
            <a:lvl1pPr marL="0" indent="0" algn="l">
              <a:buNone/>
              <a:defRPr sz="2000" b="1" cap="none" baseline="0">
                <a:solidFill>
                  <a:srgbClr val="324D5E"/>
                </a:solidFill>
              </a:defRPr>
            </a:lvl1pPr>
          </a:lstStyle>
          <a:p>
            <a:pPr lvl="0"/>
            <a:r>
              <a:rPr lang="en-US" smtClean="0"/>
              <a:t>Title Here</a:t>
            </a:r>
            <a:endParaRPr lang="en-US"/>
          </a:p>
        </p:txBody>
      </p:sp>
      <p:sp>
        <p:nvSpPr>
          <p:cNvPr id="29" name="Text Placeholder 29"/>
          <p:cNvSpPr>
            <a:spLocks noGrp="1"/>
          </p:cNvSpPr>
          <p:nvPr>
            <p:ph type="body" sz="quarter" idx="31" hasCustomPrompt="1"/>
          </p:nvPr>
        </p:nvSpPr>
        <p:spPr>
          <a:xfrm>
            <a:off x="5172823" y="2374117"/>
            <a:ext cx="2596896" cy="1226993"/>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34" name="Text Placeholder 7"/>
          <p:cNvSpPr>
            <a:spLocks noGrp="1"/>
          </p:cNvSpPr>
          <p:nvPr>
            <p:ph type="body" sz="quarter" idx="32" hasCustomPrompt="1"/>
          </p:nvPr>
        </p:nvSpPr>
        <p:spPr>
          <a:xfrm>
            <a:off x="4319080" y="1716544"/>
            <a:ext cx="796671" cy="796671"/>
          </a:xfrm>
          <a:prstGeom prst="ellipse">
            <a:avLst/>
          </a:prstGeom>
          <a:solidFill>
            <a:schemeClr val="accent3"/>
          </a:solidFill>
        </p:spPr>
        <p:txBody>
          <a:bodyPr vert="horz" lIns="91440" tIns="45720" rIns="91440" bIns="45720" rtlCol="0" anchor="ctr">
            <a:normAutofit/>
          </a:bodyPr>
          <a:lstStyle>
            <a:lvl1pPr marL="0" indent="0" algn="ctr">
              <a:buNone/>
              <a:defRPr lang="en-US" sz="3000">
                <a:latin typeface="FontAwesome" pitchFamily="2" charset="0"/>
              </a:defRPr>
            </a:lvl1pPr>
          </a:lstStyle>
          <a:p>
            <a:pPr lvl="0"/>
            <a:r>
              <a:rPr lang="en-US" smtClean="0"/>
              <a:t></a:t>
            </a:r>
            <a:endParaRPr lang="en-US"/>
          </a:p>
        </p:txBody>
      </p:sp>
      <p:sp>
        <p:nvSpPr>
          <p:cNvPr id="38" name="Text Placeholder 29"/>
          <p:cNvSpPr>
            <a:spLocks noGrp="1"/>
          </p:cNvSpPr>
          <p:nvPr>
            <p:ph type="body" sz="quarter" idx="33" hasCustomPrompt="1"/>
          </p:nvPr>
        </p:nvSpPr>
        <p:spPr>
          <a:xfrm>
            <a:off x="5172823" y="4299402"/>
            <a:ext cx="2596896" cy="431800"/>
          </a:xfrm>
        </p:spPr>
        <p:txBody>
          <a:bodyPr anchor="ctr">
            <a:normAutofit/>
          </a:bodyPr>
          <a:lstStyle>
            <a:lvl1pPr marL="0" indent="0" algn="l">
              <a:buNone/>
              <a:defRPr sz="2000" b="1" cap="none" baseline="0">
                <a:solidFill>
                  <a:srgbClr val="324D5E"/>
                </a:solidFill>
              </a:defRPr>
            </a:lvl1pPr>
          </a:lstStyle>
          <a:p>
            <a:pPr lvl="0"/>
            <a:r>
              <a:rPr lang="en-US" smtClean="0"/>
              <a:t>Title Here</a:t>
            </a:r>
            <a:endParaRPr lang="en-US"/>
          </a:p>
        </p:txBody>
      </p:sp>
      <p:sp>
        <p:nvSpPr>
          <p:cNvPr id="39" name="Text Placeholder 29"/>
          <p:cNvSpPr>
            <a:spLocks noGrp="1"/>
          </p:cNvSpPr>
          <p:nvPr>
            <p:ph type="body" sz="quarter" idx="34" hasCustomPrompt="1"/>
          </p:nvPr>
        </p:nvSpPr>
        <p:spPr>
          <a:xfrm>
            <a:off x="5172823" y="4731202"/>
            <a:ext cx="2596896" cy="1226993"/>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40" name="Text Placeholder 7"/>
          <p:cNvSpPr>
            <a:spLocks noGrp="1"/>
          </p:cNvSpPr>
          <p:nvPr>
            <p:ph type="body" sz="quarter" idx="35" hasCustomPrompt="1"/>
          </p:nvPr>
        </p:nvSpPr>
        <p:spPr>
          <a:xfrm>
            <a:off x="4319080" y="4073629"/>
            <a:ext cx="796671" cy="796671"/>
          </a:xfrm>
          <a:prstGeom prst="ellipse">
            <a:avLst/>
          </a:prstGeom>
          <a:solidFill>
            <a:schemeClr val="accent4"/>
          </a:solidFill>
        </p:spPr>
        <p:txBody>
          <a:bodyPr vert="horz" lIns="91440" tIns="45720" rIns="91440" bIns="45720" rtlCol="0" anchor="ctr">
            <a:normAutofit/>
          </a:bodyPr>
          <a:lstStyle>
            <a:lvl1pPr marL="0" indent="0" algn="ctr">
              <a:buNone/>
              <a:defRPr lang="en-US" sz="3000">
                <a:latin typeface="FontAwesome" pitchFamily="2" charset="0"/>
              </a:defRPr>
            </a:lvl1pPr>
          </a:lstStyle>
          <a:p>
            <a:pPr lvl="0"/>
            <a:r>
              <a:rPr lang="en-US" smtClean="0"/>
              <a:t></a:t>
            </a:r>
            <a:endParaRPr lang="en-US"/>
          </a:p>
        </p:txBody>
      </p:sp>
      <p:sp>
        <p:nvSpPr>
          <p:cNvPr id="41" name="Text Placeholder 29"/>
          <p:cNvSpPr>
            <a:spLocks noGrp="1"/>
          </p:cNvSpPr>
          <p:nvPr>
            <p:ph type="body" sz="quarter" idx="36" hasCustomPrompt="1"/>
          </p:nvPr>
        </p:nvSpPr>
        <p:spPr>
          <a:xfrm>
            <a:off x="9112505" y="1942317"/>
            <a:ext cx="2596896" cy="431800"/>
          </a:xfrm>
        </p:spPr>
        <p:txBody>
          <a:bodyPr anchor="ctr">
            <a:normAutofit/>
          </a:bodyPr>
          <a:lstStyle>
            <a:lvl1pPr marL="0" indent="0" algn="l">
              <a:buNone/>
              <a:defRPr sz="2000" b="1" cap="none" baseline="0">
                <a:solidFill>
                  <a:srgbClr val="324D5E"/>
                </a:solidFill>
              </a:defRPr>
            </a:lvl1pPr>
          </a:lstStyle>
          <a:p>
            <a:pPr lvl="0"/>
            <a:r>
              <a:rPr lang="en-US" smtClean="0"/>
              <a:t>Title Here</a:t>
            </a:r>
            <a:endParaRPr lang="en-US"/>
          </a:p>
        </p:txBody>
      </p:sp>
      <p:sp>
        <p:nvSpPr>
          <p:cNvPr id="44" name="Text Placeholder 29"/>
          <p:cNvSpPr>
            <a:spLocks noGrp="1"/>
          </p:cNvSpPr>
          <p:nvPr>
            <p:ph type="body" sz="quarter" idx="37" hasCustomPrompt="1"/>
          </p:nvPr>
        </p:nvSpPr>
        <p:spPr>
          <a:xfrm>
            <a:off x="9112505" y="2374117"/>
            <a:ext cx="2596896" cy="1226993"/>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51" name="Text Placeholder 7"/>
          <p:cNvSpPr>
            <a:spLocks noGrp="1"/>
          </p:cNvSpPr>
          <p:nvPr>
            <p:ph type="body" sz="quarter" idx="38" hasCustomPrompt="1"/>
          </p:nvPr>
        </p:nvSpPr>
        <p:spPr>
          <a:xfrm>
            <a:off x="8258762" y="1716544"/>
            <a:ext cx="796671" cy="796671"/>
          </a:xfrm>
          <a:prstGeom prst="ellipse">
            <a:avLst/>
          </a:prstGeom>
          <a:solidFill>
            <a:schemeClr val="accent5"/>
          </a:solidFill>
        </p:spPr>
        <p:txBody>
          <a:bodyPr vert="horz" lIns="91440" tIns="45720" rIns="91440" bIns="45720" rtlCol="0" anchor="ctr">
            <a:normAutofit/>
          </a:bodyPr>
          <a:lstStyle>
            <a:lvl1pPr marL="0" indent="0" algn="ctr">
              <a:buNone/>
              <a:defRPr lang="en-US" sz="3000">
                <a:solidFill>
                  <a:schemeClr val="bg1"/>
                </a:solidFill>
                <a:latin typeface="FontAwesome" pitchFamily="2" charset="0"/>
              </a:defRPr>
            </a:lvl1pPr>
          </a:lstStyle>
          <a:p>
            <a:pPr lvl="0"/>
            <a:r>
              <a:rPr lang="en-US" smtClean="0"/>
              <a:t></a:t>
            </a:r>
            <a:endParaRPr lang="en-US"/>
          </a:p>
        </p:txBody>
      </p:sp>
      <p:sp>
        <p:nvSpPr>
          <p:cNvPr id="52" name="Text Placeholder 29"/>
          <p:cNvSpPr>
            <a:spLocks noGrp="1"/>
          </p:cNvSpPr>
          <p:nvPr>
            <p:ph type="body" sz="quarter" idx="39" hasCustomPrompt="1"/>
          </p:nvPr>
        </p:nvSpPr>
        <p:spPr>
          <a:xfrm>
            <a:off x="9112505" y="4299402"/>
            <a:ext cx="2596896" cy="431800"/>
          </a:xfrm>
        </p:spPr>
        <p:txBody>
          <a:bodyPr anchor="ctr">
            <a:normAutofit/>
          </a:bodyPr>
          <a:lstStyle>
            <a:lvl1pPr marL="0" indent="0" algn="l">
              <a:buNone/>
              <a:defRPr sz="2000" b="1" cap="none" baseline="0">
                <a:solidFill>
                  <a:srgbClr val="324D5E"/>
                </a:solidFill>
              </a:defRPr>
            </a:lvl1pPr>
          </a:lstStyle>
          <a:p>
            <a:pPr lvl="0"/>
            <a:r>
              <a:rPr lang="en-US" smtClean="0"/>
              <a:t>Title Here</a:t>
            </a:r>
            <a:endParaRPr lang="en-US"/>
          </a:p>
        </p:txBody>
      </p:sp>
      <p:sp>
        <p:nvSpPr>
          <p:cNvPr id="53" name="Text Placeholder 29"/>
          <p:cNvSpPr>
            <a:spLocks noGrp="1"/>
          </p:cNvSpPr>
          <p:nvPr>
            <p:ph type="body" sz="quarter" idx="40" hasCustomPrompt="1"/>
          </p:nvPr>
        </p:nvSpPr>
        <p:spPr>
          <a:xfrm>
            <a:off x="9112505" y="4731202"/>
            <a:ext cx="2596896" cy="1226993"/>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54" name="Text Placeholder 7"/>
          <p:cNvSpPr>
            <a:spLocks noGrp="1"/>
          </p:cNvSpPr>
          <p:nvPr>
            <p:ph type="body" sz="quarter" idx="41" hasCustomPrompt="1"/>
          </p:nvPr>
        </p:nvSpPr>
        <p:spPr>
          <a:xfrm>
            <a:off x="8258762" y="4073629"/>
            <a:ext cx="796671" cy="796671"/>
          </a:xfrm>
          <a:prstGeom prst="ellipse">
            <a:avLst/>
          </a:prstGeom>
          <a:solidFill>
            <a:schemeClr val="accent6"/>
          </a:solidFill>
        </p:spPr>
        <p:txBody>
          <a:bodyPr vert="horz" lIns="91440" tIns="45720" rIns="91440" bIns="45720" rtlCol="0" anchor="ctr">
            <a:normAutofit/>
          </a:bodyPr>
          <a:lstStyle>
            <a:lvl1pPr marL="0" indent="0" algn="ctr">
              <a:buNone/>
              <a:defRPr lang="en-US" sz="3000">
                <a:solidFill>
                  <a:schemeClr val="bg1"/>
                </a:solidFill>
                <a:latin typeface="FontAwesome" pitchFamily="2" charset="0"/>
              </a:defRPr>
            </a:lvl1pPr>
          </a:lstStyle>
          <a:p>
            <a:pPr lvl="0"/>
            <a:r>
              <a:rPr lang="en-US" smtClean="0"/>
              <a:t></a:t>
            </a:r>
            <a:endParaRPr lang="en-US"/>
          </a:p>
        </p:txBody>
      </p:sp>
      <p:grpSp>
        <p:nvGrpSpPr>
          <p:cNvPr id="55" name="Group 54"/>
          <p:cNvGrpSpPr/>
          <p:nvPr userDrawn="1"/>
        </p:nvGrpSpPr>
        <p:grpSpPr>
          <a:xfrm>
            <a:off x="0" y="6766560"/>
            <a:ext cx="12192000" cy="91440"/>
            <a:chOff x="0" y="4480421"/>
            <a:chExt cx="12192000" cy="91440"/>
          </a:xfrm>
        </p:grpSpPr>
        <p:sp>
          <p:nvSpPr>
            <p:cNvPr id="56" name="Rectangle 5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76217987"/>
      </p:ext>
    </p:extLst>
  </p:cSld>
  <p:clrMapOvr>
    <a:masterClrMapping/>
  </p:clrMapOvr>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3 icon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30" name="Text Placeholder 29"/>
          <p:cNvSpPr>
            <a:spLocks noGrp="1"/>
          </p:cNvSpPr>
          <p:nvPr>
            <p:ph type="body" sz="quarter" idx="18" hasCustomPrompt="1"/>
          </p:nvPr>
        </p:nvSpPr>
        <p:spPr>
          <a:xfrm>
            <a:off x="1441704" y="4318989"/>
            <a:ext cx="2596896" cy="431800"/>
          </a:xfrm>
        </p:spPr>
        <p:txBody>
          <a:bodyPr anchor="ctr">
            <a:normAutofit/>
          </a:bodyPr>
          <a:lstStyle>
            <a:lvl1pPr marL="0" indent="0" algn="ctr">
              <a:buNone/>
              <a:defRPr sz="2200" cap="all" baseline="0">
                <a:solidFill>
                  <a:srgbClr val="324D5E"/>
                </a:solidFill>
              </a:defRPr>
            </a:lvl1pPr>
          </a:lstStyle>
          <a:p>
            <a:pPr lvl="0"/>
            <a:r>
              <a:rPr lang="en-US" smtClean="0"/>
              <a:t>Title Here</a:t>
            </a:r>
            <a:endParaRPr lang="en-US"/>
          </a:p>
        </p:txBody>
      </p:sp>
      <p:sp>
        <p:nvSpPr>
          <p:cNvPr id="32" name="Text Placeholder 29"/>
          <p:cNvSpPr>
            <a:spLocks noGrp="1"/>
          </p:cNvSpPr>
          <p:nvPr>
            <p:ph type="body" sz="quarter" idx="19" hasCustomPrompt="1"/>
          </p:nvPr>
        </p:nvSpPr>
        <p:spPr>
          <a:xfrm>
            <a:off x="4797554" y="4318989"/>
            <a:ext cx="2596896" cy="431800"/>
          </a:xfr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200" cap="all" baseline="0">
                <a:solidFill>
                  <a:srgbClr val="324D5E"/>
                </a:solidFill>
              </a:defRPr>
            </a:lvl1pPr>
          </a:lstStyle>
          <a:p>
            <a:pPr lvl="0"/>
            <a:r>
              <a:rPr lang="en-US" smtClean="0"/>
              <a:t>Title Here</a:t>
            </a:r>
            <a:endParaRPr lang="en-US"/>
          </a:p>
        </p:txBody>
      </p:sp>
      <p:sp>
        <p:nvSpPr>
          <p:cNvPr id="33" name="Text Placeholder 29"/>
          <p:cNvSpPr>
            <a:spLocks noGrp="1"/>
          </p:cNvSpPr>
          <p:nvPr>
            <p:ph type="body" sz="quarter" idx="20" hasCustomPrompt="1"/>
          </p:nvPr>
        </p:nvSpPr>
        <p:spPr>
          <a:xfrm>
            <a:off x="8147084" y="4318989"/>
            <a:ext cx="2596896" cy="431800"/>
          </a:xfrm>
        </p:spPr>
        <p:txBody>
          <a:bodyPr anchor="ctr">
            <a:normAutofit/>
          </a:bodyPr>
          <a:lstStyle>
            <a:lvl1pPr marL="0" indent="0" algn="ctr">
              <a:buNone/>
              <a:defRPr sz="2200" cap="all" baseline="0">
                <a:solidFill>
                  <a:srgbClr val="324D5E"/>
                </a:solidFill>
              </a:defRPr>
            </a:lvl1pPr>
          </a:lstStyle>
          <a:p>
            <a:pPr lvl="0"/>
            <a:r>
              <a:rPr lang="en-US" smtClean="0"/>
              <a:t>Title Here</a:t>
            </a:r>
            <a:endParaRPr lang="en-US"/>
          </a:p>
        </p:txBody>
      </p:sp>
      <p:sp>
        <p:nvSpPr>
          <p:cNvPr id="35" name="Text Placeholder 29"/>
          <p:cNvSpPr>
            <a:spLocks noGrp="1"/>
          </p:cNvSpPr>
          <p:nvPr>
            <p:ph type="body" sz="quarter" idx="22" hasCustomPrompt="1"/>
          </p:nvPr>
        </p:nvSpPr>
        <p:spPr>
          <a:xfrm>
            <a:off x="1441704" y="4792807"/>
            <a:ext cx="2596896" cy="1226993"/>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36" name="Text Placeholder 29"/>
          <p:cNvSpPr>
            <a:spLocks noGrp="1"/>
          </p:cNvSpPr>
          <p:nvPr>
            <p:ph type="body" sz="quarter" idx="23" hasCustomPrompt="1"/>
          </p:nvPr>
        </p:nvSpPr>
        <p:spPr>
          <a:xfrm>
            <a:off x="4797554" y="4792807"/>
            <a:ext cx="2596896" cy="1226993"/>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37" name="Text Placeholder 29"/>
          <p:cNvSpPr>
            <a:spLocks noGrp="1"/>
          </p:cNvSpPr>
          <p:nvPr>
            <p:ph type="body" sz="quarter" idx="24" hasCustomPrompt="1"/>
          </p:nvPr>
        </p:nvSpPr>
        <p:spPr>
          <a:xfrm>
            <a:off x="8147084" y="4792807"/>
            <a:ext cx="2596896" cy="1226993"/>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31" name="Text Placeholder 7"/>
          <p:cNvSpPr>
            <a:spLocks noGrp="1"/>
          </p:cNvSpPr>
          <p:nvPr>
            <p:ph type="body" sz="quarter" idx="26" hasCustomPrompt="1"/>
          </p:nvPr>
        </p:nvSpPr>
        <p:spPr>
          <a:xfrm>
            <a:off x="1441704" y="1686031"/>
            <a:ext cx="2596896" cy="2596896"/>
          </a:xfrm>
          <a:prstGeom prst="ellipse">
            <a:avLst/>
          </a:prstGeom>
          <a:solidFill>
            <a:schemeClr val="accent1"/>
          </a:solidFill>
        </p:spPr>
        <p:txBody>
          <a:bodyPr vert="horz" lIns="91440" tIns="45720" rIns="91440" bIns="45720" rtlCol="0" anchor="ctr">
            <a:normAutofit/>
          </a:bodyPr>
          <a:lstStyle>
            <a:lvl1pPr marL="0" indent="0" algn="ctr">
              <a:buNone/>
              <a:defRPr lang="en-US" sz="10000">
                <a:latin typeface="FontAwesome" pitchFamily="2" charset="0"/>
              </a:defRPr>
            </a:lvl1pPr>
          </a:lstStyle>
          <a:p>
            <a:pPr lvl="0"/>
            <a:r>
              <a:rPr lang="en-US" smtClean="0"/>
              <a:t></a:t>
            </a:r>
            <a:endParaRPr lang="en-US"/>
          </a:p>
        </p:txBody>
      </p:sp>
      <p:sp>
        <p:nvSpPr>
          <p:cNvPr id="42" name="Text Placeholder 7"/>
          <p:cNvSpPr>
            <a:spLocks noGrp="1"/>
          </p:cNvSpPr>
          <p:nvPr>
            <p:ph type="body" sz="quarter" idx="27" hasCustomPrompt="1"/>
          </p:nvPr>
        </p:nvSpPr>
        <p:spPr>
          <a:xfrm>
            <a:off x="4794394" y="1686031"/>
            <a:ext cx="2596896" cy="2596896"/>
          </a:xfrm>
          <a:prstGeom prst="ellipse">
            <a:avLst/>
          </a:prstGeom>
          <a:solidFill>
            <a:schemeClr val="accent2"/>
          </a:solidFill>
        </p:spPr>
        <p:txBody>
          <a:bodyPr vert="horz" lIns="91440" tIns="45720" rIns="91440" bIns="45720" rtlCol="0" anchor="ctr">
            <a:normAutofit/>
          </a:bodyPr>
          <a:lstStyle>
            <a:lvl1pPr marL="0" indent="0" algn="ctr">
              <a:buNone/>
              <a:defRPr lang="en-US" sz="10000">
                <a:solidFill>
                  <a:schemeClr val="bg1"/>
                </a:solidFill>
                <a:latin typeface="FontAwesome" pitchFamily="2" charset="0"/>
              </a:defRPr>
            </a:lvl1pPr>
          </a:lstStyle>
          <a:p>
            <a:pPr lvl="0"/>
            <a:r>
              <a:rPr lang="en-US" smtClean="0"/>
              <a:t></a:t>
            </a:r>
            <a:endParaRPr lang="en-US"/>
          </a:p>
        </p:txBody>
      </p:sp>
      <p:sp>
        <p:nvSpPr>
          <p:cNvPr id="43" name="Text Placeholder 7"/>
          <p:cNvSpPr>
            <a:spLocks noGrp="1"/>
          </p:cNvSpPr>
          <p:nvPr>
            <p:ph type="body" sz="quarter" idx="28" hasCustomPrompt="1"/>
          </p:nvPr>
        </p:nvSpPr>
        <p:spPr>
          <a:xfrm>
            <a:off x="8148663" y="1686031"/>
            <a:ext cx="2596896" cy="2596896"/>
          </a:xfrm>
          <a:prstGeom prst="ellipse">
            <a:avLst/>
          </a:prstGeom>
          <a:solidFill>
            <a:schemeClr val="accent3"/>
          </a:solidFill>
        </p:spPr>
        <p:txBody>
          <a:bodyPr vert="horz" lIns="91440" tIns="45720" rIns="91440" bIns="45720" rtlCol="0" anchor="ctr">
            <a:normAutofit/>
          </a:bodyPr>
          <a:lstStyle>
            <a:lvl1pPr marL="0" indent="0" algn="ctr">
              <a:buNone/>
              <a:defRPr lang="en-US" sz="10000">
                <a:latin typeface="FontAwesome" pitchFamily="2" charset="0"/>
              </a:defRPr>
            </a:lvl1pPr>
          </a:lstStyle>
          <a:p>
            <a:pPr lvl="0"/>
            <a:r>
              <a:rPr lang="en-US" smtClean="0"/>
              <a:t></a:t>
            </a:r>
            <a:endParaRPr lang="en-US"/>
          </a:p>
        </p:txBody>
      </p:sp>
      <p:grpSp>
        <p:nvGrpSpPr>
          <p:cNvPr id="22" name="Group 21"/>
          <p:cNvGrpSpPr/>
          <p:nvPr userDrawn="1"/>
        </p:nvGrpSpPr>
        <p:grpSpPr>
          <a:xfrm>
            <a:off x="0" y="6766560"/>
            <a:ext cx="12192000" cy="91440"/>
            <a:chOff x="0" y="4480421"/>
            <a:chExt cx="12192000" cy="91440"/>
          </a:xfrm>
        </p:grpSpPr>
        <p:sp>
          <p:nvSpPr>
            <p:cNvPr id="23" name="Rectangle 22"/>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 name="Rectangle 23"/>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ectangle 24"/>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25"/>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193631402"/>
      </p:ext>
    </p:extLst>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3x3 icon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30" name="Text Placeholder 29"/>
          <p:cNvSpPr>
            <a:spLocks noGrp="1"/>
          </p:cNvSpPr>
          <p:nvPr>
            <p:ph type="body" sz="quarter" idx="18" hasCustomPrompt="1"/>
          </p:nvPr>
        </p:nvSpPr>
        <p:spPr>
          <a:xfrm>
            <a:off x="1336343" y="1942317"/>
            <a:ext cx="2596896" cy="431800"/>
          </a:xfrm>
        </p:spPr>
        <p:txBody>
          <a:bodyPr anchor="ctr">
            <a:normAutofit/>
          </a:bodyPr>
          <a:lstStyle>
            <a:lvl1pPr marL="0" indent="0" algn="l">
              <a:buNone/>
              <a:defRPr sz="2000" b="1" cap="none" baseline="0">
                <a:solidFill>
                  <a:srgbClr val="324D5E"/>
                </a:solidFill>
              </a:defRPr>
            </a:lvl1pPr>
          </a:lstStyle>
          <a:p>
            <a:pPr lvl="0"/>
            <a:r>
              <a:rPr lang="en-US" smtClean="0"/>
              <a:t>Title Here</a:t>
            </a:r>
            <a:endParaRPr lang="en-US"/>
          </a:p>
        </p:txBody>
      </p:sp>
      <p:sp>
        <p:nvSpPr>
          <p:cNvPr id="35" name="Text Placeholder 29"/>
          <p:cNvSpPr>
            <a:spLocks noGrp="1"/>
          </p:cNvSpPr>
          <p:nvPr>
            <p:ph type="body" sz="quarter" idx="22" hasCustomPrompt="1"/>
          </p:nvPr>
        </p:nvSpPr>
        <p:spPr>
          <a:xfrm>
            <a:off x="1336343" y="2374117"/>
            <a:ext cx="2596896" cy="1226993"/>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31" name="Text Placeholder 7"/>
          <p:cNvSpPr>
            <a:spLocks noGrp="1"/>
          </p:cNvSpPr>
          <p:nvPr>
            <p:ph type="body" sz="quarter" idx="26" hasCustomPrompt="1"/>
          </p:nvPr>
        </p:nvSpPr>
        <p:spPr>
          <a:xfrm>
            <a:off x="482600" y="1716544"/>
            <a:ext cx="796671" cy="796671"/>
          </a:xfrm>
          <a:prstGeom prst="ellipse">
            <a:avLst/>
          </a:prstGeom>
          <a:solidFill>
            <a:schemeClr val="tx2"/>
          </a:solidFill>
        </p:spPr>
        <p:txBody>
          <a:bodyPr vert="horz" lIns="91440" tIns="45720" rIns="91440" bIns="45720" rtlCol="0" anchor="ctr">
            <a:normAutofit/>
          </a:bodyPr>
          <a:lstStyle>
            <a:lvl1pPr marL="0" indent="0" algn="ctr">
              <a:buNone/>
              <a:defRPr lang="en-US" sz="3000">
                <a:solidFill>
                  <a:schemeClr val="bg1"/>
                </a:solidFill>
                <a:latin typeface="FontAwesome" pitchFamily="2" charset="0"/>
              </a:defRPr>
            </a:lvl1pPr>
          </a:lstStyle>
          <a:p>
            <a:pPr lvl="0"/>
            <a:r>
              <a:rPr lang="en-US" smtClean="0"/>
              <a:t></a:t>
            </a:r>
            <a:endParaRPr lang="en-US"/>
          </a:p>
        </p:txBody>
      </p:sp>
      <p:sp>
        <p:nvSpPr>
          <p:cNvPr id="25" name="Text Placeholder 29"/>
          <p:cNvSpPr>
            <a:spLocks noGrp="1"/>
          </p:cNvSpPr>
          <p:nvPr>
            <p:ph type="body" sz="quarter" idx="27" hasCustomPrompt="1"/>
          </p:nvPr>
        </p:nvSpPr>
        <p:spPr>
          <a:xfrm>
            <a:off x="1336343" y="4299402"/>
            <a:ext cx="2596896" cy="431800"/>
          </a:xfrm>
        </p:spPr>
        <p:txBody>
          <a:bodyPr anchor="ctr">
            <a:normAutofit/>
          </a:bodyPr>
          <a:lstStyle>
            <a:lvl1pPr marL="0" indent="0" algn="l">
              <a:buNone/>
              <a:defRPr sz="2000" b="1" cap="none" baseline="0">
                <a:solidFill>
                  <a:srgbClr val="324D5E"/>
                </a:solidFill>
              </a:defRPr>
            </a:lvl1pPr>
          </a:lstStyle>
          <a:p>
            <a:pPr lvl="0"/>
            <a:r>
              <a:rPr lang="en-US" smtClean="0"/>
              <a:t>Title Here</a:t>
            </a:r>
            <a:endParaRPr lang="en-US"/>
          </a:p>
        </p:txBody>
      </p:sp>
      <p:sp>
        <p:nvSpPr>
          <p:cNvPr id="26" name="Text Placeholder 29"/>
          <p:cNvSpPr>
            <a:spLocks noGrp="1"/>
          </p:cNvSpPr>
          <p:nvPr>
            <p:ph type="body" sz="quarter" idx="28" hasCustomPrompt="1"/>
          </p:nvPr>
        </p:nvSpPr>
        <p:spPr>
          <a:xfrm>
            <a:off x="1336343" y="4731202"/>
            <a:ext cx="2596896" cy="1226993"/>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27" name="Text Placeholder 7"/>
          <p:cNvSpPr>
            <a:spLocks noGrp="1"/>
          </p:cNvSpPr>
          <p:nvPr>
            <p:ph type="body" sz="quarter" idx="29" hasCustomPrompt="1"/>
          </p:nvPr>
        </p:nvSpPr>
        <p:spPr>
          <a:xfrm>
            <a:off x="482600" y="4073629"/>
            <a:ext cx="796671" cy="796671"/>
          </a:xfrm>
          <a:prstGeom prst="ellipse">
            <a:avLst/>
          </a:prstGeom>
          <a:solidFill>
            <a:schemeClr val="accent1"/>
          </a:solidFill>
        </p:spPr>
        <p:txBody>
          <a:bodyPr vert="horz" lIns="91440" tIns="45720" rIns="91440" bIns="45720" rtlCol="0" anchor="ctr">
            <a:normAutofit/>
          </a:bodyPr>
          <a:lstStyle>
            <a:lvl1pPr marL="0" indent="0" algn="ctr">
              <a:buNone/>
              <a:defRPr lang="en-US" sz="3000">
                <a:latin typeface="FontAwesome" pitchFamily="2" charset="0"/>
              </a:defRPr>
            </a:lvl1pPr>
          </a:lstStyle>
          <a:p>
            <a:pPr lvl="0"/>
            <a:r>
              <a:rPr lang="en-US" smtClean="0"/>
              <a:t></a:t>
            </a:r>
            <a:endParaRPr lang="en-US"/>
          </a:p>
        </p:txBody>
      </p:sp>
      <p:sp>
        <p:nvSpPr>
          <p:cNvPr id="28" name="Text Placeholder 29"/>
          <p:cNvSpPr>
            <a:spLocks noGrp="1"/>
          </p:cNvSpPr>
          <p:nvPr>
            <p:ph type="body" sz="quarter" idx="30" hasCustomPrompt="1"/>
          </p:nvPr>
        </p:nvSpPr>
        <p:spPr>
          <a:xfrm>
            <a:off x="5172823" y="1942317"/>
            <a:ext cx="2596896" cy="431800"/>
          </a:xfrm>
        </p:spPr>
        <p:txBody>
          <a:bodyPr anchor="ctr">
            <a:normAutofit/>
          </a:bodyPr>
          <a:lstStyle>
            <a:lvl1pPr marL="0" indent="0" algn="l">
              <a:buNone/>
              <a:defRPr sz="2000" b="1" cap="none" baseline="0">
                <a:solidFill>
                  <a:srgbClr val="324D5E"/>
                </a:solidFill>
              </a:defRPr>
            </a:lvl1pPr>
          </a:lstStyle>
          <a:p>
            <a:pPr lvl="0"/>
            <a:r>
              <a:rPr lang="en-US" smtClean="0"/>
              <a:t>Title Here</a:t>
            </a:r>
            <a:endParaRPr lang="en-US"/>
          </a:p>
        </p:txBody>
      </p:sp>
      <p:sp>
        <p:nvSpPr>
          <p:cNvPr id="29" name="Text Placeholder 29"/>
          <p:cNvSpPr>
            <a:spLocks noGrp="1"/>
          </p:cNvSpPr>
          <p:nvPr>
            <p:ph type="body" sz="quarter" idx="31" hasCustomPrompt="1"/>
          </p:nvPr>
        </p:nvSpPr>
        <p:spPr>
          <a:xfrm>
            <a:off x="5172823" y="2374117"/>
            <a:ext cx="2596896" cy="1226993"/>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34" name="Text Placeholder 7"/>
          <p:cNvSpPr>
            <a:spLocks noGrp="1"/>
          </p:cNvSpPr>
          <p:nvPr>
            <p:ph type="body" sz="quarter" idx="32" hasCustomPrompt="1"/>
          </p:nvPr>
        </p:nvSpPr>
        <p:spPr>
          <a:xfrm>
            <a:off x="4319080" y="1716544"/>
            <a:ext cx="796671" cy="796671"/>
          </a:xfrm>
          <a:prstGeom prst="ellipse">
            <a:avLst/>
          </a:prstGeom>
          <a:solidFill>
            <a:schemeClr val="accent3"/>
          </a:solidFill>
        </p:spPr>
        <p:txBody>
          <a:bodyPr vert="horz" lIns="91440" tIns="45720" rIns="91440" bIns="45720" rtlCol="0" anchor="ctr">
            <a:normAutofit/>
          </a:bodyPr>
          <a:lstStyle>
            <a:lvl1pPr marL="0" indent="0" algn="ctr">
              <a:buNone/>
              <a:defRPr lang="en-US" sz="3000">
                <a:latin typeface="FontAwesome" pitchFamily="2" charset="0"/>
              </a:defRPr>
            </a:lvl1pPr>
          </a:lstStyle>
          <a:p>
            <a:pPr lvl="0"/>
            <a:r>
              <a:rPr lang="en-US" smtClean="0"/>
              <a:t></a:t>
            </a:r>
            <a:endParaRPr lang="en-US"/>
          </a:p>
        </p:txBody>
      </p:sp>
      <p:sp>
        <p:nvSpPr>
          <p:cNvPr id="38" name="Text Placeholder 29"/>
          <p:cNvSpPr>
            <a:spLocks noGrp="1"/>
          </p:cNvSpPr>
          <p:nvPr>
            <p:ph type="body" sz="quarter" idx="33" hasCustomPrompt="1"/>
          </p:nvPr>
        </p:nvSpPr>
        <p:spPr>
          <a:xfrm>
            <a:off x="5172823" y="4299402"/>
            <a:ext cx="2596896" cy="431800"/>
          </a:xfrm>
        </p:spPr>
        <p:txBody>
          <a:bodyPr anchor="ctr">
            <a:normAutofit/>
          </a:bodyPr>
          <a:lstStyle>
            <a:lvl1pPr marL="0" indent="0" algn="l">
              <a:buNone/>
              <a:defRPr sz="2000" b="1" cap="none" baseline="0">
                <a:solidFill>
                  <a:srgbClr val="324D5E"/>
                </a:solidFill>
              </a:defRPr>
            </a:lvl1pPr>
          </a:lstStyle>
          <a:p>
            <a:pPr lvl="0"/>
            <a:r>
              <a:rPr lang="en-US" smtClean="0"/>
              <a:t>Title Here</a:t>
            </a:r>
            <a:endParaRPr lang="en-US"/>
          </a:p>
        </p:txBody>
      </p:sp>
      <p:sp>
        <p:nvSpPr>
          <p:cNvPr id="39" name="Text Placeholder 29"/>
          <p:cNvSpPr>
            <a:spLocks noGrp="1"/>
          </p:cNvSpPr>
          <p:nvPr>
            <p:ph type="body" sz="quarter" idx="34" hasCustomPrompt="1"/>
          </p:nvPr>
        </p:nvSpPr>
        <p:spPr>
          <a:xfrm>
            <a:off x="5172823" y="4731202"/>
            <a:ext cx="2596896" cy="1226993"/>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40" name="Text Placeholder 7"/>
          <p:cNvSpPr>
            <a:spLocks noGrp="1"/>
          </p:cNvSpPr>
          <p:nvPr>
            <p:ph type="body" sz="quarter" idx="35" hasCustomPrompt="1"/>
          </p:nvPr>
        </p:nvSpPr>
        <p:spPr>
          <a:xfrm>
            <a:off x="4319080" y="4073629"/>
            <a:ext cx="796671" cy="796671"/>
          </a:xfrm>
          <a:prstGeom prst="ellipse">
            <a:avLst/>
          </a:prstGeom>
          <a:solidFill>
            <a:schemeClr val="accent4"/>
          </a:solidFill>
        </p:spPr>
        <p:txBody>
          <a:bodyPr vert="horz" lIns="91440" tIns="45720" rIns="91440" bIns="45720" rtlCol="0" anchor="ctr">
            <a:normAutofit/>
          </a:bodyPr>
          <a:lstStyle>
            <a:lvl1pPr marL="0" indent="0" algn="ctr">
              <a:buNone/>
              <a:defRPr lang="en-US" sz="3000">
                <a:latin typeface="FontAwesome" pitchFamily="2" charset="0"/>
              </a:defRPr>
            </a:lvl1pPr>
          </a:lstStyle>
          <a:p>
            <a:pPr lvl="0"/>
            <a:r>
              <a:rPr lang="en-US" smtClean="0"/>
              <a:t></a:t>
            </a:r>
            <a:endParaRPr lang="en-US"/>
          </a:p>
        </p:txBody>
      </p:sp>
      <p:sp>
        <p:nvSpPr>
          <p:cNvPr id="41" name="Text Placeholder 29"/>
          <p:cNvSpPr>
            <a:spLocks noGrp="1"/>
          </p:cNvSpPr>
          <p:nvPr>
            <p:ph type="body" sz="quarter" idx="36" hasCustomPrompt="1"/>
          </p:nvPr>
        </p:nvSpPr>
        <p:spPr>
          <a:xfrm>
            <a:off x="9112505" y="1942317"/>
            <a:ext cx="2596896" cy="431800"/>
          </a:xfrm>
        </p:spPr>
        <p:txBody>
          <a:bodyPr anchor="ctr">
            <a:normAutofit/>
          </a:bodyPr>
          <a:lstStyle>
            <a:lvl1pPr marL="0" indent="0" algn="l">
              <a:buNone/>
              <a:defRPr sz="2000" b="1" cap="none" baseline="0">
                <a:solidFill>
                  <a:srgbClr val="324D5E"/>
                </a:solidFill>
              </a:defRPr>
            </a:lvl1pPr>
          </a:lstStyle>
          <a:p>
            <a:pPr lvl="0"/>
            <a:r>
              <a:rPr lang="en-US" smtClean="0"/>
              <a:t>Title Here</a:t>
            </a:r>
            <a:endParaRPr lang="en-US"/>
          </a:p>
        </p:txBody>
      </p:sp>
      <p:sp>
        <p:nvSpPr>
          <p:cNvPr id="44" name="Text Placeholder 29"/>
          <p:cNvSpPr>
            <a:spLocks noGrp="1"/>
          </p:cNvSpPr>
          <p:nvPr>
            <p:ph type="body" sz="quarter" idx="37" hasCustomPrompt="1"/>
          </p:nvPr>
        </p:nvSpPr>
        <p:spPr>
          <a:xfrm>
            <a:off x="9112505" y="2374117"/>
            <a:ext cx="2596896" cy="1226993"/>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51" name="Text Placeholder 7"/>
          <p:cNvSpPr>
            <a:spLocks noGrp="1"/>
          </p:cNvSpPr>
          <p:nvPr>
            <p:ph type="body" sz="quarter" idx="38" hasCustomPrompt="1"/>
          </p:nvPr>
        </p:nvSpPr>
        <p:spPr>
          <a:xfrm>
            <a:off x="8258762" y="1716544"/>
            <a:ext cx="796671" cy="796671"/>
          </a:xfrm>
          <a:prstGeom prst="ellipse">
            <a:avLst/>
          </a:prstGeom>
          <a:solidFill>
            <a:schemeClr val="accent5"/>
          </a:solidFill>
        </p:spPr>
        <p:txBody>
          <a:bodyPr vert="horz" lIns="91440" tIns="45720" rIns="91440" bIns="45720" rtlCol="0" anchor="ctr">
            <a:normAutofit/>
          </a:bodyPr>
          <a:lstStyle>
            <a:lvl1pPr marL="0" indent="0" algn="ctr">
              <a:buNone/>
              <a:defRPr lang="en-US" sz="3000">
                <a:solidFill>
                  <a:schemeClr val="bg1"/>
                </a:solidFill>
                <a:latin typeface="FontAwesome" pitchFamily="2" charset="0"/>
              </a:defRPr>
            </a:lvl1pPr>
          </a:lstStyle>
          <a:p>
            <a:pPr lvl="0"/>
            <a:r>
              <a:rPr lang="en-US" smtClean="0"/>
              <a:t></a:t>
            </a:r>
            <a:endParaRPr lang="en-US"/>
          </a:p>
        </p:txBody>
      </p:sp>
      <p:sp>
        <p:nvSpPr>
          <p:cNvPr id="52" name="Text Placeholder 29"/>
          <p:cNvSpPr>
            <a:spLocks noGrp="1"/>
          </p:cNvSpPr>
          <p:nvPr>
            <p:ph type="body" sz="quarter" idx="39" hasCustomPrompt="1"/>
          </p:nvPr>
        </p:nvSpPr>
        <p:spPr>
          <a:xfrm>
            <a:off x="9112505" y="4299402"/>
            <a:ext cx="2596896" cy="431800"/>
          </a:xfrm>
        </p:spPr>
        <p:txBody>
          <a:bodyPr anchor="ctr">
            <a:normAutofit/>
          </a:bodyPr>
          <a:lstStyle>
            <a:lvl1pPr marL="0" indent="0" algn="l">
              <a:buNone/>
              <a:defRPr sz="2000" b="1" cap="none" baseline="0">
                <a:solidFill>
                  <a:srgbClr val="324D5E"/>
                </a:solidFill>
              </a:defRPr>
            </a:lvl1pPr>
          </a:lstStyle>
          <a:p>
            <a:pPr lvl="0"/>
            <a:r>
              <a:rPr lang="en-US" smtClean="0"/>
              <a:t>Title Here</a:t>
            </a:r>
            <a:endParaRPr lang="en-US"/>
          </a:p>
        </p:txBody>
      </p:sp>
      <p:sp>
        <p:nvSpPr>
          <p:cNvPr id="53" name="Text Placeholder 29"/>
          <p:cNvSpPr>
            <a:spLocks noGrp="1"/>
          </p:cNvSpPr>
          <p:nvPr>
            <p:ph type="body" sz="quarter" idx="40" hasCustomPrompt="1"/>
          </p:nvPr>
        </p:nvSpPr>
        <p:spPr>
          <a:xfrm>
            <a:off x="9112505" y="4731202"/>
            <a:ext cx="2596896" cy="1226993"/>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54" name="Text Placeholder 7"/>
          <p:cNvSpPr>
            <a:spLocks noGrp="1"/>
          </p:cNvSpPr>
          <p:nvPr>
            <p:ph type="body" sz="quarter" idx="41" hasCustomPrompt="1"/>
          </p:nvPr>
        </p:nvSpPr>
        <p:spPr>
          <a:xfrm>
            <a:off x="8258762" y="4073629"/>
            <a:ext cx="796671" cy="796671"/>
          </a:xfrm>
          <a:prstGeom prst="ellipse">
            <a:avLst/>
          </a:prstGeom>
          <a:solidFill>
            <a:schemeClr val="accent6"/>
          </a:solidFill>
        </p:spPr>
        <p:txBody>
          <a:bodyPr vert="horz" lIns="91440" tIns="45720" rIns="91440" bIns="45720" rtlCol="0" anchor="ctr">
            <a:normAutofit/>
          </a:bodyPr>
          <a:lstStyle>
            <a:lvl1pPr marL="0" indent="0" algn="ctr">
              <a:buNone/>
              <a:defRPr lang="en-US" sz="3000">
                <a:solidFill>
                  <a:schemeClr val="bg1"/>
                </a:solidFill>
                <a:latin typeface="FontAwesome" pitchFamily="2" charset="0"/>
              </a:defRPr>
            </a:lvl1pPr>
          </a:lstStyle>
          <a:p>
            <a:pPr lvl="0"/>
            <a:r>
              <a:rPr lang="en-US" smtClean="0"/>
              <a:t></a:t>
            </a:r>
            <a:endParaRPr lang="en-US"/>
          </a:p>
        </p:txBody>
      </p:sp>
      <p:grpSp>
        <p:nvGrpSpPr>
          <p:cNvPr id="55" name="Group 54"/>
          <p:cNvGrpSpPr/>
          <p:nvPr userDrawn="1"/>
        </p:nvGrpSpPr>
        <p:grpSpPr>
          <a:xfrm>
            <a:off x="0" y="6766560"/>
            <a:ext cx="12192000" cy="91440"/>
            <a:chOff x="0" y="4480421"/>
            <a:chExt cx="12192000" cy="91440"/>
          </a:xfrm>
        </p:grpSpPr>
        <p:sp>
          <p:nvSpPr>
            <p:cNvPr id="56" name="Rectangle 5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7" name="Rectangle 5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8" name="Rectangle 5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9" name="Rectangle 5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Rectangle 59"/>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4197948876"/>
      </p:ext>
    </p:extLst>
  </p:cSld>
  <p:clrMapOvr>
    <a:masterClrMapping/>
  </p:clrMapOvr>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2x2 icon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30" name="Text Placeholder 29"/>
          <p:cNvSpPr>
            <a:spLocks noGrp="1"/>
          </p:cNvSpPr>
          <p:nvPr>
            <p:ph type="body" sz="quarter" idx="18" hasCustomPrompt="1"/>
          </p:nvPr>
        </p:nvSpPr>
        <p:spPr>
          <a:xfrm>
            <a:off x="1336343" y="1942317"/>
            <a:ext cx="4297680" cy="431800"/>
          </a:xfrm>
        </p:spPr>
        <p:txBody>
          <a:bodyPr anchor="ctr">
            <a:normAutofit/>
          </a:bodyPr>
          <a:lstStyle>
            <a:lvl1pPr marL="0" indent="0" algn="l">
              <a:buNone/>
              <a:defRPr sz="2400" b="1" cap="none" baseline="0">
                <a:solidFill>
                  <a:srgbClr val="324D5E"/>
                </a:solidFill>
              </a:defRPr>
            </a:lvl1pPr>
          </a:lstStyle>
          <a:p>
            <a:pPr lvl="0"/>
            <a:r>
              <a:rPr lang="en-US" smtClean="0"/>
              <a:t>Title Here</a:t>
            </a:r>
            <a:endParaRPr lang="en-US"/>
          </a:p>
        </p:txBody>
      </p:sp>
      <p:sp>
        <p:nvSpPr>
          <p:cNvPr id="35" name="Text Placeholder 29"/>
          <p:cNvSpPr>
            <a:spLocks noGrp="1"/>
          </p:cNvSpPr>
          <p:nvPr>
            <p:ph type="body" sz="quarter" idx="22" hasCustomPrompt="1"/>
          </p:nvPr>
        </p:nvSpPr>
        <p:spPr>
          <a:xfrm>
            <a:off x="1336343" y="2374117"/>
            <a:ext cx="4297680" cy="1226993"/>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31" name="Text Placeholder 7"/>
          <p:cNvSpPr>
            <a:spLocks noGrp="1"/>
          </p:cNvSpPr>
          <p:nvPr>
            <p:ph type="body" sz="quarter" idx="26" hasCustomPrompt="1"/>
          </p:nvPr>
        </p:nvSpPr>
        <p:spPr>
          <a:xfrm>
            <a:off x="482600" y="1716544"/>
            <a:ext cx="796671" cy="796671"/>
          </a:xfrm>
          <a:prstGeom prst="ellipse">
            <a:avLst/>
          </a:prstGeom>
          <a:solidFill>
            <a:schemeClr val="tx2"/>
          </a:solidFill>
        </p:spPr>
        <p:txBody>
          <a:bodyPr vert="horz" lIns="91440" tIns="45720" rIns="91440" bIns="45720" rtlCol="0" anchor="ctr">
            <a:normAutofit/>
          </a:bodyPr>
          <a:lstStyle>
            <a:lvl1pPr marL="0" indent="0" algn="ctr">
              <a:buNone/>
              <a:defRPr lang="en-US" sz="3000">
                <a:solidFill>
                  <a:schemeClr val="bg1"/>
                </a:solidFill>
                <a:latin typeface="FontAwesome" pitchFamily="2" charset="0"/>
              </a:defRPr>
            </a:lvl1pPr>
          </a:lstStyle>
          <a:p>
            <a:pPr lvl="0"/>
            <a:r>
              <a:rPr lang="en-US" smtClean="0"/>
              <a:t></a:t>
            </a:r>
            <a:endParaRPr lang="en-US"/>
          </a:p>
        </p:txBody>
      </p:sp>
      <p:sp>
        <p:nvSpPr>
          <p:cNvPr id="25" name="Text Placeholder 29"/>
          <p:cNvSpPr>
            <a:spLocks noGrp="1"/>
          </p:cNvSpPr>
          <p:nvPr>
            <p:ph type="body" sz="quarter" idx="27" hasCustomPrompt="1"/>
          </p:nvPr>
        </p:nvSpPr>
        <p:spPr>
          <a:xfrm>
            <a:off x="1336343" y="4299402"/>
            <a:ext cx="4297680" cy="431800"/>
          </a:xfrm>
        </p:spPr>
        <p:txBody>
          <a:bodyPr anchor="ctr">
            <a:normAutofit/>
          </a:bodyPr>
          <a:lstStyle>
            <a:lvl1pPr marL="0" indent="0" algn="l">
              <a:buNone/>
              <a:defRPr sz="2400" b="1" cap="none" baseline="0">
                <a:solidFill>
                  <a:srgbClr val="324D5E"/>
                </a:solidFill>
              </a:defRPr>
            </a:lvl1pPr>
          </a:lstStyle>
          <a:p>
            <a:pPr lvl="0"/>
            <a:r>
              <a:rPr lang="en-US" smtClean="0"/>
              <a:t>Title Here</a:t>
            </a:r>
            <a:endParaRPr lang="en-US"/>
          </a:p>
        </p:txBody>
      </p:sp>
      <p:sp>
        <p:nvSpPr>
          <p:cNvPr id="26" name="Text Placeholder 29"/>
          <p:cNvSpPr>
            <a:spLocks noGrp="1"/>
          </p:cNvSpPr>
          <p:nvPr>
            <p:ph type="body" sz="quarter" idx="28" hasCustomPrompt="1"/>
          </p:nvPr>
        </p:nvSpPr>
        <p:spPr>
          <a:xfrm>
            <a:off x="1336343" y="4731202"/>
            <a:ext cx="4297680" cy="1226993"/>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27" name="Text Placeholder 7"/>
          <p:cNvSpPr>
            <a:spLocks noGrp="1"/>
          </p:cNvSpPr>
          <p:nvPr>
            <p:ph type="body" sz="quarter" idx="29" hasCustomPrompt="1"/>
          </p:nvPr>
        </p:nvSpPr>
        <p:spPr>
          <a:xfrm>
            <a:off x="482600" y="4073629"/>
            <a:ext cx="796671" cy="796671"/>
          </a:xfrm>
          <a:prstGeom prst="ellipse">
            <a:avLst/>
          </a:prstGeom>
          <a:solidFill>
            <a:schemeClr val="accent1"/>
          </a:solidFill>
        </p:spPr>
        <p:txBody>
          <a:bodyPr vert="horz" lIns="91440" tIns="45720" rIns="91440" bIns="45720" rtlCol="0" anchor="ctr">
            <a:normAutofit/>
          </a:bodyPr>
          <a:lstStyle>
            <a:lvl1pPr marL="0" indent="0" algn="ctr">
              <a:buNone/>
              <a:defRPr lang="en-US" sz="3000">
                <a:latin typeface="FontAwesome" pitchFamily="2" charset="0"/>
              </a:defRPr>
            </a:lvl1pPr>
          </a:lstStyle>
          <a:p>
            <a:pPr lvl="0"/>
            <a:r>
              <a:rPr lang="en-US" smtClean="0"/>
              <a:t></a:t>
            </a:r>
            <a:endParaRPr lang="en-US"/>
          </a:p>
        </p:txBody>
      </p:sp>
      <p:sp>
        <p:nvSpPr>
          <p:cNvPr id="41" name="Text Placeholder 29"/>
          <p:cNvSpPr>
            <a:spLocks noGrp="1"/>
          </p:cNvSpPr>
          <p:nvPr>
            <p:ph type="body" sz="quarter" idx="36" hasCustomPrompt="1"/>
          </p:nvPr>
        </p:nvSpPr>
        <p:spPr>
          <a:xfrm>
            <a:off x="7411721" y="1942317"/>
            <a:ext cx="4297680" cy="431800"/>
          </a:xfrm>
        </p:spPr>
        <p:txBody>
          <a:bodyPr anchor="ctr">
            <a:normAutofit/>
          </a:bodyPr>
          <a:lstStyle>
            <a:lvl1pPr marL="0" indent="0" algn="l">
              <a:buNone/>
              <a:defRPr sz="2400" b="1" cap="none" baseline="0">
                <a:solidFill>
                  <a:srgbClr val="324D5E"/>
                </a:solidFill>
              </a:defRPr>
            </a:lvl1pPr>
          </a:lstStyle>
          <a:p>
            <a:pPr lvl="0"/>
            <a:r>
              <a:rPr lang="en-US" smtClean="0"/>
              <a:t>Title Here</a:t>
            </a:r>
            <a:endParaRPr lang="en-US"/>
          </a:p>
        </p:txBody>
      </p:sp>
      <p:sp>
        <p:nvSpPr>
          <p:cNvPr id="44" name="Text Placeholder 29"/>
          <p:cNvSpPr>
            <a:spLocks noGrp="1"/>
          </p:cNvSpPr>
          <p:nvPr>
            <p:ph type="body" sz="quarter" idx="37" hasCustomPrompt="1"/>
          </p:nvPr>
        </p:nvSpPr>
        <p:spPr>
          <a:xfrm>
            <a:off x="7411721" y="2374117"/>
            <a:ext cx="4297680" cy="1226993"/>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51" name="Text Placeholder 7"/>
          <p:cNvSpPr>
            <a:spLocks noGrp="1"/>
          </p:cNvSpPr>
          <p:nvPr>
            <p:ph type="body" sz="quarter" idx="38" hasCustomPrompt="1"/>
          </p:nvPr>
        </p:nvSpPr>
        <p:spPr>
          <a:xfrm>
            <a:off x="6557978" y="1716544"/>
            <a:ext cx="796671" cy="796671"/>
          </a:xfrm>
          <a:prstGeom prst="ellipse">
            <a:avLst/>
          </a:prstGeom>
          <a:solidFill>
            <a:schemeClr val="accent5"/>
          </a:solidFill>
        </p:spPr>
        <p:txBody>
          <a:bodyPr vert="horz" lIns="91440" tIns="45720" rIns="91440" bIns="45720" rtlCol="0" anchor="ctr">
            <a:normAutofit/>
          </a:bodyPr>
          <a:lstStyle>
            <a:lvl1pPr marL="0" indent="0" algn="ctr">
              <a:buNone/>
              <a:defRPr lang="en-US" sz="3000">
                <a:solidFill>
                  <a:schemeClr val="bg1"/>
                </a:solidFill>
                <a:latin typeface="FontAwesome" pitchFamily="2" charset="0"/>
              </a:defRPr>
            </a:lvl1pPr>
          </a:lstStyle>
          <a:p>
            <a:pPr lvl="0"/>
            <a:r>
              <a:rPr lang="en-US" smtClean="0"/>
              <a:t></a:t>
            </a:r>
            <a:endParaRPr lang="en-US"/>
          </a:p>
        </p:txBody>
      </p:sp>
      <p:sp>
        <p:nvSpPr>
          <p:cNvPr id="52" name="Text Placeholder 29"/>
          <p:cNvSpPr>
            <a:spLocks noGrp="1"/>
          </p:cNvSpPr>
          <p:nvPr>
            <p:ph type="body" sz="quarter" idx="39" hasCustomPrompt="1"/>
          </p:nvPr>
        </p:nvSpPr>
        <p:spPr>
          <a:xfrm>
            <a:off x="7411721" y="4299402"/>
            <a:ext cx="4297680" cy="431800"/>
          </a:xfrm>
        </p:spPr>
        <p:txBody>
          <a:bodyPr anchor="ctr">
            <a:normAutofit/>
          </a:bodyPr>
          <a:lstStyle>
            <a:lvl1pPr marL="0" indent="0" algn="l">
              <a:buNone/>
              <a:defRPr sz="2400" b="1" cap="none" baseline="0">
                <a:solidFill>
                  <a:srgbClr val="324D5E"/>
                </a:solidFill>
              </a:defRPr>
            </a:lvl1pPr>
          </a:lstStyle>
          <a:p>
            <a:pPr lvl="0"/>
            <a:r>
              <a:rPr lang="en-US" smtClean="0"/>
              <a:t>Title Here</a:t>
            </a:r>
            <a:endParaRPr lang="en-US"/>
          </a:p>
        </p:txBody>
      </p:sp>
      <p:sp>
        <p:nvSpPr>
          <p:cNvPr id="53" name="Text Placeholder 29"/>
          <p:cNvSpPr>
            <a:spLocks noGrp="1"/>
          </p:cNvSpPr>
          <p:nvPr>
            <p:ph type="body" sz="quarter" idx="40" hasCustomPrompt="1"/>
          </p:nvPr>
        </p:nvSpPr>
        <p:spPr>
          <a:xfrm>
            <a:off x="7411721" y="4731202"/>
            <a:ext cx="4297680" cy="1226993"/>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54" name="Text Placeholder 7"/>
          <p:cNvSpPr>
            <a:spLocks noGrp="1"/>
          </p:cNvSpPr>
          <p:nvPr>
            <p:ph type="body" sz="quarter" idx="41" hasCustomPrompt="1"/>
          </p:nvPr>
        </p:nvSpPr>
        <p:spPr>
          <a:xfrm>
            <a:off x="6557978" y="4073629"/>
            <a:ext cx="796671" cy="796671"/>
          </a:xfrm>
          <a:prstGeom prst="ellipse">
            <a:avLst/>
          </a:prstGeom>
          <a:solidFill>
            <a:schemeClr val="accent6"/>
          </a:solidFill>
        </p:spPr>
        <p:txBody>
          <a:bodyPr vert="horz" lIns="91440" tIns="45720" rIns="91440" bIns="45720" rtlCol="0" anchor="ctr">
            <a:normAutofit/>
          </a:bodyPr>
          <a:lstStyle>
            <a:lvl1pPr marL="0" indent="0" algn="ctr">
              <a:buNone/>
              <a:defRPr lang="en-US" sz="3000">
                <a:solidFill>
                  <a:schemeClr val="bg1"/>
                </a:solidFill>
                <a:latin typeface="FontAwesome" pitchFamily="2" charset="0"/>
              </a:defRPr>
            </a:lvl1pPr>
          </a:lstStyle>
          <a:p>
            <a:pPr lvl="0"/>
            <a:r>
              <a:rPr lang="en-US" smtClean="0"/>
              <a:t></a:t>
            </a:r>
            <a:endParaRPr lang="en-US"/>
          </a:p>
        </p:txBody>
      </p:sp>
      <p:grpSp>
        <p:nvGrpSpPr>
          <p:cNvPr id="32" name="Group 31"/>
          <p:cNvGrpSpPr/>
          <p:nvPr userDrawn="1"/>
        </p:nvGrpSpPr>
        <p:grpSpPr>
          <a:xfrm>
            <a:off x="0" y="6766560"/>
            <a:ext cx="12192000" cy="91440"/>
            <a:chOff x="0" y="4480421"/>
            <a:chExt cx="12192000" cy="91440"/>
          </a:xfrm>
        </p:grpSpPr>
        <p:sp>
          <p:nvSpPr>
            <p:cNvPr id="33" name="Rectangle 32"/>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6" name="Rectangle 3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7" name="Rectangle 3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2" name="Rectangle 41"/>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3" name="Rectangle 42"/>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2413886384"/>
      </p:ext>
    </p:extLst>
  </p:cSld>
  <p:clrMapOvr>
    <a:masterClrMapping/>
  </p:clrMapOvr>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2x2 icons and intro">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30" name="Text Placeholder 29"/>
          <p:cNvSpPr>
            <a:spLocks noGrp="1"/>
          </p:cNvSpPr>
          <p:nvPr>
            <p:ph type="body" sz="quarter" idx="18" hasCustomPrompt="1"/>
          </p:nvPr>
        </p:nvSpPr>
        <p:spPr>
          <a:xfrm>
            <a:off x="1336343" y="2762445"/>
            <a:ext cx="4297680" cy="431800"/>
          </a:xfrm>
        </p:spPr>
        <p:txBody>
          <a:bodyPr anchor="ctr">
            <a:normAutofit/>
          </a:bodyPr>
          <a:lstStyle>
            <a:lvl1pPr marL="0" indent="0" algn="l">
              <a:buNone/>
              <a:defRPr sz="2000" b="1" cap="none" baseline="0">
                <a:solidFill>
                  <a:srgbClr val="324D5E"/>
                </a:solidFill>
              </a:defRPr>
            </a:lvl1pPr>
          </a:lstStyle>
          <a:p>
            <a:pPr lvl="0"/>
            <a:r>
              <a:rPr lang="en-US" smtClean="0"/>
              <a:t>Title Here</a:t>
            </a:r>
            <a:endParaRPr lang="en-US"/>
          </a:p>
        </p:txBody>
      </p:sp>
      <p:sp>
        <p:nvSpPr>
          <p:cNvPr id="35" name="Text Placeholder 29"/>
          <p:cNvSpPr>
            <a:spLocks noGrp="1"/>
          </p:cNvSpPr>
          <p:nvPr>
            <p:ph type="body" sz="quarter" idx="22" hasCustomPrompt="1"/>
          </p:nvPr>
        </p:nvSpPr>
        <p:spPr>
          <a:xfrm>
            <a:off x="1336343" y="3194246"/>
            <a:ext cx="4297680" cy="1110984"/>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31" name="Text Placeholder 7"/>
          <p:cNvSpPr>
            <a:spLocks noGrp="1"/>
          </p:cNvSpPr>
          <p:nvPr>
            <p:ph type="body" sz="quarter" idx="26" hasCustomPrompt="1"/>
          </p:nvPr>
        </p:nvSpPr>
        <p:spPr>
          <a:xfrm>
            <a:off x="482600" y="2536672"/>
            <a:ext cx="796671" cy="796671"/>
          </a:xfrm>
          <a:prstGeom prst="ellipse">
            <a:avLst/>
          </a:prstGeom>
          <a:solidFill>
            <a:schemeClr val="tx2"/>
          </a:solidFill>
        </p:spPr>
        <p:txBody>
          <a:bodyPr vert="horz" lIns="91440" tIns="45720" rIns="91440" bIns="45720" rtlCol="0" anchor="ctr">
            <a:normAutofit/>
          </a:bodyPr>
          <a:lstStyle>
            <a:lvl1pPr marL="0" indent="0" algn="ctr">
              <a:buNone/>
              <a:defRPr lang="en-US" sz="3000">
                <a:solidFill>
                  <a:schemeClr val="bg1"/>
                </a:solidFill>
                <a:latin typeface="FontAwesome" pitchFamily="2" charset="0"/>
              </a:defRPr>
            </a:lvl1pPr>
          </a:lstStyle>
          <a:p>
            <a:pPr lvl="0"/>
            <a:r>
              <a:rPr lang="en-US" smtClean="0"/>
              <a:t></a:t>
            </a:r>
            <a:endParaRPr lang="en-US"/>
          </a:p>
        </p:txBody>
      </p:sp>
      <p:sp>
        <p:nvSpPr>
          <p:cNvPr id="25" name="Text Placeholder 29"/>
          <p:cNvSpPr>
            <a:spLocks noGrp="1"/>
          </p:cNvSpPr>
          <p:nvPr>
            <p:ph type="body" sz="quarter" idx="27" hasCustomPrompt="1"/>
          </p:nvPr>
        </p:nvSpPr>
        <p:spPr>
          <a:xfrm>
            <a:off x="1336343" y="4669224"/>
            <a:ext cx="4297680" cy="431800"/>
          </a:xfrm>
        </p:spPr>
        <p:txBody>
          <a:bodyPr anchor="ctr">
            <a:normAutofit/>
          </a:bodyPr>
          <a:lstStyle>
            <a:lvl1pPr marL="0" indent="0" algn="l">
              <a:buNone/>
              <a:defRPr sz="2000" b="1" cap="none" baseline="0">
                <a:solidFill>
                  <a:srgbClr val="324D5E"/>
                </a:solidFill>
              </a:defRPr>
            </a:lvl1pPr>
          </a:lstStyle>
          <a:p>
            <a:pPr lvl="0"/>
            <a:r>
              <a:rPr lang="en-US" smtClean="0"/>
              <a:t>Title Here</a:t>
            </a:r>
            <a:endParaRPr lang="en-US"/>
          </a:p>
        </p:txBody>
      </p:sp>
      <p:sp>
        <p:nvSpPr>
          <p:cNvPr id="26" name="Text Placeholder 29"/>
          <p:cNvSpPr>
            <a:spLocks noGrp="1"/>
          </p:cNvSpPr>
          <p:nvPr>
            <p:ph type="body" sz="quarter" idx="28" hasCustomPrompt="1"/>
          </p:nvPr>
        </p:nvSpPr>
        <p:spPr>
          <a:xfrm>
            <a:off x="1336343" y="5101025"/>
            <a:ext cx="4297680" cy="1110984"/>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27" name="Text Placeholder 7"/>
          <p:cNvSpPr>
            <a:spLocks noGrp="1"/>
          </p:cNvSpPr>
          <p:nvPr>
            <p:ph type="body" sz="quarter" idx="29" hasCustomPrompt="1"/>
          </p:nvPr>
        </p:nvSpPr>
        <p:spPr>
          <a:xfrm>
            <a:off x="482600" y="4443451"/>
            <a:ext cx="796671" cy="796671"/>
          </a:xfrm>
          <a:prstGeom prst="ellipse">
            <a:avLst/>
          </a:prstGeom>
          <a:solidFill>
            <a:schemeClr val="accent1"/>
          </a:solidFill>
        </p:spPr>
        <p:txBody>
          <a:bodyPr vert="horz" lIns="91440" tIns="45720" rIns="91440" bIns="45720" rtlCol="0" anchor="ctr">
            <a:normAutofit/>
          </a:bodyPr>
          <a:lstStyle>
            <a:lvl1pPr marL="0" indent="0" algn="ctr">
              <a:buNone/>
              <a:defRPr lang="en-US" sz="3000">
                <a:latin typeface="FontAwesome" pitchFamily="2" charset="0"/>
              </a:defRPr>
            </a:lvl1pPr>
          </a:lstStyle>
          <a:p>
            <a:pPr lvl="0"/>
            <a:r>
              <a:rPr lang="en-US" smtClean="0"/>
              <a:t></a:t>
            </a:r>
            <a:endParaRPr lang="en-US"/>
          </a:p>
        </p:txBody>
      </p:sp>
      <p:sp>
        <p:nvSpPr>
          <p:cNvPr id="41" name="Text Placeholder 29"/>
          <p:cNvSpPr>
            <a:spLocks noGrp="1"/>
          </p:cNvSpPr>
          <p:nvPr>
            <p:ph type="body" sz="quarter" idx="36" hasCustomPrompt="1"/>
          </p:nvPr>
        </p:nvSpPr>
        <p:spPr>
          <a:xfrm>
            <a:off x="7411721" y="2762445"/>
            <a:ext cx="4297680" cy="431800"/>
          </a:xfrm>
        </p:spPr>
        <p:txBody>
          <a:bodyPr anchor="ctr">
            <a:normAutofit/>
          </a:bodyPr>
          <a:lstStyle>
            <a:lvl1pPr marL="0" indent="0" algn="l">
              <a:buNone/>
              <a:defRPr sz="2000" b="1" cap="none" baseline="0">
                <a:solidFill>
                  <a:srgbClr val="324D5E"/>
                </a:solidFill>
              </a:defRPr>
            </a:lvl1pPr>
          </a:lstStyle>
          <a:p>
            <a:pPr lvl="0"/>
            <a:r>
              <a:rPr lang="en-US" smtClean="0"/>
              <a:t>Title Here</a:t>
            </a:r>
            <a:endParaRPr lang="en-US"/>
          </a:p>
        </p:txBody>
      </p:sp>
      <p:sp>
        <p:nvSpPr>
          <p:cNvPr id="44" name="Text Placeholder 29"/>
          <p:cNvSpPr>
            <a:spLocks noGrp="1"/>
          </p:cNvSpPr>
          <p:nvPr>
            <p:ph type="body" sz="quarter" idx="37" hasCustomPrompt="1"/>
          </p:nvPr>
        </p:nvSpPr>
        <p:spPr>
          <a:xfrm>
            <a:off x="7411721" y="3194246"/>
            <a:ext cx="4297680" cy="1110984"/>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51" name="Text Placeholder 7"/>
          <p:cNvSpPr>
            <a:spLocks noGrp="1"/>
          </p:cNvSpPr>
          <p:nvPr>
            <p:ph type="body" sz="quarter" idx="38" hasCustomPrompt="1"/>
          </p:nvPr>
        </p:nvSpPr>
        <p:spPr>
          <a:xfrm>
            <a:off x="6557978" y="2536672"/>
            <a:ext cx="796671" cy="796671"/>
          </a:xfrm>
          <a:prstGeom prst="ellipse">
            <a:avLst/>
          </a:prstGeom>
          <a:solidFill>
            <a:schemeClr val="accent5"/>
          </a:solidFill>
        </p:spPr>
        <p:txBody>
          <a:bodyPr vert="horz" lIns="91440" tIns="45720" rIns="91440" bIns="45720" rtlCol="0" anchor="ctr">
            <a:normAutofit/>
          </a:bodyPr>
          <a:lstStyle>
            <a:lvl1pPr marL="0" indent="0" algn="ctr">
              <a:buNone/>
              <a:defRPr lang="en-US" sz="3000">
                <a:solidFill>
                  <a:schemeClr val="bg1"/>
                </a:solidFill>
                <a:latin typeface="FontAwesome" pitchFamily="2" charset="0"/>
              </a:defRPr>
            </a:lvl1pPr>
          </a:lstStyle>
          <a:p>
            <a:pPr lvl="0"/>
            <a:r>
              <a:rPr lang="en-US" smtClean="0"/>
              <a:t></a:t>
            </a:r>
            <a:endParaRPr lang="en-US"/>
          </a:p>
        </p:txBody>
      </p:sp>
      <p:sp>
        <p:nvSpPr>
          <p:cNvPr id="52" name="Text Placeholder 29"/>
          <p:cNvSpPr>
            <a:spLocks noGrp="1"/>
          </p:cNvSpPr>
          <p:nvPr>
            <p:ph type="body" sz="quarter" idx="39" hasCustomPrompt="1"/>
          </p:nvPr>
        </p:nvSpPr>
        <p:spPr>
          <a:xfrm>
            <a:off x="7411721" y="4669224"/>
            <a:ext cx="4297680" cy="431800"/>
          </a:xfrm>
        </p:spPr>
        <p:txBody>
          <a:bodyPr anchor="ctr">
            <a:normAutofit/>
          </a:bodyPr>
          <a:lstStyle>
            <a:lvl1pPr marL="0" indent="0" algn="l">
              <a:buNone/>
              <a:defRPr sz="2000" b="1" cap="none" baseline="0">
                <a:solidFill>
                  <a:srgbClr val="324D5E"/>
                </a:solidFill>
              </a:defRPr>
            </a:lvl1pPr>
          </a:lstStyle>
          <a:p>
            <a:pPr lvl="0"/>
            <a:r>
              <a:rPr lang="en-US" smtClean="0"/>
              <a:t>Title Here</a:t>
            </a:r>
            <a:endParaRPr lang="en-US"/>
          </a:p>
        </p:txBody>
      </p:sp>
      <p:sp>
        <p:nvSpPr>
          <p:cNvPr id="53" name="Text Placeholder 29"/>
          <p:cNvSpPr>
            <a:spLocks noGrp="1"/>
          </p:cNvSpPr>
          <p:nvPr>
            <p:ph type="body" sz="quarter" idx="40" hasCustomPrompt="1"/>
          </p:nvPr>
        </p:nvSpPr>
        <p:spPr>
          <a:xfrm>
            <a:off x="7411721" y="5101025"/>
            <a:ext cx="4297680" cy="1110984"/>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54" name="Text Placeholder 7"/>
          <p:cNvSpPr>
            <a:spLocks noGrp="1"/>
          </p:cNvSpPr>
          <p:nvPr>
            <p:ph type="body" sz="quarter" idx="41" hasCustomPrompt="1"/>
          </p:nvPr>
        </p:nvSpPr>
        <p:spPr>
          <a:xfrm>
            <a:off x="6557978" y="4443451"/>
            <a:ext cx="796671" cy="796671"/>
          </a:xfrm>
          <a:prstGeom prst="ellipse">
            <a:avLst/>
          </a:prstGeom>
          <a:solidFill>
            <a:schemeClr val="accent6"/>
          </a:solidFill>
        </p:spPr>
        <p:txBody>
          <a:bodyPr vert="horz" lIns="91440" tIns="45720" rIns="91440" bIns="45720" rtlCol="0" anchor="ctr">
            <a:normAutofit/>
          </a:bodyPr>
          <a:lstStyle>
            <a:lvl1pPr marL="0" indent="0" algn="ctr">
              <a:buNone/>
              <a:defRPr lang="en-US" sz="3000">
                <a:solidFill>
                  <a:schemeClr val="bg1"/>
                </a:solidFill>
                <a:latin typeface="FontAwesome" pitchFamily="2" charset="0"/>
              </a:defRPr>
            </a:lvl1pPr>
          </a:lstStyle>
          <a:p>
            <a:pPr lvl="0"/>
            <a:r>
              <a:rPr lang="en-US" smtClean="0"/>
              <a:t></a:t>
            </a:r>
            <a:endParaRPr lang="en-US"/>
          </a:p>
        </p:txBody>
      </p:sp>
      <p:sp>
        <p:nvSpPr>
          <p:cNvPr id="28" name="Text Placeholder 29"/>
          <p:cNvSpPr>
            <a:spLocks noGrp="1"/>
          </p:cNvSpPr>
          <p:nvPr>
            <p:ph type="body" sz="quarter" idx="42" hasCustomPrompt="1"/>
          </p:nvPr>
        </p:nvSpPr>
        <p:spPr>
          <a:xfrm>
            <a:off x="909471" y="1425678"/>
            <a:ext cx="10373058" cy="773698"/>
          </a:xfrm>
          <a:solidFill>
            <a:schemeClr val="tx1">
              <a:lumMod val="10000"/>
              <a:lumOff val="90000"/>
            </a:schemeClr>
          </a:solidFill>
        </p:spPr>
        <p:txBody>
          <a:bodyPr anchor="ctr">
            <a:normAutofit/>
          </a:bodyPr>
          <a:lstStyle>
            <a:lvl1pPr marL="0" indent="0" algn="ctr">
              <a:buNone/>
              <a:defRPr sz="2000">
                <a:solidFill>
                  <a:schemeClr val="tx2"/>
                </a:solidFill>
              </a:defRPr>
            </a:lvl1pPr>
          </a:lstStyle>
          <a:p>
            <a:pPr lvl="0"/>
            <a:r>
              <a:rPr lang="en-US" smtClean="0"/>
              <a:t>Short introduction text here</a:t>
            </a:r>
            <a:endParaRPr lang="en-US"/>
          </a:p>
        </p:txBody>
      </p:sp>
      <p:grpSp>
        <p:nvGrpSpPr>
          <p:cNvPr id="29" name="Group 28"/>
          <p:cNvGrpSpPr/>
          <p:nvPr userDrawn="1"/>
        </p:nvGrpSpPr>
        <p:grpSpPr>
          <a:xfrm>
            <a:off x="0" y="6766560"/>
            <a:ext cx="12192000" cy="91440"/>
            <a:chOff x="0" y="4480421"/>
            <a:chExt cx="12192000" cy="91440"/>
          </a:xfrm>
        </p:grpSpPr>
        <p:sp>
          <p:nvSpPr>
            <p:cNvPr id="32" name="Rectangle 31"/>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3" name="Rectangle 32"/>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Rectangle 33"/>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6" name="Rectangle 35"/>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7" name="Rectangle 36"/>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1675550249"/>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2 pictures #1">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5" name="Picture Placeholder 10"/>
          <p:cNvSpPr>
            <a:spLocks noGrp="1" noChangeAspect="1"/>
          </p:cNvSpPr>
          <p:nvPr>
            <p:ph type="pic" sz="quarter" idx="14"/>
          </p:nvPr>
        </p:nvSpPr>
        <p:spPr>
          <a:xfrm>
            <a:off x="354775" y="2301980"/>
            <a:ext cx="2600055" cy="1957811"/>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21" name="Picture Placeholder 10"/>
          <p:cNvSpPr>
            <a:spLocks noGrp="1" noChangeAspect="1"/>
          </p:cNvSpPr>
          <p:nvPr>
            <p:ph type="pic" sz="quarter" idx="16"/>
          </p:nvPr>
        </p:nvSpPr>
        <p:spPr>
          <a:xfrm>
            <a:off x="6278479" y="2301979"/>
            <a:ext cx="2600055" cy="1957811"/>
          </a:xfrm>
          <a:solidFill>
            <a:srgbClr val="F17C3F">
              <a:alpha val="30000"/>
            </a:srgbClr>
          </a:solidFill>
        </p:spPr>
        <p:txBody>
          <a:bodyPr vert="horz" lIns="91440" tIns="45720" rIns="91440" bIns="45720" rtlCol="0">
            <a:normAutofit/>
          </a:bodyPr>
          <a:lstStyle>
            <a:lvl1pPr>
              <a:defRPr lang="en-US"/>
            </a:lvl1pPr>
          </a:lstStyle>
          <a:p>
            <a:pPr lvl="0"/>
            <a:endParaRPr lang="en-US"/>
          </a:p>
        </p:txBody>
      </p:sp>
      <p:sp>
        <p:nvSpPr>
          <p:cNvPr id="17" name="Rectangle 16"/>
          <p:cNvSpPr/>
          <p:nvPr userDrawn="1"/>
        </p:nvSpPr>
        <p:spPr>
          <a:xfrm>
            <a:off x="354775" y="4257781"/>
            <a:ext cx="2596896" cy="91440"/>
          </a:xfrm>
          <a:prstGeom prst="rect">
            <a:avLst/>
          </a:prstGeom>
          <a:solidFill>
            <a:srgbClr val="009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3" name="Rectangle 22"/>
          <p:cNvSpPr/>
          <p:nvPr userDrawn="1"/>
        </p:nvSpPr>
        <p:spPr>
          <a:xfrm>
            <a:off x="6278479" y="4257780"/>
            <a:ext cx="2596896" cy="91440"/>
          </a:xfrm>
          <a:prstGeom prst="rect">
            <a:avLst/>
          </a:prstGeom>
          <a:solidFill>
            <a:srgbClr val="F17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Text Placeholder 29"/>
          <p:cNvSpPr>
            <a:spLocks noGrp="1"/>
          </p:cNvSpPr>
          <p:nvPr>
            <p:ph type="body" sz="quarter" idx="18" hasCustomPrompt="1"/>
          </p:nvPr>
        </p:nvSpPr>
        <p:spPr>
          <a:xfrm>
            <a:off x="354775" y="4391239"/>
            <a:ext cx="2596896" cy="431800"/>
          </a:xfrm>
        </p:spPr>
        <p:txBody>
          <a:bodyPr anchor="ctr">
            <a:normAutofit/>
          </a:bodyPr>
          <a:lstStyle>
            <a:lvl1pPr marL="0" indent="0" algn="ctr">
              <a:buNone/>
              <a:defRPr sz="2200">
                <a:solidFill>
                  <a:srgbClr val="324D5E"/>
                </a:solidFill>
              </a:defRPr>
            </a:lvl1pPr>
          </a:lstStyle>
          <a:p>
            <a:pPr lvl="0"/>
            <a:r>
              <a:rPr lang="en-US" smtClean="0"/>
              <a:t>Project Name Here</a:t>
            </a:r>
            <a:endParaRPr lang="en-US"/>
          </a:p>
        </p:txBody>
      </p:sp>
      <p:sp>
        <p:nvSpPr>
          <p:cNvPr id="33" name="Text Placeholder 29"/>
          <p:cNvSpPr>
            <a:spLocks noGrp="1"/>
          </p:cNvSpPr>
          <p:nvPr>
            <p:ph type="body" sz="quarter" idx="20" hasCustomPrompt="1"/>
          </p:nvPr>
        </p:nvSpPr>
        <p:spPr>
          <a:xfrm>
            <a:off x="6278479" y="4391239"/>
            <a:ext cx="2596896" cy="431800"/>
          </a:xfrm>
        </p:spPr>
        <p:txBody>
          <a:bodyPr anchor="ctr">
            <a:normAutofit/>
          </a:bodyPr>
          <a:lstStyle>
            <a:lvl1pPr marL="0" indent="0" algn="ctr">
              <a:buNone/>
              <a:defRPr sz="2200">
                <a:solidFill>
                  <a:srgbClr val="324D5E"/>
                </a:solidFill>
              </a:defRPr>
            </a:lvl1pPr>
          </a:lstStyle>
          <a:p>
            <a:pPr lvl="0"/>
            <a:r>
              <a:rPr lang="en-US" smtClean="0"/>
              <a:t>Project Name Here</a:t>
            </a:r>
            <a:endParaRPr lang="en-US"/>
          </a:p>
        </p:txBody>
      </p:sp>
      <p:sp>
        <p:nvSpPr>
          <p:cNvPr id="35" name="Text Placeholder 29"/>
          <p:cNvSpPr>
            <a:spLocks noGrp="1"/>
          </p:cNvSpPr>
          <p:nvPr>
            <p:ph type="body" sz="quarter" idx="22" hasCustomPrompt="1"/>
          </p:nvPr>
        </p:nvSpPr>
        <p:spPr>
          <a:xfrm>
            <a:off x="354775" y="4788857"/>
            <a:ext cx="2596896" cy="431800"/>
          </a:xfrm>
        </p:spPr>
        <p:txBody>
          <a:bodyPr anchor="ctr">
            <a:normAutofit/>
          </a:bodyPr>
          <a:lstStyle>
            <a:lvl1pPr marL="0" indent="0" algn="ctr">
              <a:buNone/>
              <a:defRPr sz="1800" baseline="0">
                <a:solidFill>
                  <a:srgbClr val="8C9CA6"/>
                </a:solidFill>
              </a:defRPr>
            </a:lvl1pPr>
          </a:lstStyle>
          <a:p>
            <a:pPr lvl="0"/>
            <a:r>
              <a:rPr lang="en-US" smtClean="0"/>
              <a:t>Client Name Here</a:t>
            </a:r>
            <a:endParaRPr lang="en-US"/>
          </a:p>
        </p:txBody>
      </p:sp>
      <p:sp>
        <p:nvSpPr>
          <p:cNvPr id="37" name="Text Placeholder 29"/>
          <p:cNvSpPr>
            <a:spLocks noGrp="1"/>
          </p:cNvSpPr>
          <p:nvPr>
            <p:ph type="body" sz="quarter" idx="24" hasCustomPrompt="1"/>
          </p:nvPr>
        </p:nvSpPr>
        <p:spPr>
          <a:xfrm>
            <a:off x="6278479" y="4788857"/>
            <a:ext cx="2596896" cy="431800"/>
          </a:xfrm>
        </p:spPr>
        <p:txBody>
          <a:bodyPr anchor="ctr">
            <a:normAutofit/>
          </a:bodyPr>
          <a:lstStyle>
            <a:lvl1pPr marL="0" indent="0" algn="ctr">
              <a:buNone/>
              <a:defRPr sz="1800">
                <a:solidFill>
                  <a:srgbClr val="8C9CA6"/>
                </a:solidFill>
              </a:defRPr>
            </a:lvl1pPr>
          </a:lstStyle>
          <a:p>
            <a:pPr lvl="0"/>
            <a:r>
              <a:rPr lang="en-US" smtClean="0"/>
              <a:t>Client Name Here</a:t>
            </a:r>
            <a:endParaRPr lang="en-US"/>
          </a:p>
        </p:txBody>
      </p:sp>
      <p:sp>
        <p:nvSpPr>
          <p:cNvPr id="31" name="Text Placeholder 29"/>
          <p:cNvSpPr>
            <a:spLocks noGrp="1"/>
          </p:cNvSpPr>
          <p:nvPr>
            <p:ph type="body" sz="quarter" idx="27" hasCustomPrompt="1"/>
          </p:nvPr>
        </p:nvSpPr>
        <p:spPr>
          <a:xfrm>
            <a:off x="3314870" y="2301979"/>
            <a:ext cx="2596896" cy="1643527"/>
          </a:xfrm>
          <a:solidFill>
            <a:srgbClr val="F9F9F9"/>
          </a:solidFill>
        </p:spPr>
        <p:txBody>
          <a:bodyPr anchor="t">
            <a:spAutoFit/>
          </a:bodyPr>
          <a:lstStyle>
            <a:lvl1pPr marL="0" indent="0" algn="just">
              <a:buNone/>
              <a:defRPr sz="1600">
                <a:solidFill>
                  <a:srgbClr val="273339"/>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40" name="Text Placeholder 29"/>
          <p:cNvSpPr>
            <a:spLocks noGrp="1"/>
          </p:cNvSpPr>
          <p:nvPr>
            <p:ph type="body" sz="quarter" idx="29" hasCustomPrompt="1"/>
          </p:nvPr>
        </p:nvSpPr>
        <p:spPr>
          <a:xfrm>
            <a:off x="9235060" y="2301979"/>
            <a:ext cx="2596896" cy="1643527"/>
          </a:xfrm>
          <a:solidFill>
            <a:srgbClr val="F9F9F9"/>
          </a:solidFill>
        </p:spPr>
        <p:txBody>
          <a:bodyPr anchor="t">
            <a:spAutoFit/>
          </a:bodyPr>
          <a:lstStyle>
            <a:lvl1pPr marL="0" indent="0" algn="just">
              <a:buNone/>
              <a:defRPr sz="1600">
                <a:solidFill>
                  <a:srgbClr val="273339"/>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grpSp>
        <p:nvGrpSpPr>
          <p:cNvPr id="41" name="Group 40"/>
          <p:cNvGrpSpPr/>
          <p:nvPr userDrawn="1"/>
        </p:nvGrpSpPr>
        <p:grpSpPr>
          <a:xfrm>
            <a:off x="0" y="6766560"/>
            <a:ext cx="12192000" cy="91440"/>
            <a:chOff x="0" y="4480421"/>
            <a:chExt cx="12192000" cy="91440"/>
          </a:xfrm>
        </p:grpSpPr>
        <p:sp>
          <p:nvSpPr>
            <p:cNvPr id="42" name="Rectangle 41"/>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3" name="Rectangle 42"/>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4" name="Rectangle 43"/>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5" name="Rectangle 44"/>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6" name="Rectangle 45"/>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3108243921"/>
      </p:ext>
    </p:extLst>
  </p:cSld>
  <p:clrMapOvr>
    <a:masterClrMapping/>
  </p:clrMapOvr>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2 pictures #2">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24" name="Picture Placeholder 10"/>
          <p:cNvSpPr>
            <a:spLocks noGrp="1" noChangeAspect="1"/>
          </p:cNvSpPr>
          <p:nvPr>
            <p:ph type="pic" sz="quarter" idx="14"/>
          </p:nvPr>
        </p:nvSpPr>
        <p:spPr>
          <a:xfrm>
            <a:off x="485759" y="1901337"/>
            <a:ext cx="2600055" cy="1957811"/>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25" name="Text Placeholder 29"/>
          <p:cNvSpPr>
            <a:spLocks noGrp="1"/>
          </p:cNvSpPr>
          <p:nvPr>
            <p:ph type="body" sz="quarter" idx="26" hasCustomPrompt="1"/>
          </p:nvPr>
        </p:nvSpPr>
        <p:spPr>
          <a:xfrm>
            <a:off x="482600" y="3959455"/>
            <a:ext cx="4684076" cy="978729"/>
          </a:xfrm>
          <a:solidFill>
            <a:srgbClr val="F9F9F9"/>
          </a:solidFill>
        </p:spPr>
        <p:txBody>
          <a:bodyPr anchor="t">
            <a:spAutoFit/>
          </a:bodyPr>
          <a:lstStyle>
            <a:lvl1pPr marL="0" indent="0" algn="just">
              <a:buNone/>
              <a:defRPr sz="1600">
                <a:solidFill>
                  <a:srgbClr val="273339"/>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26" name="Text Placeholder 29"/>
          <p:cNvSpPr>
            <a:spLocks noGrp="1"/>
          </p:cNvSpPr>
          <p:nvPr>
            <p:ph type="body" sz="quarter" idx="18" hasCustomPrompt="1"/>
          </p:nvPr>
        </p:nvSpPr>
        <p:spPr>
          <a:xfrm>
            <a:off x="2570908" y="2197854"/>
            <a:ext cx="2596896" cy="431800"/>
          </a:xfrm>
          <a:solidFill>
            <a:schemeClr val="accent4"/>
          </a:solidFill>
        </p:spPr>
        <p:txBody>
          <a:bodyPr anchor="ctr">
            <a:normAutofit/>
          </a:bodyPr>
          <a:lstStyle>
            <a:lvl1pPr marL="0" indent="0" algn="r">
              <a:buNone/>
              <a:defRPr sz="2200">
                <a:solidFill>
                  <a:schemeClr val="bg1"/>
                </a:solidFill>
              </a:defRPr>
            </a:lvl1pPr>
          </a:lstStyle>
          <a:p>
            <a:pPr lvl="0"/>
            <a:r>
              <a:rPr lang="en-US" smtClean="0"/>
              <a:t>Project Name Here</a:t>
            </a:r>
            <a:endParaRPr lang="en-US"/>
          </a:p>
        </p:txBody>
      </p:sp>
      <p:sp>
        <p:nvSpPr>
          <p:cNvPr id="27" name="Text Placeholder 29"/>
          <p:cNvSpPr>
            <a:spLocks noGrp="1"/>
          </p:cNvSpPr>
          <p:nvPr>
            <p:ph type="body" sz="quarter" idx="22" hasCustomPrompt="1"/>
          </p:nvPr>
        </p:nvSpPr>
        <p:spPr>
          <a:xfrm>
            <a:off x="2570908" y="2789478"/>
            <a:ext cx="2596896" cy="431800"/>
          </a:xfrm>
          <a:solidFill>
            <a:schemeClr val="accent1"/>
          </a:solidFill>
        </p:spPr>
        <p:txBody>
          <a:bodyPr anchor="ctr">
            <a:normAutofit/>
          </a:bodyPr>
          <a:lstStyle>
            <a:lvl1pPr marL="0" indent="0" algn="r">
              <a:buNone/>
              <a:defRPr sz="1800">
                <a:solidFill>
                  <a:schemeClr val="bg1"/>
                </a:solidFill>
              </a:defRPr>
            </a:lvl1pPr>
          </a:lstStyle>
          <a:p>
            <a:pPr lvl="0"/>
            <a:r>
              <a:rPr lang="en-US" smtClean="0"/>
              <a:t>Client Name Here</a:t>
            </a:r>
            <a:endParaRPr lang="en-US"/>
          </a:p>
        </p:txBody>
      </p:sp>
      <p:sp>
        <p:nvSpPr>
          <p:cNvPr id="29" name="Picture Placeholder 10"/>
          <p:cNvSpPr>
            <a:spLocks noGrp="1" noChangeAspect="1"/>
          </p:cNvSpPr>
          <p:nvPr>
            <p:ph type="pic" sz="quarter" idx="28"/>
          </p:nvPr>
        </p:nvSpPr>
        <p:spPr>
          <a:xfrm>
            <a:off x="7027356" y="1901335"/>
            <a:ext cx="2600055" cy="1957811"/>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32" name="Text Placeholder 29"/>
          <p:cNvSpPr>
            <a:spLocks noGrp="1"/>
          </p:cNvSpPr>
          <p:nvPr>
            <p:ph type="body" sz="quarter" idx="29" hasCustomPrompt="1"/>
          </p:nvPr>
        </p:nvSpPr>
        <p:spPr>
          <a:xfrm>
            <a:off x="7024197" y="3959453"/>
            <a:ext cx="4684076" cy="978729"/>
          </a:xfrm>
          <a:solidFill>
            <a:srgbClr val="F9F9F9"/>
          </a:solidFill>
        </p:spPr>
        <p:txBody>
          <a:bodyPr anchor="t">
            <a:spAutoFit/>
          </a:bodyPr>
          <a:lstStyle>
            <a:lvl1pPr marL="0" indent="0" algn="just">
              <a:buNone/>
              <a:defRPr sz="1600">
                <a:solidFill>
                  <a:srgbClr val="273339"/>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34" name="Text Placeholder 29"/>
          <p:cNvSpPr>
            <a:spLocks noGrp="1"/>
          </p:cNvSpPr>
          <p:nvPr>
            <p:ph type="body" sz="quarter" idx="30" hasCustomPrompt="1"/>
          </p:nvPr>
        </p:nvSpPr>
        <p:spPr>
          <a:xfrm>
            <a:off x="9112505" y="2197852"/>
            <a:ext cx="2596896" cy="431800"/>
          </a:xfrm>
          <a:solidFill>
            <a:schemeClr val="accent4"/>
          </a:solidFill>
        </p:spPr>
        <p:txBody>
          <a:bodyPr anchor="ctr">
            <a:normAutofit/>
          </a:bodyPr>
          <a:lstStyle>
            <a:lvl1pPr marL="0" indent="0" algn="r">
              <a:buNone/>
              <a:defRPr sz="2200">
                <a:solidFill>
                  <a:schemeClr val="bg1"/>
                </a:solidFill>
              </a:defRPr>
            </a:lvl1pPr>
          </a:lstStyle>
          <a:p>
            <a:pPr lvl="0"/>
            <a:r>
              <a:rPr lang="en-US" smtClean="0"/>
              <a:t>Project Name Here</a:t>
            </a:r>
            <a:endParaRPr lang="en-US"/>
          </a:p>
        </p:txBody>
      </p:sp>
      <p:sp>
        <p:nvSpPr>
          <p:cNvPr id="36" name="Text Placeholder 29"/>
          <p:cNvSpPr>
            <a:spLocks noGrp="1"/>
          </p:cNvSpPr>
          <p:nvPr>
            <p:ph type="body" sz="quarter" idx="31" hasCustomPrompt="1"/>
          </p:nvPr>
        </p:nvSpPr>
        <p:spPr>
          <a:xfrm>
            <a:off x="9112505" y="2789476"/>
            <a:ext cx="2596896" cy="431800"/>
          </a:xfrm>
          <a:solidFill>
            <a:schemeClr val="accent1"/>
          </a:solidFill>
        </p:spPr>
        <p:txBody>
          <a:bodyPr anchor="ctr">
            <a:normAutofit/>
          </a:bodyPr>
          <a:lstStyle>
            <a:lvl1pPr marL="0" indent="0" algn="r">
              <a:buNone/>
              <a:defRPr sz="1800">
                <a:solidFill>
                  <a:schemeClr val="bg1"/>
                </a:solidFill>
              </a:defRPr>
            </a:lvl1pPr>
          </a:lstStyle>
          <a:p>
            <a:pPr lvl="0"/>
            <a:r>
              <a:rPr lang="en-US" smtClean="0"/>
              <a:t>Client Name Here</a:t>
            </a:r>
            <a:endParaRPr lang="en-US"/>
          </a:p>
        </p:txBody>
      </p:sp>
      <p:grpSp>
        <p:nvGrpSpPr>
          <p:cNvPr id="39" name="Group 38"/>
          <p:cNvGrpSpPr/>
          <p:nvPr userDrawn="1"/>
        </p:nvGrpSpPr>
        <p:grpSpPr>
          <a:xfrm>
            <a:off x="0" y="6766560"/>
            <a:ext cx="12192000" cy="91440"/>
            <a:chOff x="0" y="4480421"/>
            <a:chExt cx="12192000" cy="91440"/>
          </a:xfrm>
        </p:grpSpPr>
        <p:sp>
          <p:nvSpPr>
            <p:cNvPr id="41" name="Rectangle 40"/>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2" name="Rectangle 41"/>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3" name="Rectangle 42"/>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4" name="Rectangle 43"/>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5" name="Rectangle 4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3219858736"/>
      </p:ext>
    </p:extLst>
  </p:cSld>
  <p:clrMapOvr>
    <a:masterClrMapping/>
  </p:clrMapOvr>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4 pictures and desc">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22" name="Picture Placeholder 10"/>
          <p:cNvSpPr>
            <a:spLocks noGrp="1" noChangeAspect="1"/>
          </p:cNvSpPr>
          <p:nvPr>
            <p:ph type="pic" sz="quarter" idx="14"/>
          </p:nvPr>
        </p:nvSpPr>
        <p:spPr>
          <a:xfrm>
            <a:off x="485759" y="1698832"/>
            <a:ext cx="3552841" cy="1957811"/>
          </a:xfrm>
          <a:solidFill>
            <a:schemeClr val="accent4">
              <a:alpha val="30000"/>
            </a:schemeClr>
          </a:solidFill>
        </p:spPr>
        <p:txBody>
          <a:bodyPr vert="horz" lIns="91440" tIns="45720" rIns="91440" bIns="45720" rtlCol="0">
            <a:normAutofit/>
          </a:bodyPr>
          <a:lstStyle>
            <a:lvl1pPr>
              <a:defRPr lang="en-US"/>
            </a:lvl1pPr>
          </a:lstStyle>
          <a:p>
            <a:pPr lvl="0"/>
            <a:endParaRPr lang="en-US"/>
          </a:p>
        </p:txBody>
      </p:sp>
      <p:sp>
        <p:nvSpPr>
          <p:cNvPr id="23" name="Text Placeholder 29"/>
          <p:cNvSpPr>
            <a:spLocks noGrp="1"/>
          </p:cNvSpPr>
          <p:nvPr>
            <p:ph type="body" sz="quarter" idx="26" hasCustomPrompt="1"/>
          </p:nvPr>
        </p:nvSpPr>
        <p:spPr>
          <a:xfrm>
            <a:off x="4038600" y="1699007"/>
            <a:ext cx="1752600" cy="1957636"/>
          </a:xfrm>
          <a:solidFill>
            <a:schemeClr val="accent4"/>
          </a:solidFill>
        </p:spPr>
        <p:txBody>
          <a:bodyPr wrap="square" anchor="t">
            <a:normAutofit/>
          </a:bodyPr>
          <a:lstStyle>
            <a:lvl1pPr marL="0" indent="0" algn="just">
              <a:buNone/>
              <a:defRPr sz="1200">
                <a:solidFill>
                  <a:schemeClr val="bg1"/>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28" name="Picture Placeholder 10"/>
          <p:cNvSpPr>
            <a:spLocks noGrp="1" noChangeAspect="1"/>
          </p:cNvSpPr>
          <p:nvPr>
            <p:ph type="pic" sz="quarter" idx="27"/>
          </p:nvPr>
        </p:nvSpPr>
        <p:spPr>
          <a:xfrm>
            <a:off x="6403960" y="1699007"/>
            <a:ext cx="3552841" cy="1957811"/>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30" name="Text Placeholder 29"/>
          <p:cNvSpPr>
            <a:spLocks noGrp="1"/>
          </p:cNvSpPr>
          <p:nvPr>
            <p:ph type="body" sz="quarter" idx="28" hasCustomPrompt="1"/>
          </p:nvPr>
        </p:nvSpPr>
        <p:spPr>
          <a:xfrm>
            <a:off x="9956801" y="1699007"/>
            <a:ext cx="1752600" cy="1957636"/>
          </a:xfrm>
          <a:solidFill>
            <a:schemeClr val="accent1"/>
          </a:solidFill>
        </p:spPr>
        <p:txBody>
          <a:bodyPr wrap="square" anchor="t">
            <a:normAutofit/>
          </a:bodyPr>
          <a:lstStyle>
            <a:lvl1pPr marL="0" indent="0" algn="just">
              <a:buNone/>
              <a:defRPr sz="1200">
                <a:solidFill>
                  <a:schemeClr val="bg1"/>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31" name="Picture Placeholder 10"/>
          <p:cNvSpPr>
            <a:spLocks noGrp="1" noChangeAspect="1"/>
          </p:cNvSpPr>
          <p:nvPr>
            <p:ph type="pic" sz="quarter" idx="29"/>
          </p:nvPr>
        </p:nvSpPr>
        <p:spPr>
          <a:xfrm>
            <a:off x="2238359" y="3981044"/>
            <a:ext cx="3552841" cy="1957811"/>
          </a:xfrm>
          <a:solidFill>
            <a:schemeClr val="accent3">
              <a:alpha val="30000"/>
            </a:schemeClr>
          </a:solidFill>
        </p:spPr>
        <p:txBody>
          <a:bodyPr vert="horz" lIns="91440" tIns="45720" rIns="91440" bIns="45720" rtlCol="0">
            <a:normAutofit/>
          </a:bodyPr>
          <a:lstStyle>
            <a:lvl1pPr>
              <a:defRPr lang="en-US"/>
            </a:lvl1pPr>
          </a:lstStyle>
          <a:p>
            <a:pPr lvl="0"/>
            <a:endParaRPr lang="en-US"/>
          </a:p>
        </p:txBody>
      </p:sp>
      <p:sp>
        <p:nvSpPr>
          <p:cNvPr id="33" name="Text Placeholder 29"/>
          <p:cNvSpPr>
            <a:spLocks noGrp="1"/>
          </p:cNvSpPr>
          <p:nvPr>
            <p:ph type="body" sz="quarter" idx="30" hasCustomPrompt="1"/>
          </p:nvPr>
        </p:nvSpPr>
        <p:spPr>
          <a:xfrm>
            <a:off x="485759" y="3981219"/>
            <a:ext cx="1752600" cy="1957636"/>
          </a:xfrm>
          <a:solidFill>
            <a:schemeClr val="accent3"/>
          </a:solidFill>
        </p:spPr>
        <p:txBody>
          <a:bodyPr wrap="square" anchor="t">
            <a:normAutofit/>
          </a:bodyPr>
          <a:lstStyle>
            <a:lvl1pPr marL="0" indent="0" algn="just">
              <a:buNone/>
              <a:defRPr sz="1200">
                <a:solidFill>
                  <a:schemeClr val="bg1"/>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39" name="Picture Placeholder 10"/>
          <p:cNvSpPr>
            <a:spLocks noGrp="1" noChangeAspect="1"/>
          </p:cNvSpPr>
          <p:nvPr>
            <p:ph type="pic" sz="quarter" idx="31"/>
          </p:nvPr>
        </p:nvSpPr>
        <p:spPr>
          <a:xfrm>
            <a:off x="8153400" y="3980869"/>
            <a:ext cx="3552841" cy="1957811"/>
          </a:xfrm>
          <a:solidFill>
            <a:schemeClr val="accent5">
              <a:alpha val="30000"/>
            </a:schemeClr>
          </a:solidFill>
        </p:spPr>
        <p:txBody>
          <a:bodyPr vert="horz" lIns="91440" tIns="45720" rIns="91440" bIns="45720" rtlCol="0">
            <a:normAutofit/>
          </a:bodyPr>
          <a:lstStyle>
            <a:lvl1pPr>
              <a:defRPr lang="en-US"/>
            </a:lvl1pPr>
          </a:lstStyle>
          <a:p>
            <a:pPr lvl="0"/>
            <a:endParaRPr lang="en-US"/>
          </a:p>
        </p:txBody>
      </p:sp>
      <p:sp>
        <p:nvSpPr>
          <p:cNvPr id="40" name="Text Placeholder 29"/>
          <p:cNvSpPr>
            <a:spLocks noGrp="1"/>
          </p:cNvSpPr>
          <p:nvPr>
            <p:ph type="body" sz="quarter" idx="32" hasCustomPrompt="1"/>
          </p:nvPr>
        </p:nvSpPr>
        <p:spPr>
          <a:xfrm>
            <a:off x="6400800" y="3981044"/>
            <a:ext cx="1752600" cy="1957636"/>
          </a:xfrm>
          <a:solidFill>
            <a:schemeClr val="accent5"/>
          </a:solidFill>
        </p:spPr>
        <p:txBody>
          <a:bodyPr wrap="square" anchor="t">
            <a:normAutofit/>
          </a:bodyPr>
          <a:lstStyle>
            <a:lvl1pPr marL="0" indent="0" algn="just">
              <a:buNone/>
              <a:defRPr sz="1200">
                <a:solidFill>
                  <a:schemeClr val="bg1"/>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grpSp>
        <p:nvGrpSpPr>
          <p:cNvPr id="41" name="Group 40"/>
          <p:cNvGrpSpPr/>
          <p:nvPr userDrawn="1"/>
        </p:nvGrpSpPr>
        <p:grpSpPr>
          <a:xfrm>
            <a:off x="0" y="6766560"/>
            <a:ext cx="12192000" cy="91440"/>
            <a:chOff x="0" y="4480421"/>
            <a:chExt cx="12192000" cy="91440"/>
          </a:xfrm>
        </p:grpSpPr>
        <p:sp>
          <p:nvSpPr>
            <p:cNvPr id="42" name="Rectangle 41"/>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3" name="Rectangle 42"/>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4" name="Rectangle 43"/>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5" name="Rectangle 44"/>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6" name="Rectangle 45"/>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2580424547"/>
      </p:ext>
    </p:extLst>
  </p:cSld>
  <p:clrMapOvr>
    <a:masterClrMapping/>
  </p:clrMapOvr>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4 picture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22" name="Picture Placeholder 10"/>
          <p:cNvSpPr>
            <a:spLocks noGrp="1" noChangeAspect="1"/>
          </p:cNvSpPr>
          <p:nvPr>
            <p:ph type="pic" sz="quarter" idx="14"/>
          </p:nvPr>
        </p:nvSpPr>
        <p:spPr>
          <a:xfrm>
            <a:off x="485759" y="1698832"/>
            <a:ext cx="3552841" cy="4286018"/>
          </a:xfrm>
          <a:solidFill>
            <a:schemeClr val="accent4">
              <a:alpha val="30000"/>
            </a:schemeClr>
          </a:solidFill>
        </p:spPr>
        <p:txBody>
          <a:bodyPr vert="horz" lIns="91440" tIns="45720" rIns="91440" bIns="45720" rtlCol="0">
            <a:normAutofit/>
          </a:bodyPr>
          <a:lstStyle>
            <a:lvl1pPr>
              <a:defRPr lang="en-US"/>
            </a:lvl1pPr>
          </a:lstStyle>
          <a:p>
            <a:pPr lvl="0"/>
            <a:endParaRPr lang="en-US"/>
          </a:p>
        </p:txBody>
      </p:sp>
      <p:sp>
        <p:nvSpPr>
          <p:cNvPr id="28" name="Picture Placeholder 10"/>
          <p:cNvSpPr>
            <a:spLocks noGrp="1" noChangeAspect="1"/>
          </p:cNvSpPr>
          <p:nvPr>
            <p:ph type="pic" sz="quarter" idx="27"/>
          </p:nvPr>
        </p:nvSpPr>
        <p:spPr>
          <a:xfrm>
            <a:off x="8153399" y="1699007"/>
            <a:ext cx="3552841" cy="4286018"/>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31" name="Picture Placeholder 10"/>
          <p:cNvSpPr>
            <a:spLocks noGrp="1" noChangeAspect="1"/>
          </p:cNvSpPr>
          <p:nvPr>
            <p:ph type="pic" sz="quarter" idx="29"/>
          </p:nvPr>
        </p:nvSpPr>
        <p:spPr>
          <a:xfrm>
            <a:off x="4319579" y="1698831"/>
            <a:ext cx="3552841" cy="1957811"/>
          </a:xfrm>
          <a:solidFill>
            <a:schemeClr val="accent3">
              <a:alpha val="30000"/>
            </a:schemeClr>
          </a:solidFill>
        </p:spPr>
        <p:txBody>
          <a:bodyPr vert="horz" lIns="91440" tIns="45720" rIns="91440" bIns="45720" rtlCol="0">
            <a:normAutofit/>
          </a:bodyPr>
          <a:lstStyle>
            <a:lvl1pPr>
              <a:defRPr lang="en-US"/>
            </a:lvl1pPr>
          </a:lstStyle>
          <a:p>
            <a:pPr lvl="0"/>
            <a:endParaRPr lang="en-US"/>
          </a:p>
        </p:txBody>
      </p:sp>
      <p:sp>
        <p:nvSpPr>
          <p:cNvPr id="39" name="Picture Placeholder 10"/>
          <p:cNvSpPr>
            <a:spLocks noGrp="1" noChangeAspect="1"/>
          </p:cNvSpPr>
          <p:nvPr>
            <p:ph type="pic" sz="quarter" idx="31"/>
          </p:nvPr>
        </p:nvSpPr>
        <p:spPr>
          <a:xfrm>
            <a:off x="4319579" y="4027214"/>
            <a:ext cx="3552841" cy="1957811"/>
          </a:xfrm>
          <a:solidFill>
            <a:schemeClr val="accent5">
              <a:alpha val="30000"/>
            </a:schemeClr>
          </a:solidFill>
        </p:spPr>
        <p:txBody>
          <a:bodyPr vert="horz" lIns="91440" tIns="45720" rIns="91440" bIns="45720" rtlCol="0">
            <a:normAutofit/>
          </a:bodyPr>
          <a:lstStyle>
            <a:lvl1pPr>
              <a:defRPr lang="en-US"/>
            </a:lvl1pPr>
          </a:lstStyle>
          <a:p>
            <a:pPr lvl="0"/>
            <a:endParaRPr lang="en-US"/>
          </a:p>
        </p:txBody>
      </p:sp>
      <p:grpSp>
        <p:nvGrpSpPr>
          <p:cNvPr id="24" name="Group 23"/>
          <p:cNvGrpSpPr/>
          <p:nvPr userDrawn="1"/>
        </p:nvGrpSpPr>
        <p:grpSpPr>
          <a:xfrm>
            <a:off x="0" y="6766560"/>
            <a:ext cx="12192000" cy="91440"/>
            <a:chOff x="0" y="4480421"/>
            <a:chExt cx="12192000" cy="91440"/>
          </a:xfrm>
        </p:grpSpPr>
        <p:sp>
          <p:nvSpPr>
            <p:cNvPr id="25" name="Rectangle 2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2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Rectangle 2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2" name="Rectangle 31"/>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2323443703"/>
      </p:ext>
    </p:extLst>
  </p:cSld>
  <p:clrMapOvr>
    <a:masterClrMapping/>
  </p:clrMapOvr>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3 picture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22" name="Picture Placeholder 10"/>
          <p:cNvSpPr>
            <a:spLocks noGrp="1" noChangeAspect="1"/>
          </p:cNvSpPr>
          <p:nvPr>
            <p:ph type="pic" sz="quarter" idx="14"/>
          </p:nvPr>
        </p:nvSpPr>
        <p:spPr>
          <a:xfrm>
            <a:off x="485759" y="1860857"/>
            <a:ext cx="3552841" cy="1957811"/>
          </a:xfrm>
          <a:solidFill>
            <a:schemeClr val="accent4">
              <a:alpha val="30000"/>
            </a:schemeClr>
          </a:solidFill>
        </p:spPr>
        <p:txBody>
          <a:bodyPr vert="horz" lIns="91440" tIns="45720" rIns="91440" bIns="45720" rtlCol="0">
            <a:normAutofit/>
          </a:bodyPr>
          <a:lstStyle>
            <a:lvl1pPr>
              <a:defRPr lang="en-US"/>
            </a:lvl1pPr>
          </a:lstStyle>
          <a:p>
            <a:pPr lvl="0"/>
            <a:endParaRPr lang="en-US"/>
          </a:p>
        </p:txBody>
      </p:sp>
      <p:sp>
        <p:nvSpPr>
          <p:cNvPr id="23" name="Text Placeholder 29"/>
          <p:cNvSpPr>
            <a:spLocks noGrp="1"/>
          </p:cNvSpPr>
          <p:nvPr>
            <p:ph type="body" sz="quarter" idx="26" hasCustomPrompt="1"/>
          </p:nvPr>
        </p:nvSpPr>
        <p:spPr>
          <a:xfrm>
            <a:off x="4038600" y="1861032"/>
            <a:ext cx="1752600" cy="1957636"/>
          </a:xfrm>
          <a:solidFill>
            <a:schemeClr val="accent4"/>
          </a:solidFill>
        </p:spPr>
        <p:txBody>
          <a:bodyPr wrap="square" anchor="t">
            <a:normAutofit/>
          </a:bodyPr>
          <a:lstStyle>
            <a:lvl1pPr marL="0" indent="0" algn="just">
              <a:buNone/>
              <a:defRPr sz="1200">
                <a:solidFill>
                  <a:schemeClr val="bg1"/>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28" name="Picture Placeholder 10"/>
          <p:cNvSpPr>
            <a:spLocks noGrp="1" noChangeAspect="1"/>
          </p:cNvSpPr>
          <p:nvPr>
            <p:ph type="pic" sz="quarter" idx="27"/>
          </p:nvPr>
        </p:nvSpPr>
        <p:spPr>
          <a:xfrm>
            <a:off x="6403960" y="1861032"/>
            <a:ext cx="5305441" cy="3915447"/>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31" name="Picture Placeholder 10"/>
          <p:cNvSpPr>
            <a:spLocks noGrp="1" noChangeAspect="1"/>
          </p:cNvSpPr>
          <p:nvPr>
            <p:ph type="pic" sz="quarter" idx="29"/>
          </p:nvPr>
        </p:nvSpPr>
        <p:spPr>
          <a:xfrm>
            <a:off x="2238359" y="3818668"/>
            <a:ext cx="3552841" cy="1957811"/>
          </a:xfrm>
          <a:solidFill>
            <a:schemeClr val="accent3">
              <a:alpha val="30000"/>
            </a:schemeClr>
          </a:solidFill>
        </p:spPr>
        <p:txBody>
          <a:bodyPr vert="horz" lIns="91440" tIns="45720" rIns="91440" bIns="45720" rtlCol="0">
            <a:normAutofit/>
          </a:bodyPr>
          <a:lstStyle>
            <a:lvl1pPr>
              <a:defRPr lang="en-US"/>
            </a:lvl1pPr>
          </a:lstStyle>
          <a:p>
            <a:pPr lvl="0"/>
            <a:endParaRPr lang="en-US"/>
          </a:p>
        </p:txBody>
      </p:sp>
      <p:sp>
        <p:nvSpPr>
          <p:cNvPr id="33" name="Text Placeholder 29"/>
          <p:cNvSpPr>
            <a:spLocks noGrp="1"/>
          </p:cNvSpPr>
          <p:nvPr>
            <p:ph type="body" sz="quarter" idx="30" hasCustomPrompt="1"/>
          </p:nvPr>
        </p:nvSpPr>
        <p:spPr>
          <a:xfrm>
            <a:off x="485759" y="3818843"/>
            <a:ext cx="1752600" cy="1957636"/>
          </a:xfrm>
          <a:solidFill>
            <a:schemeClr val="accent3"/>
          </a:solidFill>
        </p:spPr>
        <p:txBody>
          <a:bodyPr wrap="square" anchor="t">
            <a:normAutofit/>
          </a:bodyPr>
          <a:lstStyle>
            <a:lvl1pPr marL="0" indent="0" algn="just">
              <a:buNone/>
              <a:defRPr sz="1200">
                <a:solidFill>
                  <a:schemeClr val="bg1"/>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grpSp>
        <p:nvGrpSpPr>
          <p:cNvPr id="21" name="Group 20"/>
          <p:cNvGrpSpPr/>
          <p:nvPr userDrawn="1"/>
        </p:nvGrpSpPr>
        <p:grpSpPr>
          <a:xfrm>
            <a:off x="0" y="6766560"/>
            <a:ext cx="12192000" cy="91440"/>
            <a:chOff x="0" y="4480421"/>
            <a:chExt cx="12192000" cy="91440"/>
          </a:xfrm>
        </p:grpSpPr>
        <p:sp>
          <p:nvSpPr>
            <p:cNvPr id="24" name="Rectangle 23"/>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ectangle 24"/>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25"/>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Rectangle 2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2972011734"/>
      </p:ext>
    </p:extLst>
  </p:cSld>
  <p:clrMapOvr>
    <a:masterClrMapping/>
  </p:clrMapOvr>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4x2 pictures">
    <p:spTree>
      <p:nvGrpSpPr>
        <p:cNvPr id="1" name=""/>
        <p:cNvGrpSpPr/>
        <p:nvPr/>
      </p:nvGrpSpPr>
      <p:grpSpPr>
        <a:xfrm>
          <a:off x="0" y="0"/>
          <a:ext cx="0" cy="0"/>
          <a:chOff x="0" y="0"/>
          <a:chExt cx="0" cy="0"/>
        </a:xfrm>
      </p:grpSpPr>
      <p:sp>
        <p:nvSpPr>
          <p:cNvPr id="18" name="Picture Placeholder 10"/>
          <p:cNvSpPr>
            <a:spLocks noGrp="1" noChangeAspect="1"/>
          </p:cNvSpPr>
          <p:nvPr>
            <p:ph type="pic" sz="quarter" idx="14"/>
          </p:nvPr>
        </p:nvSpPr>
        <p:spPr>
          <a:xfrm>
            <a:off x="0" y="0"/>
            <a:ext cx="3044952" cy="2202144"/>
          </a:xfrm>
          <a:solidFill>
            <a:schemeClr val="tx1">
              <a:alpha val="30000"/>
            </a:schemeClr>
          </a:solidFill>
        </p:spPr>
        <p:txBody>
          <a:bodyPr vert="horz" lIns="91440" tIns="45720" rIns="91440" bIns="45720" rtlCol="0">
            <a:normAutofit/>
          </a:bodyPr>
          <a:lstStyle>
            <a:lvl1pPr>
              <a:defRPr lang="en-US"/>
            </a:lvl1pPr>
          </a:lstStyle>
          <a:p>
            <a:pPr lvl="0"/>
            <a:endParaRPr lang="en-US"/>
          </a:p>
        </p:txBody>
      </p:sp>
      <p:sp>
        <p:nvSpPr>
          <p:cNvPr id="21" name="Picture Placeholder 10"/>
          <p:cNvSpPr>
            <a:spLocks noGrp="1" noChangeAspect="1"/>
          </p:cNvSpPr>
          <p:nvPr>
            <p:ph type="pic" sz="quarter" idx="15"/>
          </p:nvPr>
        </p:nvSpPr>
        <p:spPr>
          <a:xfrm>
            <a:off x="9134856" y="0"/>
            <a:ext cx="3057144" cy="2202144"/>
          </a:xfrm>
          <a:solidFill>
            <a:schemeClr val="accent3">
              <a:alpha val="30000"/>
            </a:schemeClr>
          </a:solidFill>
        </p:spPr>
        <p:txBody>
          <a:bodyPr vert="horz" lIns="91440" tIns="45720" rIns="91440" bIns="45720" rtlCol="0">
            <a:normAutofit/>
          </a:bodyPr>
          <a:lstStyle>
            <a:lvl1pPr>
              <a:defRPr lang="en-US"/>
            </a:lvl1pPr>
          </a:lstStyle>
          <a:p>
            <a:pPr lvl="0"/>
            <a:endParaRPr lang="en-US"/>
          </a:p>
        </p:txBody>
      </p:sp>
      <p:sp>
        <p:nvSpPr>
          <p:cNvPr id="23" name="Picture Placeholder 10"/>
          <p:cNvSpPr>
            <a:spLocks noGrp="1" noChangeAspect="1"/>
          </p:cNvSpPr>
          <p:nvPr>
            <p:ph type="pic" sz="quarter" idx="16"/>
          </p:nvPr>
        </p:nvSpPr>
        <p:spPr>
          <a:xfrm>
            <a:off x="3044952" y="0"/>
            <a:ext cx="3044952" cy="2202144"/>
          </a:xfrm>
          <a:solidFill>
            <a:schemeClr val="bg2">
              <a:alpha val="30000"/>
            </a:schemeClr>
          </a:solidFill>
        </p:spPr>
        <p:txBody>
          <a:bodyPr vert="horz" lIns="91440" tIns="45720" rIns="91440" bIns="45720" rtlCol="0">
            <a:normAutofit/>
          </a:bodyPr>
          <a:lstStyle>
            <a:lvl1pPr>
              <a:defRPr lang="en-US"/>
            </a:lvl1pPr>
          </a:lstStyle>
          <a:p>
            <a:pPr lvl="0"/>
            <a:endParaRPr lang="en-US"/>
          </a:p>
        </p:txBody>
      </p:sp>
      <p:sp>
        <p:nvSpPr>
          <p:cNvPr id="24" name="Picture Placeholder 10"/>
          <p:cNvSpPr>
            <a:spLocks noGrp="1" noChangeAspect="1"/>
          </p:cNvSpPr>
          <p:nvPr>
            <p:ph type="pic" sz="quarter" idx="17"/>
          </p:nvPr>
        </p:nvSpPr>
        <p:spPr>
          <a:xfrm>
            <a:off x="6089904" y="0"/>
            <a:ext cx="3044952" cy="2202144"/>
          </a:xfrm>
          <a:solidFill>
            <a:schemeClr val="accent1">
              <a:alpha val="30000"/>
            </a:schemeClr>
          </a:solidFill>
        </p:spPr>
        <p:txBody>
          <a:bodyPr vert="horz" lIns="91440" tIns="45720" rIns="91440" bIns="45720" rtlCol="0">
            <a:normAutofit/>
          </a:bodyPr>
          <a:lstStyle>
            <a:lvl1pPr>
              <a:defRPr lang="en-US"/>
            </a:lvl1pPr>
          </a:lstStyle>
          <a:p>
            <a:pPr lvl="0"/>
            <a:endParaRPr lang="en-US"/>
          </a:p>
        </p:txBody>
      </p:sp>
      <p:sp>
        <p:nvSpPr>
          <p:cNvPr id="25" name="Picture Placeholder 10"/>
          <p:cNvSpPr>
            <a:spLocks noGrp="1" noChangeAspect="1"/>
          </p:cNvSpPr>
          <p:nvPr>
            <p:ph type="pic" sz="quarter" idx="18"/>
          </p:nvPr>
        </p:nvSpPr>
        <p:spPr>
          <a:xfrm>
            <a:off x="0" y="2202144"/>
            <a:ext cx="3044952" cy="2202144"/>
          </a:xfrm>
          <a:solidFill>
            <a:schemeClr val="accent4">
              <a:alpha val="30000"/>
            </a:schemeClr>
          </a:solidFill>
        </p:spPr>
        <p:txBody>
          <a:bodyPr vert="horz" lIns="91440" tIns="45720" rIns="91440" bIns="45720" rtlCol="0">
            <a:normAutofit/>
          </a:bodyPr>
          <a:lstStyle>
            <a:lvl1pPr>
              <a:defRPr lang="en-US"/>
            </a:lvl1pPr>
          </a:lstStyle>
          <a:p>
            <a:pPr lvl="0"/>
            <a:endParaRPr lang="en-US"/>
          </a:p>
        </p:txBody>
      </p:sp>
      <p:sp>
        <p:nvSpPr>
          <p:cNvPr id="26" name="Picture Placeholder 10"/>
          <p:cNvSpPr>
            <a:spLocks noGrp="1" noChangeAspect="1"/>
          </p:cNvSpPr>
          <p:nvPr>
            <p:ph type="pic" sz="quarter" idx="19"/>
          </p:nvPr>
        </p:nvSpPr>
        <p:spPr>
          <a:xfrm>
            <a:off x="9134856" y="2202144"/>
            <a:ext cx="3057144" cy="2202144"/>
          </a:xfrm>
          <a:solidFill>
            <a:schemeClr val="tx1">
              <a:alpha val="30000"/>
            </a:schemeClr>
          </a:solidFill>
        </p:spPr>
        <p:txBody>
          <a:bodyPr vert="horz" lIns="91440" tIns="45720" rIns="91440" bIns="45720" rtlCol="0">
            <a:normAutofit/>
          </a:bodyPr>
          <a:lstStyle>
            <a:lvl1pPr>
              <a:defRPr lang="en-US"/>
            </a:lvl1pPr>
          </a:lstStyle>
          <a:p>
            <a:pPr lvl="0"/>
            <a:endParaRPr lang="en-US"/>
          </a:p>
        </p:txBody>
      </p:sp>
      <p:sp>
        <p:nvSpPr>
          <p:cNvPr id="27" name="Picture Placeholder 10"/>
          <p:cNvSpPr>
            <a:spLocks noGrp="1" noChangeAspect="1"/>
          </p:cNvSpPr>
          <p:nvPr>
            <p:ph type="pic" sz="quarter" idx="20"/>
          </p:nvPr>
        </p:nvSpPr>
        <p:spPr>
          <a:xfrm>
            <a:off x="3044952" y="2202144"/>
            <a:ext cx="3044952" cy="2202144"/>
          </a:xfrm>
          <a:solidFill>
            <a:schemeClr val="accent5">
              <a:alpha val="30000"/>
            </a:schemeClr>
          </a:solidFill>
        </p:spPr>
        <p:txBody>
          <a:bodyPr vert="horz" lIns="91440" tIns="45720" rIns="91440" bIns="45720" rtlCol="0">
            <a:normAutofit/>
          </a:bodyPr>
          <a:lstStyle>
            <a:lvl1pPr>
              <a:defRPr lang="en-US"/>
            </a:lvl1pPr>
          </a:lstStyle>
          <a:p>
            <a:pPr lvl="0"/>
            <a:endParaRPr lang="en-US"/>
          </a:p>
        </p:txBody>
      </p:sp>
      <p:sp>
        <p:nvSpPr>
          <p:cNvPr id="29" name="Picture Placeholder 10"/>
          <p:cNvSpPr>
            <a:spLocks noGrp="1" noChangeAspect="1"/>
          </p:cNvSpPr>
          <p:nvPr>
            <p:ph type="pic" sz="quarter" idx="21"/>
          </p:nvPr>
        </p:nvSpPr>
        <p:spPr>
          <a:xfrm>
            <a:off x="6089904" y="2202144"/>
            <a:ext cx="3044952" cy="2202144"/>
          </a:xfrm>
          <a:solidFill>
            <a:schemeClr val="accent6">
              <a:alpha val="30000"/>
            </a:schemeClr>
          </a:solidFill>
        </p:spPr>
        <p:txBody>
          <a:bodyPr vert="horz" lIns="91440" tIns="45720" rIns="91440" bIns="45720" rtlCol="0">
            <a:normAutofit/>
          </a:bodyPr>
          <a:lstStyle>
            <a:lvl1pPr>
              <a:defRPr lang="en-US"/>
            </a:lvl1pPr>
          </a:lstStyle>
          <a:p>
            <a:pPr lvl="0"/>
            <a:endParaRPr lang="en-US"/>
          </a:p>
        </p:txBody>
      </p:sp>
      <p:sp>
        <p:nvSpPr>
          <p:cNvPr id="33" name="Rectangle 32"/>
          <p:cNvSpPr/>
          <p:nvPr userDrawn="1"/>
        </p:nvSpPr>
        <p:spPr>
          <a:xfrm>
            <a:off x="2" y="5676694"/>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Title 1"/>
          <p:cNvSpPr>
            <a:spLocks noGrp="1"/>
          </p:cNvSpPr>
          <p:nvPr>
            <p:ph type="title"/>
          </p:nvPr>
        </p:nvSpPr>
        <p:spPr>
          <a:xfrm>
            <a:off x="838200" y="5930797"/>
            <a:ext cx="10515600" cy="673100"/>
          </a:xfrm>
        </p:spPr>
        <p:txBody>
          <a:bodyPr/>
          <a:lstStyle>
            <a:lvl1pPr>
              <a:defRPr>
                <a:solidFill>
                  <a:schemeClr val="bg1"/>
                </a:solidFill>
              </a:defRPr>
            </a:lvl1pPr>
          </a:lstStyle>
          <a:p>
            <a:r>
              <a:rPr lang="en-US" smtClean="0"/>
              <a:t>Click to edit Master title style</a:t>
            </a:r>
            <a:endParaRPr lang="en-US"/>
          </a:p>
        </p:txBody>
      </p:sp>
      <p:sp>
        <p:nvSpPr>
          <p:cNvPr id="35" name="Text Placeholder 29"/>
          <p:cNvSpPr>
            <a:spLocks noGrp="1"/>
          </p:cNvSpPr>
          <p:nvPr>
            <p:ph type="body" sz="quarter" idx="42" hasCustomPrompt="1"/>
          </p:nvPr>
        </p:nvSpPr>
        <p:spPr>
          <a:xfrm>
            <a:off x="909471" y="4652862"/>
            <a:ext cx="10373058" cy="773698"/>
          </a:xfrm>
          <a:noFill/>
        </p:spPr>
        <p:txBody>
          <a:bodyPr anchor="ctr">
            <a:normAutofit/>
          </a:bodyPr>
          <a:lstStyle>
            <a:lvl1pPr marL="0" indent="0" algn="ctr">
              <a:buNone/>
              <a:defRPr sz="2000">
                <a:solidFill>
                  <a:schemeClr val="tx2"/>
                </a:solidFill>
              </a:defRPr>
            </a:lvl1pPr>
          </a:lstStyle>
          <a:p>
            <a:pPr lvl="0"/>
            <a:r>
              <a:rPr lang="en-US" smtClean="0"/>
              <a:t>Short description text here</a:t>
            </a:r>
            <a:endParaRPr lang="en-US"/>
          </a:p>
        </p:txBody>
      </p:sp>
    </p:spTree>
    <p:extLst>
      <p:ext uri="{BB962C8B-B14F-4D97-AF65-F5344CB8AC3E}">
        <p14:creationId xmlns:p14="http://schemas.microsoft.com/office/powerpoint/2010/main" val="296987923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x2 icon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30" name="Text Placeholder 29"/>
          <p:cNvSpPr>
            <a:spLocks noGrp="1"/>
          </p:cNvSpPr>
          <p:nvPr>
            <p:ph type="body" sz="quarter" idx="18" hasCustomPrompt="1"/>
          </p:nvPr>
        </p:nvSpPr>
        <p:spPr>
          <a:xfrm>
            <a:off x="1336343" y="1942317"/>
            <a:ext cx="4297680" cy="431800"/>
          </a:xfrm>
        </p:spPr>
        <p:txBody>
          <a:bodyPr anchor="ctr">
            <a:normAutofit/>
          </a:bodyPr>
          <a:lstStyle>
            <a:lvl1pPr marL="0" indent="0" algn="l">
              <a:buNone/>
              <a:defRPr sz="2400" b="1" cap="none" baseline="0">
                <a:solidFill>
                  <a:srgbClr val="324D5E"/>
                </a:solidFill>
              </a:defRPr>
            </a:lvl1pPr>
          </a:lstStyle>
          <a:p>
            <a:pPr lvl="0"/>
            <a:r>
              <a:rPr lang="en-US" smtClean="0"/>
              <a:t>Title Here</a:t>
            </a:r>
            <a:endParaRPr lang="en-US"/>
          </a:p>
        </p:txBody>
      </p:sp>
      <p:sp>
        <p:nvSpPr>
          <p:cNvPr id="35" name="Text Placeholder 29"/>
          <p:cNvSpPr>
            <a:spLocks noGrp="1"/>
          </p:cNvSpPr>
          <p:nvPr>
            <p:ph type="body" sz="quarter" idx="22" hasCustomPrompt="1"/>
          </p:nvPr>
        </p:nvSpPr>
        <p:spPr>
          <a:xfrm>
            <a:off x="1336343" y="2374117"/>
            <a:ext cx="4297680" cy="1226993"/>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31" name="Text Placeholder 7"/>
          <p:cNvSpPr>
            <a:spLocks noGrp="1"/>
          </p:cNvSpPr>
          <p:nvPr>
            <p:ph type="body" sz="quarter" idx="26" hasCustomPrompt="1"/>
          </p:nvPr>
        </p:nvSpPr>
        <p:spPr>
          <a:xfrm>
            <a:off x="482600" y="1716544"/>
            <a:ext cx="796671" cy="796671"/>
          </a:xfrm>
          <a:prstGeom prst="ellipse">
            <a:avLst/>
          </a:prstGeom>
          <a:solidFill>
            <a:schemeClr val="tx2"/>
          </a:solidFill>
        </p:spPr>
        <p:txBody>
          <a:bodyPr vert="horz" lIns="91440" tIns="45720" rIns="91440" bIns="45720" rtlCol="0" anchor="ctr">
            <a:normAutofit/>
          </a:bodyPr>
          <a:lstStyle>
            <a:lvl1pPr marL="0" indent="0" algn="ctr">
              <a:buNone/>
              <a:defRPr lang="en-US" sz="3000">
                <a:solidFill>
                  <a:schemeClr val="bg1"/>
                </a:solidFill>
                <a:latin typeface="FontAwesome" pitchFamily="2" charset="0"/>
              </a:defRPr>
            </a:lvl1pPr>
          </a:lstStyle>
          <a:p>
            <a:pPr lvl="0"/>
            <a:r>
              <a:rPr lang="en-US" smtClean="0"/>
              <a:t></a:t>
            </a:r>
            <a:endParaRPr lang="en-US"/>
          </a:p>
        </p:txBody>
      </p:sp>
      <p:sp>
        <p:nvSpPr>
          <p:cNvPr id="25" name="Text Placeholder 29"/>
          <p:cNvSpPr>
            <a:spLocks noGrp="1"/>
          </p:cNvSpPr>
          <p:nvPr>
            <p:ph type="body" sz="quarter" idx="27" hasCustomPrompt="1"/>
          </p:nvPr>
        </p:nvSpPr>
        <p:spPr>
          <a:xfrm>
            <a:off x="1336343" y="4299402"/>
            <a:ext cx="4297680" cy="431800"/>
          </a:xfrm>
        </p:spPr>
        <p:txBody>
          <a:bodyPr anchor="ctr">
            <a:normAutofit/>
          </a:bodyPr>
          <a:lstStyle>
            <a:lvl1pPr marL="0" indent="0" algn="l">
              <a:buNone/>
              <a:defRPr sz="2400" b="1" cap="none" baseline="0">
                <a:solidFill>
                  <a:srgbClr val="324D5E"/>
                </a:solidFill>
              </a:defRPr>
            </a:lvl1pPr>
          </a:lstStyle>
          <a:p>
            <a:pPr lvl="0"/>
            <a:r>
              <a:rPr lang="en-US" smtClean="0"/>
              <a:t>Title Here</a:t>
            </a:r>
            <a:endParaRPr lang="en-US"/>
          </a:p>
        </p:txBody>
      </p:sp>
      <p:sp>
        <p:nvSpPr>
          <p:cNvPr id="26" name="Text Placeholder 29"/>
          <p:cNvSpPr>
            <a:spLocks noGrp="1"/>
          </p:cNvSpPr>
          <p:nvPr>
            <p:ph type="body" sz="quarter" idx="28" hasCustomPrompt="1"/>
          </p:nvPr>
        </p:nvSpPr>
        <p:spPr>
          <a:xfrm>
            <a:off x="1336343" y="4731202"/>
            <a:ext cx="4297680" cy="1226993"/>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27" name="Text Placeholder 7"/>
          <p:cNvSpPr>
            <a:spLocks noGrp="1"/>
          </p:cNvSpPr>
          <p:nvPr>
            <p:ph type="body" sz="quarter" idx="29" hasCustomPrompt="1"/>
          </p:nvPr>
        </p:nvSpPr>
        <p:spPr>
          <a:xfrm>
            <a:off x="482600" y="4073629"/>
            <a:ext cx="796671" cy="796671"/>
          </a:xfrm>
          <a:prstGeom prst="ellipse">
            <a:avLst/>
          </a:prstGeom>
          <a:solidFill>
            <a:schemeClr val="accent1"/>
          </a:solidFill>
        </p:spPr>
        <p:txBody>
          <a:bodyPr vert="horz" lIns="91440" tIns="45720" rIns="91440" bIns="45720" rtlCol="0" anchor="ctr">
            <a:normAutofit/>
          </a:bodyPr>
          <a:lstStyle>
            <a:lvl1pPr marL="0" indent="0" algn="ctr">
              <a:buNone/>
              <a:defRPr lang="en-US" sz="3000">
                <a:latin typeface="FontAwesome" pitchFamily="2" charset="0"/>
              </a:defRPr>
            </a:lvl1pPr>
          </a:lstStyle>
          <a:p>
            <a:pPr lvl="0"/>
            <a:r>
              <a:rPr lang="en-US" smtClean="0"/>
              <a:t></a:t>
            </a:r>
            <a:endParaRPr lang="en-US"/>
          </a:p>
        </p:txBody>
      </p:sp>
      <p:sp>
        <p:nvSpPr>
          <p:cNvPr id="41" name="Text Placeholder 29"/>
          <p:cNvSpPr>
            <a:spLocks noGrp="1"/>
          </p:cNvSpPr>
          <p:nvPr>
            <p:ph type="body" sz="quarter" idx="36" hasCustomPrompt="1"/>
          </p:nvPr>
        </p:nvSpPr>
        <p:spPr>
          <a:xfrm>
            <a:off x="7411721" y="1942317"/>
            <a:ext cx="4297680" cy="431800"/>
          </a:xfrm>
        </p:spPr>
        <p:txBody>
          <a:bodyPr anchor="ctr">
            <a:normAutofit/>
          </a:bodyPr>
          <a:lstStyle>
            <a:lvl1pPr marL="0" indent="0" algn="l">
              <a:buNone/>
              <a:defRPr sz="2400" b="1" cap="none" baseline="0">
                <a:solidFill>
                  <a:srgbClr val="324D5E"/>
                </a:solidFill>
              </a:defRPr>
            </a:lvl1pPr>
          </a:lstStyle>
          <a:p>
            <a:pPr lvl="0"/>
            <a:r>
              <a:rPr lang="en-US" smtClean="0"/>
              <a:t>Title Here</a:t>
            </a:r>
            <a:endParaRPr lang="en-US"/>
          </a:p>
        </p:txBody>
      </p:sp>
      <p:sp>
        <p:nvSpPr>
          <p:cNvPr id="44" name="Text Placeholder 29"/>
          <p:cNvSpPr>
            <a:spLocks noGrp="1"/>
          </p:cNvSpPr>
          <p:nvPr>
            <p:ph type="body" sz="quarter" idx="37" hasCustomPrompt="1"/>
          </p:nvPr>
        </p:nvSpPr>
        <p:spPr>
          <a:xfrm>
            <a:off x="7411721" y="2374117"/>
            <a:ext cx="4297680" cy="1226993"/>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51" name="Text Placeholder 7"/>
          <p:cNvSpPr>
            <a:spLocks noGrp="1"/>
          </p:cNvSpPr>
          <p:nvPr>
            <p:ph type="body" sz="quarter" idx="38" hasCustomPrompt="1"/>
          </p:nvPr>
        </p:nvSpPr>
        <p:spPr>
          <a:xfrm>
            <a:off x="6557978" y="1716544"/>
            <a:ext cx="796671" cy="796671"/>
          </a:xfrm>
          <a:prstGeom prst="ellipse">
            <a:avLst/>
          </a:prstGeom>
          <a:solidFill>
            <a:schemeClr val="accent5"/>
          </a:solidFill>
        </p:spPr>
        <p:txBody>
          <a:bodyPr vert="horz" lIns="91440" tIns="45720" rIns="91440" bIns="45720" rtlCol="0" anchor="ctr">
            <a:normAutofit/>
          </a:bodyPr>
          <a:lstStyle>
            <a:lvl1pPr marL="0" indent="0" algn="ctr">
              <a:buNone/>
              <a:defRPr lang="en-US" sz="3000">
                <a:solidFill>
                  <a:schemeClr val="bg1"/>
                </a:solidFill>
                <a:latin typeface="FontAwesome" pitchFamily="2" charset="0"/>
              </a:defRPr>
            </a:lvl1pPr>
          </a:lstStyle>
          <a:p>
            <a:pPr lvl="0"/>
            <a:r>
              <a:rPr lang="en-US" smtClean="0"/>
              <a:t></a:t>
            </a:r>
            <a:endParaRPr lang="en-US"/>
          </a:p>
        </p:txBody>
      </p:sp>
      <p:sp>
        <p:nvSpPr>
          <p:cNvPr id="52" name="Text Placeholder 29"/>
          <p:cNvSpPr>
            <a:spLocks noGrp="1"/>
          </p:cNvSpPr>
          <p:nvPr>
            <p:ph type="body" sz="quarter" idx="39" hasCustomPrompt="1"/>
          </p:nvPr>
        </p:nvSpPr>
        <p:spPr>
          <a:xfrm>
            <a:off x="7411721" y="4299402"/>
            <a:ext cx="4297680" cy="431800"/>
          </a:xfrm>
        </p:spPr>
        <p:txBody>
          <a:bodyPr anchor="ctr">
            <a:normAutofit/>
          </a:bodyPr>
          <a:lstStyle>
            <a:lvl1pPr marL="0" indent="0" algn="l">
              <a:buNone/>
              <a:defRPr sz="2400" b="1" cap="none" baseline="0">
                <a:solidFill>
                  <a:srgbClr val="324D5E"/>
                </a:solidFill>
              </a:defRPr>
            </a:lvl1pPr>
          </a:lstStyle>
          <a:p>
            <a:pPr lvl="0"/>
            <a:r>
              <a:rPr lang="en-US" smtClean="0"/>
              <a:t>Title Here</a:t>
            </a:r>
            <a:endParaRPr lang="en-US"/>
          </a:p>
        </p:txBody>
      </p:sp>
      <p:sp>
        <p:nvSpPr>
          <p:cNvPr id="53" name="Text Placeholder 29"/>
          <p:cNvSpPr>
            <a:spLocks noGrp="1"/>
          </p:cNvSpPr>
          <p:nvPr>
            <p:ph type="body" sz="quarter" idx="40" hasCustomPrompt="1"/>
          </p:nvPr>
        </p:nvSpPr>
        <p:spPr>
          <a:xfrm>
            <a:off x="7411721" y="4731202"/>
            <a:ext cx="4297680" cy="1226993"/>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54" name="Text Placeholder 7"/>
          <p:cNvSpPr>
            <a:spLocks noGrp="1"/>
          </p:cNvSpPr>
          <p:nvPr>
            <p:ph type="body" sz="quarter" idx="41" hasCustomPrompt="1"/>
          </p:nvPr>
        </p:nvSpPr>
        <p:spPr>
          <a:xfrm>
            <a:off x="6557978" y="4073629"/>
            <a:ext cx="796671" cy="796671"/>
          </a:xfrm>
          <a:prstGeom prst="ellipse">
            <a:avLst/>
          </a:prstGeom>
          <a:solidFill>
            <a:schemeClr val="accent6"/>
          </a:solidFill>
        </p:spPr>
        <p:txBody>
          <a:bodyPr vert="horz" lIns="91440" tIns="45720" rIns="91440" bIns="45720" rtlCol="0" anchor="ctr">
            <a:normAutofit/>
          </a:bodyPr>
          <a:lstStyle>
            <a:lvl1pPr marL="0" indent="0" algn="ctr">
              <a:buNone/>
              <a:defRPr lang="en-US" sz="3000">
                <a:solidFill>
                  <a:schemeClr val="bg1"/>
                </a:solidFill>
                <a:latin typeface="FontAwesome" pitchFamily="2" charset="0"/>
              </a:defRPr>
            </a:lvl1pPr>
          </a:lstStyle>
          <a:p>
            <a:pPr lvl="0"/>
            <a:r>
              <a:rPr lang="en-US" smtClean="0"/>
              <a:t></a:t>
            </a:r>
            <a:endParaRPr lang="en-US"/>
          </a:p>
        </p:txBody>
      </p:sp>
      <p:grpSp>
        <p:nvGrpSpPr>
          <p:cNvPr id="32" name="Group 31"/>
          <p:cNvGrpSpPr/>
          <p:nvPr userDrawn="1"/>
        </p:nvGrpSpPr>
        <p:grpSpPr>
          <a:xfrm>
            <a:off x="0" y="6766560"/>
            <a:ext cx="12192000" cy="91440"/>
            <a:chOff x="0" y="4480421"/>
            <a:chExt cx="12192000" cy="91440"/>
          </a:xfrm>
        </p:grpSpPr>
        <p:sp>
          <p:nvSpPr>
            <p:cNvPr id="33" name="Rectangle 32"/>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65627521"/>
      </p:ext>
    </p:extLst>
  </p:cSld>
  <p:clrMapOvr>
    <a:masterClrMapping/>
  </p:clrMapOvr>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4 pictures and desc #2">
    <p:spTree>
      <p:nvGrpSpPr>
        <p:cNvPr id="1" name=""/>
        <p:cNvGrpSpPr/>
        <p:nvPr/>
      </p:nvGrpSpPr>
      <p:grpSpPr>
        <a:xfrm>
          <a:off x="0" y="0"/>
          <a:ext cx="0" cy="0"/>
          <a:chOff x="0" y="0"/>
          <a:chExt cx="0" cy="0"/>
        </a:xfrm>
      </p:grpSpPr>
      <p:sp>
        <p:nvSpPr>
          <p:cNvPr id="18" name="Picture Placeholder 10"/>
          <p:cNvSpPr>
            <a:spLocks noGrp="1" noChangeAspect="1"/>
          </p:cNvSpPr>
          <p:nvPr>
            <p:ph type="pic" sz="quarter" idx="14"/>
          </p:nvPr>
        </p:nvSpPr>
        <p:spPr>
          <a:xfrm>
            <a:off x="0" y="0"/>
            <a:ext cx="3044952" cy="2202144"/>
          </a:xfrm>
          <a:solidFill>
            <a:schemeClr val="accent4">
              <a:alpha val="30000"/>
            </a:schemeClr>
          </a:solidFill>
        </p:spPr>
        <p:txBody>
          <a:bodyPr vert="horz" lIns="91440" tIns="45720" rIns="91440" bIns="45720" rtlCol="0">
            <a:normAutofit/>
          </a:bodyPr>
          <a:lstStyle>
            <a:lvl1pPr>
              <a:defRPr lang="en-US"/>
            </a:lvl1pPr>
          </a:lstStyle>
          <a:p>
            <a:pPr lvl="0"/>
            <a:endParaRPr lang="en-US"/>
          </a:p>
        </p:txBody>
      </p:sp>
      <p:sp>
        <p:nvSpPr>
          <p:cNvPr id="24" name="Picture Placeholder 10"/>
          <p:cNvSpPr>
            <a:spLocks noGrp="1" noChangeAspect="1"/>
          </p:cNvSpPr>
          <p:nvPr>
            <p:ph type="pic" sz="quarter" idx="17"/>
          </p:nvPr>
        </p:nvSpPr>
        <p:spPr>
          <a:xfrm>
            <a:off x="6089904" y="0"/>
            <a:ext cx="3044952" cy="2202144"/>
          </a:xfrm>
          <a:solidFill>
            <a:schemeClr val="accent1">
              <a:alpha val="30000"/>
            </a:schemeClr>
          </a:solidFill>
        </p:spPr>
        <p:txBody>
          <a:bodyPr vert="horz" lIns="91440" tIns="45720" rIns="91440" bIns="45720" rtlCol="0">
            <a:normAutofit/>
          </a:bodyPr>
          <a:lstStyle>
            <a:lvl1pPr>
              <a:defRPr lang="en-US"/>
            </a:lvl1pPr>
          </a:lstStyle>
          <a:p>
            <a:pPr lvl="0"/>
            <a:endParaRPr lang="en-US"/>
          </a:p>
        </p:txBody>
      </p:sp>
      <p:sp>
        <p:nvSpPr>
          <p:cNvPr id="26" name="Picture Placeholder 10"/>
          <p:cNvSpPr>
            <a:spLocks noGrp="1" noChangeAspect="1"/>
          </p:cNvSpPr>
          <p:nvPr>
            <p:ph type="pic" sz="quarter" idx="19"/>
          </p:nvPr>
        </p:nvSpPr>
        <p:spPr>
          <a:xfrm>
            <a:off x="9134856" y="2202144"/>
            <a:ext cx="3057144" cy="2202144"/>
          </a:xfrm>
          <a:solidFill>
            <a:schemeClr val="accent3">
              <a:alpha val="30000"/>
            </a:schemeClr>
          </a:solidFill>
        </p:spPr>
        <p:txBody>
          <a:bodyPr vert="horz" lIns="91440" tIns="45720" rIns="91440" bIns="45720" rtlCol="0">
            <a:normAutofit/>
          </a:bodyPr>
          <a:lstStyle>
            <a:lvl1pPr>
              <a:defRPr lang="en-US"/>
            </a:lvl1pPr>
          </a:lstStyle>
          <a:p>
            <a:pPr lvl="0"/>
            <a:endParaRPr lang="en-US"/>
          </a:p>
        </p:txBody>
      </p:sp>
      <p:sp>
        <p:nvSpPr>
          <p:cNvPr id="27" name="Picture Placeholder 10"/>
          <p:cNvSpPr>
            <a:spLocks noGrp="1" noChangeAspect="1"/>
          </p:cNvSpPr>
          <p:nvPr>
            <p:ph type="pic" sz="quarter" idx="20"/>
          </p:nvPr>
        </p:nvSpPr>
        <p:spPr>
          <a:xfrm>
            <a:off x="3044952" y="2202144"/>
            <a:ext cx="3044952" cy="2202144"/>
          </a:xfrm>
          <a:solidFill>
            <a:schemeClr val="tx2">
              <a:alpha val="30000"/>
            </a:schemeClr>
          </a:solidFill>
        </p:spPr>
        <p:txBody>
          <a:bodyPr vert="horz" lIns="91440" tIns="45720" rIns="91440" bIns="45720" rtlCol="0">
            <a:normAutofit/>
          </a:bodyPr>
          <a:lstStyle>
            <a:lvl1pPr>
              <a:defRPr lang="en-US"/>
            </a:lvl1pPr>
          </a:lstStyle>
          <a:p>
            <a:pPr lvl="0"/>
            <a:endParaRPr lang="en-US"/>
          </a:p>
        </p:txBody>
      </p:sp>
      <p:sp>
        <p:nvSpPr>
          <p:cNvPr id="28" name="Text Placeholder 29"/>
          <p:cNvSpPr>
            <a:spLocks noGrp="1"/>
          </p:cNvSpPr>
          <p:nvPr>
            <p:ph type="body" sz="quarter" idx="26" hasCustomPrompt="1"/>
          </p:nvPr>
        </p:nvSpPr>
        <p:spPr>
          <a:xfrm>
            <a:off x="3044952" y="0"/>
            <a:ext cx="3044952" cy="2203704"/>
          </a:xfrm>
          <a:solidFill>
            <a:schemeClr val="accent4"/>
          </a:solidFill>
        </p:spPr>
        <p:txBody>
          <a:bodyPr wrap="square" anchor="ctr">
            <a:normAutofit/>
          </a:bodyPr>
          <a:lstStyle>
            <a:lvl1pPr marL="0" indent="0" algn="just">
              <a:buNone/>
              <a:defRPr sz="1600">
                <a:solidFill>
                  <a:schemeClr val="bg1"/>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31" name="Text Placeholder 29"/>
          <p:cNvSpPr>
            <a:spLocks noGrp="1"/>
          </p:cNvSpPr>
          <p:nvPr>
            <p:ph type="body" sz="quarter" idx="27" hasCustomPrompt="1"/>
          </p:nvPr>
        </p:nvSpPr>
        <p:spPr>
          <a:xfrm>
            <a:off x="0" y="2202144"/>
            <a:ext cx="3044952" cy="2203704"/>
          </a:xfrm>
          <a:solidFill>
            <a:schemeClr val="tx2"/>
          </a:solidFill>
        </p:spPr>
        <p:txBody>
          <a:bodyPr wrap="square" anchor="ctr">
            <a:normAutofit/>
          </a:bodyPr>
          <a:lstStyle>
            <a:lvl1pPr marL="0" indent="0" algn="just">
              <a:buNone/>
              <a:defRPr sz="1600">
                <a:solidFill>
                  <a:schemeClr val="bg1"/>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33" name="Text Placeholder 29"/>
          <p:cNvSpPr>
            <a:spLocks noGrp="1"/>
          </p:cNvSpPr>
          <p:nvPr>
            <p:ph type="body" sz="quarter" idx="28" hasCustomPrompt="1"/>
          </p:nvPr>
        </p:nvSpPr>
        <p:spPr>
          <a:xfrm>
            <a:off x="6089904" y="2202144"/>
            <a:ext cx="3044952" cy="2203704"/>
          </a:xfrm>
          <a:solidFill>
            <a:schemeClr val="accent3"/>
          </a:solidFill>
        </p:spPr>
        <p:txBody>
          <a:bodyPr wrap="square" anchor="ctr">
            <a:normAutofit/>
          </a:bodyPr>
          <a:lstStyle>
            <a:lvl1pPr marL="0" indent="0" algn="just">
              <a:buNone/>
              <a:defRPr sz="1600">
                <a:solidFill>
                  <a:schemeClr val="bg1"/>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35" name="Text Placeholder 29"/>
          <p:cNvSpPr>
            <a:spLocks noGrp="1"/>
          </p:cNvSpPr>
          <p:nvPr>
            <p:ph type="body" sz="quarter" idx="29" hasCustomPrompt="1"/>
          </p:nvPr>
        </p:nvSpPr>
        <p:spPr>
          <a:xfrm>
            <a:off x="9137904" y="0"/>
            <a:ext cx="3054096" cy="2203704"/>
          </a:xfrm>
          <a:solidFill>
            <a:schemeClr val="accent1"/>
          </a:solidFill>
        </p:spPr>
        <p:txBody>
          <a:bodyPr wrap="square" anchor="ctr">
            <a:normAutofit/>
          </a:bodyPr>
          <a:lstStyle>
            <a:lvl1pPr marL="0" indent="0" algn="just">
              <a:buNone/>
              <a:defRPr sz="1600">
                <a:solidFill>
                  <a:schemeClr val="bg1"/>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36" name="Rectangle 35"/>
          <p:cNvSpPr/>
          <p:nvPr userDrawn="1"/>
        </p:nvSpPr>
        <p:spPr>
          <a:xfrm>
            <a:off x="2" y="5676694"/>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7" name="Title 1"/>
          <p:cNvSpPr>
            <a:spLocks noGrp="1"/>
          </p:cNvSpPr>
          <p:nvPr>
            <p:ph type="title"/>
          </p:nvPr>
        </p:nvSpPr>
        <p:spPr>
          <a:xfrm>
            <a:off x="838200" y="5930797"/>
            <a:ext cx="10515600" cy="673100"/>
          </a:xfrm>
        </p:spPr>
        <p:txBody>
          <a:bodyPr/>
          <a:lstStyle>
            <a:lvl1pPr>
              <a:defRPr>
                <a:solidFill>
                  <a:schemeClr val="bg1"/>
                </a:solidFill>
              </a:defRPr>
            </a:lvl1pPr>
          </a:lstStyle>
          <a:p>
            <a:r>
              <a:rPr lang="en-US" smtClean="0"/>
              <a:t>Click to edit Master title style</a:t>
            </a:r>
            <a:endParaRPr lang="en-US"/>
          </a:p>
        </p:txBody>
      </p:sp>
      <p:sp>
        <p:nvSpPr>
          <p:cNvPr id="38" name="Text Placeholder 29"/>
          <p:cNvSpPr>
            <a:spLocks noGrp="1"/>
          </p:cNvSpPr>
          <p:nvPr>
            <p:ph type="body" sz="quarter" idx="42" hasCustomPrompt="1"/>
          </p:nvPr>
        </p:nvSpPr>
        <p:spPr>
          <a:xfrm>
            <a:off x="909471" y="4652862"/>
            <a:ext cx="10373058" cy="773698"/>
          </a:xfrm>
          <a:noFill/>
        </p:spPr>
        <p:txBody>
          <a:bodyPr anchor="ctr">
            <a:normAutofit/>
          </a:bodyPr>
          <a:lstStyle>
            <a:lvl1pPr marL="0" indent="0" algn="ctr">
              <a:buNone/>
              <a:defRPr sz="2000">
                <a:solidFill>
                  <a:schemeClr val="tx2"/>
                </a:solidFill>
              </a:defRPr>
            </a:lvl1pPr>
          </a:lstStyle>
          <a:p>
            <a:pPr lvl="0"/>
            <a:r>
              <a:rPr lang="en-US" smtClean="0"/>
              <a:t>Short description text here</a:t>
            </a:r>
            <a:endParaRPr lang="en-US"/>
          </a:p>
        </p:txBody>
      </p:sp>
    </p:spTree>
    <p:extLst>
      <p:ext uri="{BB962C8B-B14F-4D97-AF65-F5344CB8AC3E}">
        <p14:creationId xmlns:p14="http://schemas.microsoft.com/office/powerpoint/2010/main" val="26471292"/>
      </p:ext>
    </p:extLst>
  </p:cSld>
  <p:clrMapOvr>
    <a:masterClrMapping/>
  </p:clrMapOvr>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4 pictures title and desc">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5" name="Picture Placeholder 10"/>
          <p:cNvSpPr>
            <a:spLocks noGrp="1" noChangeAspect="1"/>
          </p:cNvSpPr>
          <p:nvPr>
            <p:ph type="pic" sz="quarter" idx="14"/>
          </p:nvPr>
        </p:nvSpPr>
        <p:spPr>
          <a:xfrm>
            <a:off x="354775" y="1425680"/>
            <a:ext cx="2600055" cy="1957811"/>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18" name="Picture Placeholder 10"/>
          <p:cNvSpPr>
            <a:spLocks noGrp="1" noChangeAspect="1"/>
          </p:cNvSpPr>
          <p:nvPr>
            <p:ph type="pic" sz="quarter" idx="15"/>
          </p:nvPr>
        </p:nvSpPr>
        <p:spPr>
          <a:xfrm>
            <a:off x="3316627" y="1425680"/>
            <a:ext cx="2600055" cy="1957811"/>
          </a:xfrm>
          <a:solidFill>
            <a:srgbClr val="324D5E">
              <a:alpha val="30000"/>
            </a:srgbClr>
          </a:solidFill>
        </p:spPr>
        <p:txBody>
          <a:bodyPr vert="horz" lIns="91440" tIns="45720" rIns="91440" bIns="45720" rtlCol="0">
            <a:normAutofit/>
          </a:bodyPr>
          <a:lstStyle>
            <a:lvl1pPr>
              <a:defRPr lang="en-US"/>
            </a:lvl1pPr>
          </a:lstStyle>
          <a:p>
            <a:pPr lvl="0"/>
            <a:endParaRPr lang="en-US"/>
          </a:p>
        </p:txBody>
      </p:sp>
      <p:sp>
        <p:nvSpPr>
          <p:cNvPr id="21" name="Picture Placeholder 10"/>
          <p:cNvSpPr>
            <a:spLocks noGrp="1" noChangeAspect="1"/>
          </p:cNvSpPr>
          <p:nvPr>
            <p:ph type="pic" sz="quarter" idx="16"/>
          </p:nvPr>
        </p:nvSpPr>
        <p:spPr>
          <a:xfrm>
            <a:off x="6278479" y="1425679"/>
            <a:ext cx="2600055" cy="1957811"/>
          </a:xfrm>
          <a:solidFill>
            <a:srgbClr val="F17C3F">
              <a:alpha val="30000"/>
            </a:srgbClr>
          </a:solidFill>
        </p:spPr>
        <p:txBody>
          <a:bodyPr vert="horz" lIns="91440" tIns="45720" rIns="91440" bIns="45720" rtlCol="0">
            <a:normAutofit/>
          </a:bodyPr>
          <a:lstStyle>
            <a:lvl1pPr>
              <a:defRPr lang="en-US"/>
            </a:lvl1pPr>
          </a:lstStyle>
          <a:p>
            <a:pPr lvl="0"/>
            <a:endParaRPr lang="en-US"/>
          </a:p>
        </p:txBody>
      </p:sp>
      <p:sp>
        <p:nvSpPr>
          <p:cNvPr id="24" name="Picture Placeholder 10"/>
          <p:cNvSpPr>
            <a:spLocks noGrp="1" noChangeAspect="1"/>
          </p:cNvSpPr>
          <p:nvPr>
            <p:ph type="pic" sz="quarter" idx="17"/>
          </p:nvPr>
        </p:nvSpPr>
        <p:spPr>
          <a:xfrm>
            <a:off x="9240330" y="1425678"/>
            <a:ext cx="2600055" cy="1957811"/>
          </a:xfrm>
          <a:solidFill>
            <a:srgbClr val="7BB21B">
              <a:alpha val="30000"/>
            </a:srgbClr>
          </a:solidFill>
        </p:spPr>
        <p:txBody>
          <a:bodyPr vert="horz" lIns="91440" tIns="45720" rIns="91440" bIns="45720" rtlCol="0">
            <a:normAutofit/>
          </a:bodyPr>
          <a:lstStyle>
            <a:lvl1pPr>
              <a:defRPr lang="en-US"/>
            </a:lvl1pPr>
          </a:lstStyle>
          <a:p>
            <a:pPr lvl="0"/>
            <a:endParaRPr lang="en-US"/>
          </a:p>
        </p:txBody>
      </p:sp>
      <p:sp>
        <p:nvSpPr>
          <p:cNvPr id="17" name="Rectangle 16"/>
          <p:cNvSpPr/>
          <p:nvPr userDrawn="1"/>
        </p:nvSpPr>
        <p:spPr>
          <a:xfrm>
            <a:off x="354775" y="3381481"/>
            <a:ext cx="2596896" cy="91440"/>
          </a:xfrm>
          <a:prstGeom prst="rect">
            <a:avLst/>
          </a:prstGeom>
          <a:solidFill>
            <a:srgbClr val="009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 name="Rectangle 19"/>
          <p:cNvSpPr/>
          <p:nvPr userDrawn="1"/>
        </p:nvSpPr>
        <p:spPr>
          <a:xfrm>
            <a:off x="3316627" y="3381481"/>
            <a:ext cx="2596896" cy="91440"/>
          </a:xfrm>
          <a:prstGeom prst="rect">
            <a:avLst/>
          </a:prstGeom>
          <a:solidFill>
            <a:srgbClr val="324D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3" name="Rectangle 22"/>
          <p:cNvSpPr/>
          <p:nvPr userDrawn="1"/>
        </p:nvSpPr>
        <p:spPr>
          <a:xfrm>
            <a:off x="6278479" y="3381480"/>
            <a:ext cx="2596896" cy="91440"/>
          </a:xfrm>
          <a:prstGeom prst="rect">
            <a:avLst/>
          </a:prstGeom>
          <a:solidFill>
            <a:srgbClr val="F17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25"/>
          <p:cNvSpPr/>
          <p:nvPr userDrawn="1"/>
        </p:nvSpPr>
        <p:spPr>
          <a:xfrm>
            <a:off x="9240330" y="3381479"/>
            <a:ext cx="2596896" cy="91440"/>
          </a:xfrm>
          <a:prstGeom prst="rect">
            <a:avLst/>
          </a:prstGeom>
          <a:solidFill>
            <a:srgbClr val="7BB2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Text Placeholder 29"/>
          <p:cNvSpPr>
            <a:spLocks noGrp="1"/>
          </p:cNvSpPr>
          <p:nvPr>
            <p:ph type="body" sz="quarter" idx="18" hasCustomPrompt="1"/>
          </p:nvPr>
        </p:nvSpPr>
        <p:spPr>
          <a:xfrm>
            <a:off x="354775" y="3514939"/>
            <a:ext cx="2596896" cy="431800"/>
          </a:xfrm>
        </p:spPr>
        <p:txBody>
          <a:bodyPr anchor="ctr">
            <a:normAutofit/>
          </a:bodyPr>
          <a:lstStyle>
            <a:lvl1pPr marL="0" indent="0" algn="ctr">
              <a:buNone/>
              <a:defRPr sz="2200">
                <a:solidFill>
                  <a:srgbClr val="324D5E"/>
                </a:solidFill>
              </a:defRPr>
            </a:lvl1pPr>
          </a:lstStyle>
          <a:p>
            <a:pPr lvl="0"/>
            <a:r>
              <a:rPr lang="en-US" smtClean="0"/>
              <a:t>Project Here</a:t>
            </a:r>
            <a:endParaRPr lang="en-US"/>
          </a:p>
        </p:txBody>
      </p:sp>
      <p:sp>
        <p:nvSpPr>
          <p:cNvPr id="32" name="Text Placeholder 29"/>
          <p:cNvSpPr>
            <a:spLocks noGrp="1"/>
          </p:cNvSpPr>
          <p:nvPr>
            <p:ph type="body" sz="quarter" idx="19" hasCustomPrompt="1"/>
          </p:nvPr>
        </p:nvSpPr>
        <p:spPr>
          <a:xfrm>
            <a:off x="3316627" y="3514939"/>
            <a:ext cx="2596896" cy="431800"/>
          </a:xfrm>
        </p:spPr>
        <p:txBody>
          <a:bodyPr anchor="ctr">
            <a:normAutofit/>
          </a:bodyPr>
          <a:lstStyle>
            <a:lvl1pPr marL="0" indent="0" algn="ctr">
              <a:buNone/>
              <a:defRPr sz="2200">
                <a:solidFill>
                  <a:srgbClr val="324D5E"/>
                </a:solidFill>
              </a:defRPr>
            </a:lvl1pPr>
          </a:lstStyle>
          <a:p>
            <a:pPr lvl="0"/>
            <a:r>
              <a:rPr lang="en-US" smtClean="0"/>
              <a:t>Project Here</a:t>
            </a:r>
            <a:endParaRPr lang="en-US"/>
          </a:p>
        </p:txBody>
      </p:sp>
      <p:sp>
        <p:nvSpPr>
          <p:cNvPr id="33" name="Text Placeholder 29"/>
          <p:cNvSpPr>
            <a:spLocks noGrp="1"/>
          </p:cNvSpPr>
          <p:nvPr>
            <p:ph type="body" sz="quarter" idx="20" hasCustomPrompt="1"/>
          </p:nvPr>
        </p:nvSpPr>
        <p:spPr>
          <a:xfrm>
            <a:off x="6278479" y="3514939"/>
            <a:ext cx="2596896" cy="431800"/>
          </a:xfrm>
        </p:spPr>
        <p:txBody>
          <a:bodyPr anchor="ctr">
            <a:normAutofit/>
          </a:bodyPr>
          <a:lstStyle>
            <a:lvl1pPr marL="0" indent="0" algn="ctr">
              <a:buNone/>
              <a:defRPr sz="2200">
                <a:solidFill>
                  <a:srgbClr val="324D5E"/>
                </a:solidFill>
              </a:defRPr>
            </a:lvl1pPr>
          </a:lstStyle>
          <a:p>
            <a:pPr lvl="0"/>
            <a:r>
              <a:rPr lang="en-US" smtClean="0"/>
              <a:t>Project Here</a:t>
            </a:r>
            <a:endParaRPr lang="en-US"/>
          </a:p>
        </p:txBody>
      </p:sp>
      <p:sp>
        <p:nvSpPr>
          <p:cNvPr id="34" name="Text Placeholder 29"/>
          <p:cNvSpPr>
            <a:spLocks noGrp="1"/>
          </p:cNvSpPr>
          <p:nvPr>
            <p:ph type="body" sz="quarter" idx="21" hasCustomPrompt="1"/>
          </p:nvPr>
        </p:nvSpPr>
        <p:spPr>
          <a:xfrm>
            <a:off x="9240330" y="3514939"/>
            <a:ext cx="2596896" cy="431800"/>
          </a:xfrm>
        </p:spPr>
        <p:txBody>
          <a:bodyPr anchor="ctr">
            <a:normAutofit/>
          </a:bodyPr>
          <a:lstStyle>
            <a:lvl1pPr marL="0" indent="0" algn="ctr">
              <a:buNone/>
              <a:defRPr sz="2200">
                <a:solidFill>
                  <a:srgbClr val="324D5E"/>
                </a:solidFill>
              </a:defRPr>
            </a:lvl1pPr>
          </a:lstStyle>
          <a:p>
            <a:pPr lvl="0"/>
            <a:r>
              <a:rPr lang="en-US" smtClean="0"/>
              <a:t>Project Here</a:t>
            </a:r>
            <a:endParaRPr lang="en-US"/>
          </a:p>
        </p:txBody>
      </p:sp>
      <p:sp>
        <p:nvSpPr>
          <p:cNvPr id="35" name="Text Placeholder 29"/>
          <p:cNvSpPr>
            <a:spLocks noGrp="1"/>
          </p:cNvSpPr>
          <p:nvPr>
            <p:ph type="body" sz="quarter" idx="22" hasCustomPrompt="1"/>
          </p:nvPr>
        </p:nvSpPr>
        <p:spPr>
          <a:xfrm>
            <a:off x="354775" y="3912557"/>
            <a:ext cx="2596896" cy="431800"/>
          </a:xfrm>
        </p:spPr>
        <p:txBody>
          <a:bodyPr anchor="ctr">
            <a:normAutofit/>
          </a:bodyPr>
          <a:lstStyle>
            <a:lvl1pPr marL="0" indent="0" algn="ctr">
              <a:buNone/>
              <a:defRPr sz="1800">
                <a:solidFill>
                  <a:srgbClr val="8C9CA6"/>
                </a:solidFill>
              </a:defRPr>
            </a:lvl1pPr>
          </a:lstStyle>
          <a:p>
            <a:pPr lvl="0"/>
            <a:r>
              <a:rPr lang="en-US" smtClean="0"/>
              <a:t>Client Here</a:t>
            </a:r>
            <a:endParaRPr lang="en-US"/>
          </a:p>
        </p:txBody>
      </p:sp>
      <p:sp>
        <p:nvSpPr>
          <p:cNvPr id="36" name="Text Placeholder 29"/>
          <p:cNvSpPr>
            <a:spLocks noGrp="1"/>
          </p:cNvSpPr>
          <p:nvPr>
            <p:ph type="body" sz="quarter" idx="23" hasCustomPrompt="1"/>
          </p:nvPr>
        </p:nvSpPr>
        <p:spPr>
          <a:xfrm>
            <a:off x="3316627" y="3912557"/>
            <a:ext cx="2596896" cy="431800"/>
          </a:xfrm>
        </p:spPr>
        <p:txBody>
          <a:bodyPr anchor="ctr">
            <a:normAutofit/>
          </a:bodyPr>
          <a:lstStyle>
            <a:lvl1pPr marL="0" indent="0" algn="ctr">
              <a:buNone/>
              <a:defRPr sz="1800">
                <a:solidFill>
                  <a:srgbClr val="8C9CA6"/>
                </a:solidFill>
              </a:defRPr>
            </a:lvl1pPr>
          </a:lstStyle>
          <a:p>
            <a:pPr lvl="0"/>
            <a:r>
              <a:rPr lang="en-US" smtClean="0"/>
              <a:t>Client Here</a:t>
            </a:r>
            <a:endParaRPr lang="en-US"/>
          </a:p>
        </p:txBody>
      </p:sp>
      <p:sp>
        <p:nvSpPr>
          <p:cNvPr id="37" name="Text Placeholder 29"/>
          <p:cNvSpPr>
            <a:spLocks noGrp="1"/>
          </p:cNvSpPr>
          <p:nvPr>
            <p:ph type="body" sz="quarter" idx="24" hasCustomPrompt="1"/>
          </p:nvPr>
        </p:nvSpPr>
        <p:spPr>
          <a:xfrm>
            <a:off x="6278479" y="3912557"/>
            <a:ext cx="2596896" cy="431800"/>
          </a:xfrm>
        </p:spPr>
        <p:txBody>
          <a:bodyPr anchor="ctr">
            <a:normAutofit/>
          </a:bodyPr>
          <a:lstStyle>
            <a:lvl1pPr marL="0" indent="0" algn="ctr">
              <a:buNone/>
              <a:defRPr sz="1800">
                <a:solidFill>
                  <a:srgbClr val="8C9CA6"/>
                </a:solidFill>
              </a:defRPr>
            </a:lvl1pPr>
          </a:lstStyle>
          <a:p>
            <a:pPr lvl="0"/>
            <a:r>
              <a:rPr lang="en-US" smtClean="0"/>
              <a:t>Client Here</a:t>
            </a:r>
            <a:endParaRPr lang="en-US"/>
          </a:p>
        </p:txBody>
      </p:sp>
      <p:sp>
        <p:nvSpPr>
          <p:cNvPr id="38" name="Text Placeholder 29"/>
          <p:cNvSpPr>
            <a:spLocks noGrp="1"/>
          </p:cNvSpPr>
          <p:nvPr>
            <p:ph type="body" sz="quarter" idx="25" hasCustomPrompt="1"/>
          </p:nvPr>
        </p:nvSpPr>
        <p:spPr>
          <a:xfrm>
            <a:off x="9240330" y="3912557"/>
            <a:ext cx="2596896" cy="431800"/>
          </a:xfrm>
        </p:spPr>
        <p:txBody>
          <a:bodyPr anchor="ctr">
            <a:normAutofit/>
          </a:bodyPr>
          <a:lstStyle>
            <a:lvl1pPr marL="0" indent="0" algn="ctr">
              <a:buNone/>
              <a:defRPr sz="1800">
                <a:solidFill>
                  <a:srgbClr val="8C9CA6"/>
                </a:solidFill>
              </a:defRPr>
            </a:lvl1pPr>
          </a:lstStyle>
          <a:p>
            <a:pPr lvl="0"/>
            <a:r>
              <a:rPr lang="en-US" smtClean="0"/>
              <a:t>Client Here</a:t>
            </a:r>
            <a:endParaRPr lang="en-US"/>
          </a:p>
        </p:txBody>
      </p:sp>
      <p:sp>
        <p:nvSpPr>
          <p:cNvPr id="29" name="Text Placeholder 29"/>
          <p:cNvSpPr>
            <a:spLocks noGrp="1"/>
          </p:cNvSpPr>
          <p:nvPr>
            <p:ph type="body" sz="quarter" idx="26" hasCustomPrompt="1"/>
          </p:nvPr>
        </p:nvSpPr>
        <p:spPr>
          <a:xfrm>
            <a:off x="354775" y="4397494"/>
            <a:ext cx="2596896" cy="1640717"/>
          </a:xfrm>
          <a:solidFill>
            <a:srgbClr val="F9F9F9"/>
          </a:solidFill>
        </p:spPr>
        <p:txBody>
          <a:bodyPr anchor="t">
            <a:noAutofit/>
          </a:bodyPr>
          <a:lstStyle>
            <a:lvl1pPr marL="0" indent="0" algn="just">
              <a:buNone/>
              <a:defRPr sz="1600">
                <a:solidFill>
                  <a:srgbClr val="273339"/>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31" name="Text Placeholder 29"/>
          <p:cNvSpPr>
            <a:spLocks noGrp="1"/>
          </p:cNvSpPr>
          <p:nvPr>
            <p:ph type="body" sz="quarter" idx="27" hasCustomPrompt="1"/>
          </p:nvPr>
        </p:nvSpPr>
        <p:spPr>
          <a:xfrm>
            <a:off x="3314870" y="4397494"/>
            <a:ext cx="2596896" cy="1640717"/>
          </a:xfrm>
          <a:solidFill>
            <a:srgbClr val="F9F9F9"/>
          </a:solidFill>
        </p:spPr>
        <p:txBody>
          <a:bodyPr anchor="t">
            <a:noAutofit/>
          </a:bodyPr>
          <a:lstStyle>
            <a:lvl1pPr marL="0" indent="0" algn="just">
              <a:buNone/>
              <a:defRPr sz="1600">
                <a:solidFill>
                  <a:srgbClr val="273339"/>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39" name="Text Placeholder 29"/>
          <p:cNvSpPr>
            <a:spLocks noGrp="1"/>
          </p:cNvSpPr>
          <p:nvPr>
            <p:ph type="body" sz="quarter" idx="28" hasCustomPrompt="1"/>
          </p:nvPr>
        </p:nvSpPr>
        <p:spPr>
          <a:xfrm>
            <a:off x="6274965" y="4397494"/>
            <a:ext cx="2596896" cy="1640717"/>
          </a:xfrm>
          <a:solidFill>
            <a:srgbClr val="F9F9F9"/>
          </a:solidFill>
        </p:spPr>
        <p:txBody>
          <a:bodyPr anchor="t">
            <a:noAutofit/>
          </a:bodyPr>
          <a:lstStyle>
            <a:lvl1pPr marL="0" indent="0" algn="just">
              <a:buNone/>
              <a:defRPr sz="1600">
                <a:solidFill>
                  <a:srgbClr val="273339"/>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40" name="Text Placeholder 29"/>
          <p:cNvSpPr>
            <a:spLocks noGrp="1"/>
          </p:cNvSpPr>
          <p:nvPr>
            <p:ph type="body" sz="quarter" idx="29" hasCustomPrompt="1"/>
          </p:nvPr>
        </p:nvSpPr>
        <p:spPr>
          <a:xfrm>
            <a:off x="9235060" y="4397494"/>
            <a:ext cx="2596896" cy="1640717"/>
          </a:xfrm>
          <a:solidFill>
            <a:srgbClr val="F9F9F9"/>
          </a:solidFill>
        </p:spPr>
        <p:txBody>
          <a:bodyPr anchor="t">
            <a:noAutofit/>
          </a:bodyPr>
          <a:lstStyle>
            <a:lvl1pPr marL="0" indent="0" algn="just">
              <a:buNone/>
              <a:defRPr sz="1600">
                <a:solidFill>
                  <a:srgbClr val="273339"/>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grpSp>
        <p:nvGrpSpPr>
          <p:cNvPr id="41" name="Group 40"/>
          <p:cNvGrpSpPr/>
          <p:nvPr userDrawn="1"/>
        </p:nvGrpSpPr>
        <p:grpSpPr>
          <a:xfrm>
            <a:off x="0" y="6766560"/>
            <a:ext cx="12192000" cy="91440"/>
            <a:chOff x="0" y="4480421"/>
            <a:chExt cx="12192000" cy="91440"/>
          </a:xfrm>
        </p:grpSpPr>
        <p:sp>
          <p:nvSpPr>
            <p:cNvPr id="42" name="Rectangle 41"/>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3" name="Rectangle 42"/>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4" name="Rectangle 43"/>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5" name="Rectangle 44"/>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6" name="Rectangle 45"/>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3956748437"/>
      </p:ext>
    </p:extLst>
  </p:cSld>
  <p:clrMapOvr>
    <a:masterClrMapping/>
  </p:clrMapOvr>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4 pictures and title">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5" name="Picture Placeholder 10"/>
          <p:cNvSpPr>
            <a:spLocks noGrp="1" noChangeAspect="1"/>
          </p:cNvSpPr>
          <p:nvPr>
            <p:ph type="pic" sz="quarter" idx="14"/>
          </p:nvPr>
        </p:nvSpPr>
        <p:spPr>
          <a:xfrm>
            <a:off x="354775" y="2321406"/>
            <a:ext cx="2600055" cy="1957811"/>
          </a:xfrm>
          <a:solidFill>
            <a:srgbClr val="0095CD">
              <a:alpha val="30000"/>
            </a:srgbClr>
          </a:solidFill>
        </p:spPr>
        <p:txBody>
          <a:bodyPr/>
          <a:lstStyle/>
          <a:p>
            <a:endParaRPr lang="en-US"/>
          </a:p>
        </p:txBody>
      </p:sp>
      <p:sp>
        <p:nvSpPr>
          <p:cNvPr id="18" name="Picture Placeholder 10"/>
          <p:cNvSpPr>
            <a:spLocks noGrp="1" noChangeAspect="1"/>
          </p:cNvSpPr>
          <p:nvPr>
            <p:ph type="pic" sz="quarter" idx="15"/>
          </p:nvPr>
        </p:nvSpPr>
        <p:spPr>
          <a:xfrm>
            <a:off x="3316627" y="2321406"/>
            <a:ext cx="2600055" cy="1957811"/>
          </a:xfrm>
          <a:solidFill>
            <a:srgbClr val="324D5E">
              <a:alpha val="30000"/>
            </a:srgbClr>
          </a:solidFill>
        </p:spPr>
        <p:txBody>
          <a:bodyPr/>
          <a:lstStyle/>
          <a:p>
            <a:endParaRPr lang="en-US"/>
          </a:p>
        </p:txBody>
      </p:sp>
      <p:sp>
        <p:nvSpPr>
          <p:cNvPr id="21" name="Picture Placeholder 10"/>
          <p:cNvSpPr>
            <a:spLocks noGrp="1" noChangeAspect="1"/>
          </p:cNvSpPr>
          <p:nvPr>
            <p:ph type="pic" sz="quarter" idx="16"/>
          </p:nvPr>
        </p:nvSpPr>
        <p:spPr>
          <a:xfrm>
            <a:off x="6278479" y="2321405"/>
            <a:ext cx="2600055" cy="1957811"/>
          </a:xfrm>
          <a:solidFill>
            <a:srgbClr val="F17C3F">
              <a:alpha val="30000"/>
            </a:srgbClr>
          </a:solidFill>
        </p:spPr>
        <p:txBody>
          <a:bodyPr/>
          <a:lstStyle/>
          <a:p>
            <a:endParaRPr lang="en-US"/>
          </a:p>
        </p:txBody>
      </p:sp>
      <p:sp>
        <p:nvSpPr>
          <p:cNvPr id="24" name="Picture Placeholder 10"/>
          <p:cNvSpPr>
            <a:spLocks noGrp="1" noChangeAspect="1"/>
          </p:cNvSpPr>
          <p:nvPr>
            <p:ph type="pic" sz="quarter" idx="17"/>
          </p:nvPr>
        </p:nvSpPr>
        <p:spPr>
          <a:xfrm>
            <a:off x="9240330" y="2321404"/>
            <a:ext cx="2600055" cy="1957811"/>
          </a:xfrm>
          <a:solidFill>
            <a:srgbClr val="7BB21B">
              <a:alpha val="30000"/>
            </a:srgbClr>
          </a:solidFill>
        </p:spPr>
        <p:txBody>
          <a:bodyPr/>
          <a:lstStyle/>
          <a:p>
            <a:endParaRPr lang="en-US"/>
          </a:p>
        </p:txBody>
      </p:sp>
      <p:sp>
        <p:nvSpPr>
          <p:cNvPr id="17" name="Rectangle 16"/>
          <p:cNvSpPr/>
          <p:nvPr userDrawn="1"/>
        </p:nvSpPr>
        <p:spPr>
          <a:xfrm>
            <a:off x="354775" y="4277207"/>
            <a:ext cx="2596896" cy="91440"/>
          </a:xfrm>
          <a:prstGeom prst="rect">
            <a:avLst/>
          </a:prstGeom>
          <a:solidFill>
            <a:srgbClr val="009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 name="Rectangle 19"/>
          <p:cNvSpPr/>
          <p:nvPr userDrawn="1"/>
        </p:nvSpPr>
        <p:spPr>
          <a:xfrm>
            <a:off x="3316627" y="4277207"/>
            <a:ext cx="2596896" cy="91440"/>
          </a:xfrm>
          <a:prstGeom prst="rect">
            <a:avLst/>
          </a:prstGeom>
          <a:solidFill>
            <a:srgbClr val="324D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3" name="Rectangle 22"/>
          <p:cNvSpPr/>
          <p:nvPr userDrawn="1"/>
        </p:nvSpPr>
        <p:spPr>
          <a:xfrm>
            <a:off x="6278479" y="4277206"/>
            <a:ext cx="2596896" cy="91440"/>
          </a:xfrm>
          <a:prstGeom prst="rect">
            <a:avLst/>
          </a:prstGeom>
          <a:solidFill>
            <a:srgbClr val="F17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25"/>
          <p:cNvSpPr/>
          <p:nvPr userDrawn="1"/>
        </p:nvSpPr>
        <p:spPr>
          <a:xfrm>
            <a:off x="9240330" y="4277205"/>
            <a:ext cx="2596896" cy="91440"/>
          </a:xfrm>
          <a:prstGeom prst="rect">
            <a:avLst/>
          </a:prstGeom>
          <a:solidFill>
            <a:srgbClr val="7BB2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Text Placeholder 29"/>
          <p:cNvSpPr>
            <a:spLocks noGrp="1"/>
          </p:cNvSpPr>
          <p:nvPr>
            <p:ph type="body" sz="quarter" idx="18" hasCustomPrompt="1"/>
          </p:nvPr>
        </p:nvSpPr>
        <p:spPr>
          <a:xfrm>
            <a:off x="354775" y="4410665"/>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32" name="Text Placeholder 29"/>
          <p:cNvSpPr>
            <a:spLocks noGrp="1"/>
          </p:cNvSpPr>
          <p:nvPr>
            <p:ph type="body" sz="quarter" idx="19" hasCustomPrompt="1"/>
          </p:nvPr>
        </p:nvSpPr>
        <p:spPr>
          <a:xfrm>
            <a:off x="3316627" y="4410665"/>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33" name="Text Placeholder 29"/>
          <p:cNvSpPr>
            <a:spLocks noGrp="1"/>
          </p:cNvSpPr>
          <p:nvPr>
            <p:ph type="body" sz="quarter" idx="20" hasCustomPrompt="1"/>
          </p:nvPr>
        </p:nvSpPr>
        <p:spPr>
          <a:xfrm>
            <a:off x="6278479" y="4410665"/>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34" name="Text Placeholder 29"/>
          <p:cNvSpPr>
            <a:spLocks noGrp="1"/>
          </p:cNvSpPr>
          <p:nvPr>
            <p:ph type="body" sz="quarter" idx="21" hasCustomPrompt="1"/>
          </p:nvPr>
        </p:nvSpPr>
        <p:spPr>
          <a:xfrm>
            <a:off x="9240330" y="4410665"/>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35" name="Text Placeholder 29"/>
          <p:cNvSpPr>
            <a:spLocks noGrp="1"/>
          </p:cNvSpPr>
          <p:nvPr>
            <p:ph type="body" sz="quarter" idx="22" hasCustomPrompt="1"/>
          </p:nvPr>
        </p:nvSpPr>
        <p:spPr>
          <a:xfrm>
            <a:off x="354775" y="4884483"/>
            <a:ext cx="2596896" cy="431800"/>
          </a:xfrm>
        </p:spPr>
        <p:txBody>
          <a:bodyPr anchor="ctr">
            <a:normAutofit/>
          </a:bodyPr>
          <a:lstStyle>
            <a:lvl1pPr marL="0" indent="0" algn="ctr">
              <a:buNone/>
              <a:defRPr sz="1800">
                <a:solidFill>
                  <a:srgbClr val="8C9CA6"/>
                </a:solidFill>
              </a:defRPr>
            </a:lvl1pPr>
          </a:lstStyle>
          <a:p>
            <a:pPr lvl="0"/>
            <a:r>
              <a:rPr lang="en-US" smtClean="0"/>
              <a:t>Job Title Here</a:t>
            </a:r>
            <a:endParaRPr lang="en-US"/>
          </a:p>
        </p:txBody>
      </p:sp>
      <p:sp>
        <p:nvSpPr>
          <p:cNvPr id="36" name="Text Placeholder 29"/>
          <p:cNvSpPr>
            <a:spLocks noGrp="1"/>
          </p:cNvSpPr>
          <p:nvPr>
            <p:ph type="body" sz="quarter" idx="23" hasCustomPrompt="1"/>
          </p:nvPr>
        </p:nvSpPr>
        <p:spPr>
          <a:xfrm>
            <a:off x="3316627" y="4884483"/>
            <a:ext cx="2596896" cy="431800"/>
          </a:xfrm>
        </p:spPr>
        <p:txBody>
          <a:bodyPr anchor="ctr">
            <a:normAutofit/>
          </a:bodyPr>
          <a:lstStyle>
            <a:lvl1pPr marL="0" indent="0" algn="ctr">
              <a:buNone/>
              <a:defRPr sz="1800">
                <a:solidFill>
                  <a:srgbClr val="8C9CA6"/>
                </a:solidFill>
              </a:defRPr>
            </a:lvl1pPr>
          </a:lstStyle>
          <a:p>
            <a:pPr lvl="0"/>
            <a:r>
              <a:rPr lang="en-US" smtClean="0"/>
              <a:t>Job Title Here</a:t>
            </a:r>
            <a:endParaRPr lang="en-US"/>
          </a:p>
        </p:txBody>
      </p:sp>
      <p:sp>
        <p:nvSpPr>
          <p:cNvPr id="37" name="Text Placeholder 29"/>
          <p:cNvSpPr>
            <a:spLocks noGrp="1"/>
          </p:cNvSpPr>
          <p:nvPr>
            <p:ph type="body" sz="quarter" idx="24" hasCustomPrompt="1"/>
          </p:nvPr>
        </p:nvSpPr>
        <p:spPr>
          <a:xfrm>
            <a:off x="6278479" y="4884483"/>
            <a:ext cx="2596896" cy="431800"/>
          </a:xfrm>
        </p:spPr>
        <p:txBody>
          <a:bodyPr anchor="ctr">
            <a:normAutofit/>
          </a:bodyPr>
          <a:lstStyle>
            <a:lvl1pPr marL="0" indent="0" algn="ctr">
              <a:buNone/>
              <a:defRPr sz="1800">
                <a:solidFill>
                  <a:srgbClr val="8C9CA6"/>
                </a:solidFill>
              </a:defRPr>
            </a:lvl1pPr>
          </a:lstStyle>
          <a:p>
            <a:pPr lvl="0"/>
            <a:r>
              <a:rPr lang="en-US" smtClean="0"/>
              <a:t>Job Title Here</a:t>
            </a:r>
            <a:endParaRPr lang="en-US"/>
          </a:p>
        </p:txBody>
      </p:sp>
      <p:sp>
        <p:nvSpPr>
          <p:cNvPr id="38" name="Text Placeholder 29"/>
          <p:cNvSpPr>
            <a:spLocks noGrp="1"/>
          </p:cNvSpPr>
          <p:nvPr>
            <p:ph type="body" sz="quarter" idx="25" hasCustomPrompt="1"/>
          </p:nvPr>
        </p:nvSpPr>
        <p:spPr>
          <a:xfrm>
            <a:off x="9240330" y="4884483"/>
            <a:ext cx="2596896" cy="431800"/>
          </a:xfrm>
        </p:spPr>
        <p:txBody>
          <a:bodyPr anchor="ctr">
            <a:normAutofit/>
          </a:bodyPr>
          <a:lstStyle>
            <a:lvl1pPr marL="0" indent="0" algn="ctr">
              <a:buNone/>
              <a:defRPr sz="1800">
                <a:solidFill>
                  <a:srgbClr val="8C9CA6"/>
                </a:solidFill>
              </a:defRPr>
            </a:lvl1pPr>
          </a:lstStyle>
          <a:p>
            <a:pPr lvl="0"/>
            <a:r>
              <a:rPr lang="en-US" smtClean="0"/>
              <a:t>Job Title Here</a:t>
            </a:r>
            <a:endParaRPr lang="en-US"/>
          </a:p>
        </p:txBody>
      </p:sp>
      <p:grpSp>
        <p:nvGrpSpPr>
          <p:cNvPr id="29" name="Group 28"/>
          <p:cNvGrpSpPr/>
          <p:nvPr userDrawn="1"/>
        </p:nvGrpSpPr>
        <p:grpSpPr>
          <a:xfrm>
            <a:off x="0" y="6766560"/>
            <a:ext cx="12192000" cy="91440"/>
            <a:chOff x="0" y="4480421"/>
            <a:chExt cx="12192000" cy="91440"/>
          </a:xfrm>
        </p:grpSpPr>
        <p:sp>
          <p:nvSpPr>
            <p:cNvPr id="31" name="Rectangle 30"/>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9" name="Rectangle 38"/>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 name="Rectangle 39"/>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1" name="Rectangle 40"/>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2" name="Rectangle 41"/>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1776048377"/>
      </p:ext>
    </p:extLst>
  </p:cSld>
  <p:clrMapOvr>
    <a:masterClrMapping/>
  </p:clrMapOvr>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4 pictures hexa">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5" name="Picture Placeholder 10"/>
          <p:cNvSpPr>
            <a:spLocks noGrp="1" noChangeAspect="1"/>
          </p:cNvSpPr>
          <p:nvPr>
            <p:ph type="pic" sz="quarter" idx="14"/>
          </p:nvPr>
        </p:nvSpPr>
        <p:spPr>
          <a:xfrm>
            <a:off x="813040" y="2321406"/>
            <a:ext cx="2600055" cy="1957811"/>
          </a:xfrm>
          <a:prstGeom prst="hexagon">
            <a:avLst/>
          </a:prstGeom>
          <a:solidFill>
            <a:srgbClr val="0095CD">
              <a:alpha val="30000"/>
            </a:srgbClr>
          </a:solidFill>
        </p:spPr>
        <p:txBody>
          <a:bodyPr/>
          <a:lstStyle/>
          <a:p>
            <a:endParaRPr lang="en-US"/>
          </a:p>
        </p:txBody>
      </p:sp>
      <p:sp>
        <p:nvSpPr>
          <p:cNvPr id="30" name="Text Placeholder 29"/>
          <p:cNvSpPr>
            <a:spLocks noGrp="1"/>
          </p:cNvSpPr>
          <p:nvPr>
            <p:ph type="body" sz="quarter" idx="18" hasCustomPrompt="1"/>
          </p:nvPr>
        </p:nvSpPr>
        <p:spPr>
          <a:xfrm>
            <a:off x="813040" y="1780707"/>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35" name="Text Placeholder 29"/>
          <p:cNvSpPr>
            <a:spLocks noGrp="1"/>
          </p:cNvSpPr>
          <p:nvPr>
            <p:ph type="body" sz="quarter" idx="22" hasCustomPrompt="1"/>
          </p:nvPr>
        </p:nvSpPr>
        <p:spPr>
          <a:xfrm>
            <a:off x="813040" y="4398473"/>
            <a:ext cx="2596896" cy="431800"/>
          </a:xfrm>
        </p:spPr>
        <p:txBody>
          <a:bodyPr anchor="ctr">
            <a:normAutofit/>
          </a:bodyPr>
          <a:lstStyle>
            <a:lvl1pPr marL="0" indent="0" algn="ctr">
              <a:buNone/>
              <a:defRPr sz="1800">
                <a:solidFill>
                  <a:srgbClr val="8C9CA6"/>
                </a:solidFill>
              </a:defRPr>
            </a:lvl1pPr>
          </a:lstStyle>
          <a:p>
            <a:pPr lvl="0"/>
            <a:r>
              <a:rPr lang="en-US" smtClean="0"/>
              <a:t>Job Title Here</a:t>
            </a:r>
            <a:endParaRPr lang="en-US"/>
          </a:p>
        </p:txBody>
      </p:sp>
      <p:sp>
        <p:nvSpPr>
          <p:cNvPr id="40" name="Picture Placeholder 10"/>
          <p:cNvSpPr>
            <a:spLocks noGrp="1" noChangeAspect="1"/>
          </p:cNvSpPr>
          <p:nvPr>
            <p:ph type="pic" sz="quarter" idx="23"/>
          </p:nvPr>
        </p:nvSpPr>
        <p:spPr>
          <a:xfrm>
            <a:off x="3412068" y="3394458"/>
            <a:ext cx="2600055" cy="1957811"/>
          </a:xfrm>
          <a:prstGeom prst="hexagon">
            <a:avLst/>
          </a:prstGeom>
          <a:solidFill>
            <a:srgbClr val="324D5E">
              <a:alpha val="30000"/>
            </a:srgbClr>
          </a:solidFill>
        </p:spPr>
        <p:txBody>
          <a:bodyPr vert="horz" lIns="91440" tIns="45720" rIns="91440" bIns="45720" rtlCol="0">
            <a:normAutofit/>
          </a:bodyPr>
          <a:lstStyle>
            <a:lvl1pPr>
              <a:defRPr lang="en-US"/>
            </a:lvl1pPr>
          </a:lstStyle>
          <a:p>
            <a:pPr lvl="0"/>
            <a:endParaRPr lang="en-US"/>
          </a:p>
        </p:txBody>
      </p:sp>
      <p:sp>
        <p:nvSpPr>
          <p:cNvPr id="41" name="Text Placeholder 29"/>
          <p:cNvSpPr>
            <a:spLocks noGrp="1"/>
          </p:cNvSpPr>
          <p:nvPr>
            <p:ph type="body" sz="quarter" idx="24" hasCustomPrompt="1"/>
          </p:nvPr>
        </p:nvSpPr>
        <p:spPr>
          <a:xfrm>
            <a:off x="3412068" y="2853759"/>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42" name="Text Placeholder 29"/>
          <p:cNvSpPr>
            <a:spLocks noGrp="1"/>
          </p:cNvSpPr>
          <p:nvPr>
            <p:ph type="body" sz="quarter" idx="25" hasCustomPrompt="1"/>
          </p:nvPr>
        </p:nvSpPr>
        <p:spPr>
          <a:xfrm>
            <a:off x="3412068" y="5471525"/>
            <a:ext cx="2596896" cy="431800"/>
          </a:xfrm>
        </p:spPr>
        <p:txBody>
          <a:bodyPr anchor="ctr">
            <a:normAutofit/>
          </a:bodyPr>
          <a:lstStyle>
            <a:lvl1pPr marL="0" indent="0" algn="ctr">
              <a:buNone/>
              <a:defRPr sz="1800">
                <a:solidFill>
                  <a:srgbClr val="8C9CA6"/>
                </a:solidFill>
              </a:defRPr>
            </a:lvl1pPr>
          </a:lstStyle>
          <a:p>
            <a:pPr lvl="0"/>
            <a:r>
              <a:rPr lang="en-US" smtClean="0"/>
              <a:t>Job Title Here</a:t>
            </a:r>
            <a:endParaRPr lang="en-US"/>
          </a:p>
        </p:txBody>
      </p:sp>
      <p:sp>
        <p:nvSpPr>
          <p:cNvPr id="48" name="Picture Placeholder 10"/>
          <p:cNvSpPr>
            <a:spLocks noGrp="1" noChangeAspect="1"/>
          </p:cNvSpPr>
          <p:nvPr>
            <p:ph type="pic" sz="quarter" idx="28"/>
          </p:nvPr>
        </p:nvSpPr>
        <p:spPr>
          <a:xfrm>
            <a:off x="6007937" y="2321406"/>
            <a:ext cx="2600055" cy="1957811"/>
          </a:xfrm>
          <a:prstGeom prst="hexagon">
            <a:avLst/>
          </a:prstGeom>
          <a:solidFill>
            <a:srgbClr val="F17C3F">
              <a:alpha val="30000"/>
            </a:srgbClr>
          </a:solidFill>
        </p:spPr>
        <p:txBody>
          <a:bodyPr vert="horz" lIns="91440" tIns="45720" rIns="91440" bIns="45720" rtlCol="0">
            <a:normAutofit/>
          </a:bodyPr>
          <a:lstStyle>
            <a:lvl1pPr>
              <a:defRPr lang="en-US"/>
            </a:lvl1pPr>
          </a:lstStyle>
          <a:p>
            <a:pPr lvl="0"/>
            <a:endParaRPr lang="en-US"/>
          </a:p>
        </p:txBody>
      </p:sp>
      <p:sp>
        <p:nvSpPr>
          <p:cNvPr id="49" name="Text Placeholder 29"/>
          <p:cNvSpPr>
            <a:spLocks noGrp="1"/>
          </p:cNvSpPr>
          <p:nvPr>
            <p:ph type="body" sz="quarter" idx="29" hasCustomPrompt="1"/>
          </p:nvPr>
        </p:nvSpPr>
        <p:spPr>
          <a:xfrm>
            <a:off x="6007937" y="1780707"/>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50" name="Text Placeholder 29"/>
          <p:cNvSpPr>
            <a:spLocks noGrp="1"/>
          </p:cNvSpPr>
          <p:nvPr>
            <p:ph type="body" sz="quarter" idx="30" hasCustomPrompt="1"/>
          </p:nvPr>
        </p:nvSpPr>
        <p:spPr>
          <a:xfrm>
            <a:off x="6007937" y="4398473"/>
            <a:ext cx="2596896" cy="431800"/>
          </a:xfrm>
        </p:spPr>
        <p:txBody>
          <a:bodyPr anchor="ctr">
            <a:normAutofit/>
          </a:bodyPr>
          <a:lstStyle>
            <a:lvl1pPr marL="0" indent="0" algn="ctr">
              <a:buNone/>
              <a:defRPr sz="1800">
                <a:solidFill>
                  <a:srgbClr val="8C9CA6"/>
                </a:solidFill>
              </a:defRPr>
            </a:lvl1pPr>
          </a:lstStyle>
          <a:p>
            <a:pPr lvl="0"/>
            <a:r>
              <a:rPr lang="en-US" smtClean="0"/>
              <a:t>Job Title Here</a:t>
            </a:r>
            <a:endParaRPr lang="en-US"/>
          </a:p>
        </p:txBody>
      </p:sp>
      <p:sp>
        <p:nvSpPr>
          <p:cNvPr id="54" name="Picture Placeholder 10"/>
          <p:cNvSpPr>
            <a:spLocks noGrp="1" noChangeAspect="1"/>
          </p:cNvSpPr>
          <p:nvPr>
            <p:ph type="pic" sz="quarter" idx="31"/>
          </p:nvPr>
        </p:nvSpPr>
        <p:spPr>
          <a:xfrm>
            <a:off x="8603806" y="3391318"/>
            <a:ext cx="2600055" cy="1957811"/>
          </a:xfrm>
          <a:prstGeom prst="hexagon">
            <a:avLst/>
          </a:prstGeom>
          <a:solidFill>
            <a:srgbClr val="7BB21B">
              <a:alpha val="30000"/>
            </a:srgbClr>
          </a:solidFill>
        </p:spPr>
        <p:txBody>
          <a:bodyPr vert="horz" lIns="91440" tIns="45720" rIns="91440" bIns="45720" rtlCol="0">
            <a:normAutofit/>
          </a:bodyPr>
          <a:lstStyle>
            <a:lvl1pPr>
              <a:defRPr lang="en-US"/>
            </a:lvl1pPr>
          </a:lstStyle>
          <a:p>
            <a:pPr lvl="0"/>
            <a:endParaRPr lang="en-US"/>
          </a:p>
        </p:txBody>
      </p:sp>
      <p:sp>
        <p:nvSpPr>
          <p:cNvPr id="55" name="Text Placeholder 29"/>
          <p:cNvSpPr>
            <a:spLocks noGrp="1"/>
          </p:cNvSpPr>
          <p:nvPr>
            <p:ph type="body" sz="quarter" idx="32" hasCustomPrompt="1"/>
          </p:nvPr>
        </p:nvSpPr>
        <p:spPr>
          <a:xfrm>
            <a:off x="8603806" y="2850619"/>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56" name="Text Placeholder 29"/>
          <p:cNvSpPr>
            <a:spLocks noGrp="1"/>
          </p:cNvSpPr>
          <p:nvPr>
            <p:ph type="body" sz="quarter" idx="33" hasCustomPrompt="1"/>
          </p:nvPr>
        </p:nvSpPr>
        <p:spPr>
          <a:xfrm>
            <a:off x="8603806" y="5468385"/>
            <a:ext cx="2596896" cy="431800"/>
          </a:xfrm>
        </p:spPr>
        <p:txBody>
          <a:bodyPr anchor="ctr">
            <a:normAutofit/>
          </a:bodyPr>
          <a:lstStyle>
            <a:lvl1pPr marL="0" indent="0" algn="ctr">
              <a:buNone/>
              <a:defRPr sz="1800">
                <a:solidFill>
                  <a:srgbClr val="8C9CA6"/>
                </a:solidFill>
              </a:defRPr>
            </a:lvl1pPr>
          </a:lstStyle>
          <a:p>
            <a:pPr lvl="0"/>
            <a:r>
              <a:rPr lang="en-US" smtClean="0"/>
              <a:t>Job Title Here</a:t>
            </a:r>
            <a:endParaRPr lang="en-US"/>
          </a:p>
        </p:txBody>
      </p:sp>
      <p:grpSp>
        <p:nvGrpSpPr>
          <p:cNvPr id="25" name="Group 24"/>
          <p:cNvGrpSpPr/>
          <p:nvPr userDrawn="1"/>
        </p:nvGrpSpPr>
        <p:grpSpPr>
          <a:xfrm>
            <a:off x="0" y="6766560"/>
            <a:ext cx="12192000" cy="91440"/>
            <a:chOff x="0" y="4480421"/>
            <a:chExt cx="12192000" cy="91440"/>
          </a:xfrm>
        </p:grpSpPr>
        <p:sp>
          <p:nvSpPr>
            <p:cNvPr id="26" name="Rectangle 2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Rectangle 2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Rectangle 2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1" name="Rectangle 30"/>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3026617057"/>
      </p:ext>
    </p:extLst>
  </p:cSld>
  <p:clrMapOvr>
    <a:masterClrMapping/>
  </p:clrMapOvr>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4 pictures oval">
    <p:spTree>
      <p:nvGrpSpPr>
        <p:cNvPr id="1" name=""/>
        <p:cNvGrpSpPr/>
        <p:nvPr/>
      </p:nvGrpSpPr>
      <p:grpSpPr>
        <a:xfrm>
          <a:off x="0" y="0"/>
          <a:ext cx="0" cy="0"/>
          <a:chOff x="0" y="0"/>
          <a:chExt cx="0" cy="0"/>
        </a:xfrm>
      </p:grpSpPr>
      <p:sp>
        <p:nvSpPr>
          <p:cNvPr id="28" name="Oval 27"/>
          <p:cNvSpPr/>
          <p:nvPr userDrawn="1"/>
        </p:nvSpPr>
        <p:spPr>
          <a:xfrm>
            <a:off x="5912775" y="2257292"/>
            <a:ext cx="2780902" cy="2095468"/>
          </a:xfrm>
          <a:prstGeom prst="ellipse">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Oval 25"/>
          <p:cNvSpPr/>
          <p:nvPr userDrawn="1"/>
        </p:nvSpPr>
        <p:spPr>
          <a:xfrm>
            <a:off x="3320065" y="3322489"/>
            <a:ext cx="2780902" cy="2095468"/>
          </a:xfrm>
          <a:prstGeom prst="ellipse">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Oval 26"/>
          <p:cNvSpPr/>
          <p:nvPr userDrawn="1"/>
        </p:nvSpPr>
        <p:spPr>
          <a:xfrm>
            <a:off x="8511803" y="3322489"/>
            <a:ext cx="2780902" cy="2095468"/>
          </a:xfrm>
          <a:prstGeom prst="ellipse">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Oval 2"/>
          <p:cNvSpPr/>
          <p:nvPr userDrawn="1"/>
        </p:nvSpPr>
        <p:spPr>
          <a:xfrm>
            <a:off x="721037" y="2257292"/>
            <a:ext cx="2780902" cy="2095468"/>
          </a:xfrm>
          <a:prstGeom prst="ellipse">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5" name="Picture Placeholder 10"/>
          <p:cNvSpPr>
            <a:spLocks noGrp="1" noChangeAspect="1"/>
          </p:cNvSpPr>
          <p:nvPr>
            <p:ph type="pic" sz="quarter" idx="14"/>
          </p:nvPr>
        </p:nvSpPr>
        <p:spPr>
          <a:xfrm>
            <a:off x="813040" y="2321406"/>
            <a:ext cx="2600055" cy="1957811"/>
          </a:xfrm>
          <a:prstGeom prst="ellipse">
            <a:avLst/>
          </a:prstGeom>
          <a:solidFill>
            <a:srgbClr val="0095CD">
              <a:alpha val="30000"/>
            </a:srgbClr>
          </a:solidFill>
          <a:ln w="57150">
            <a:noFill/>
          </a:ln>
        </p:spPr>
        <p:txBody>
          <a:bodyPr/>
          <a:lstStyle/>
          <a:p>
            <a:endParaRPr lang="en-US"/>
          </a:p>
        </p:txBody>
      </p:sp>
      <p:sp>
        <p:nvSpPr>
          <p:cNvPr id="30" name="Text Placeholder 29"/>
          <p:cNvSpPr>
            <a:spLocks noGrp="1"/>
          </p:cNvSpPr>
          <p:nvPr>
            <p:ph type="body" sz="quarter" idx="18" hasCustomPrompt="1"/>
          </p:nvPr>
        </p:nvSpPr>
        <p:spPr>
          <a:xfrm>
            <a:off x="813040" y="1780707"/>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35" name="Text Placeholder 29"/>
          <p:cNvSpPr>
            <a:spLocks noGrp="1"/>
          </p:cNvSpPr>
          <p:nvPr>
            <p:ph type="body" sz="quarter" idx="22" hasCustomPrompt="1"/>
          </p:nvPr>
        </p:nvSpPr>
        <p:spPr>
          <a:xfrm>
            <a:off x="813040" y="4398473"/>
            <a:ext cx="2596896" cy="431800"/>
          </a:xfrm>
        </p:spPr>
        <p:txBody>
          <a:bodyPr anchor="ctr">
            <a:normAutofit/>
          </a:bodyPr>
          <a:lstStyle>
            <a:lvl1pPr marL="0" indent="0" algn="ctr">
              <a:buNone/>
              <a:defRPr sz="1800">
                <a:solidFill>
                  <a:srgbClr val="8C9CA6"/>
                </a:solidFill>
              </a:defRPr>
            </a:lvl1pPr>
          </a:lstStyle>
          <a:p>
            <a:pPr lvl="0"/>
            <a:r>
              <a:rPr lang="en-US" smtClean="0"/>
              <a:t>Job Title Here</a:t>
            </a:r>
            <a:endParaRPr lang="en-US"/>
          </a:p>
        </p:txBody>
      </p:sp>
      <p:sp>
        <p:nvSpPr>
          <p:cNvPr id="40" name="Picture Placeholder 10"/>
          <p:cNvSpPr>
            <a:spLocks noGrp="1" noChangeAspect="1"/>
          </p:cNvSpPr>
          <p:nvPr>
            <p:ph type="pic" sz="quarter" idx="23"/>
          </p:nvPr>
        </p:nvSpPr>
        <p:spPr>
          <a:xfrm>
            <a:off x="3410489" y="3391318"/>
            <a:ext cx="2600055" cy="1957811"/>
          </a:xfrm>
          <a:prstGeom prst="ellipse">
            <a:avLst/>
          </a:prstGeom>
          <a:solidFill>
            <a:srgbClr val="324D5E">
              <a:alpha val="30000"/>
            </a:srgbClr>
          </a:solidFill>
          <a:ln w="57150">
            <a:noFill/>
          </a:ln>
        </p:spPr>
        <p:txBody>
          <a:bodyPr vert="horz" lIns="91440" tIns="45720" rIns="91440" bIns="45720" rtlCol="0">
            <a:normAutofit/>
          </a:bodyPr>
          <a:lstStyle>
            <a:lvl1pPr>
              <a:defRPr lang="en-US"/>
            </a:lvl1pPr>
          </a:lstStyle>
          <a:p>
            <a:pPr lvl="0"/>
            <a:endParaRPr lang="en-US"/>
          </a:p>
        </p:txBody>
      </p:sp>
      <p:sp>
        <p:nvSpPr>
          <p:cNvPr id="41" name="Text Placeholder 29"/>
          <p:cNvSpPr>
            <a:spLocks noGrp="1"/>
          </p:cNvSpPr>
          <p:nvPr>
            <p:ph type="body" sz="quarter" idx="24" hasCustomPrompt="1"/>
          </p:nvPr>
        </p:nvSpPr>
        <p:spPr>
          <a:xfrm>
            <a:off x="3412068" y="2853759"/>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42" name="Text Placeholder 29"/>
          <p:cNvSpPr>
            <a:spLocks noGrp="1"/>
          </p:cNvSpPr>
          <p:nvPr>
            <p:ph type="body" sz="quarter" idx="25" hasCustomPrompt="1"/>
          </p:nvPr>
        </p:nvSpPr>
        <p:spPr>
          <a:xfrm>
            <a:off x="3412068" y="5471525"/>
            <a:ext cx="2596896" cy="431800"/>
          </a:xfrm>
        </p:spPr>
        <p:txBody>
          <a:bodyPr anchor="ctr">
            <a:normAutofit/>
          </a:bodyPr>
          <a:lstStyle>
            <a:lvl1pPr marL="0" indent="0" algn="ctr">
              <a:buNone/>
              <a:defRPr sz="1800">
                <a:solidFill>
                  <a:srgbClr val="8C9CA6"/>
                </a:solidFill>
              </a:defRPr>
            </a:lvl1pPr>
          </a:lstStyle>
          <a:p>
            <a:pPr lvl="0"/>
            <a:r>
              <a:rPr lang="en-US" smtClean="0"/>
              <a:t>Job Title Here</a:t>
            </a:r>
            <a:endParaRPr lang="en-US"/>
          </a:p>
        </p:txBody>
      </p:sp>
      <p:sp>
        <p:nvSpPr>
          <p:cNvPr id="48" name="Picture Placeholder 10"/>
          <p:cNvSpPr>
            <a:spLocks noGrp="1" noChangeAspect="1"/>
          </p:cNvSpPr>
          <p:nvPr>
            <p:ph type="pic" sz="quarter" idx="28"/>
          </p:nvPr>
        </p:nvSpPr>
        <p:spPr>
          <a:xfrm>
            <a:off x="6007937" y="2321406"/>
            <a:ext cx="2600055" cy="1957811"/>
          </a:xfrm>
          <a:prstGeom prst="ellipse">
            <a:avLst/>
          </a:prstGeom>
          <a:solidFill>
            <a:srgbClr val="F17C3F">
              <a:alpha val="30000"/>
            </a:srgbClr>
          </a:solidFill>
          <a:ln w="57150">
            <a:noFill/>
          </a:ln>
        </p:spPr>
        <p:txBody>
          <a:bodyPr vert="horz" lIns="91440" tIns="45720" rIns="91440" bIns="45720" rtlCol="0">
            <a:normAutofit/>
          </a:bodyPr>
          <a:lstStyle>
            <a:lvl1pPr>
              <a:defRPr lang="en-US"/>
            </a:lvl1pPr>
          </a:lstStyle>
          <a:p>
            <a:pPr lvl="0"/>
            <a:endParaRPr lang="en-US"/>
          </a:p>
        </p:txBody>
      </p:sp>
      <p:sp>
        <p:nvSpPr>
          <p:cNvPr id="49" name="Text Placeholder 29"/>
          <p:cNvSpPr>
            <a:spLocks noGrp="1"/>
          </p:cNvSpPr>
          <p:nvPr>
            <p:ph type="body" sz="quarter" idx="29" hasCustomPrompt="1"/>
          </p:nvPr>
        </p:nvSpPr>
        <p:spPr>
          <a:xfrm>
            <a:off x="6007937" y="1780707"/>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50" name="Text Placeholder 29"/>
          <p:cNvSpPr>
            <a:spLocks noGrp="1"/>
          </p:cNvSpPr>
          <p:nvPr>
            <p:ph type="body" sz="quarter" idx="30" hasCustomPrompt="1"/>
          </p:nvPr>
        </p:nvSpPr>
        <p:spPr>
          <a:xfrm>
            <a:off x="6007937" y="4398473"/>
            <a:ext cx="2596896" cy="431800"/>
          </a:xfrm>
        </p:spPr>
        <p:txBody>
          <a:bodyPr anchor="ctr">
            <a:normAutofit/>
          </a:bodyPr>
          <a:lstStyle>
            <a:lvl1pPr marL="0" indent="0" algn="ctr">
              <a:buNone/>
              <a:defRPr sz="1800">
                <a:solidFill>
                  <a:srgbClr val="8C9CA6"/>
                </a:solidFill>
              </a:defRPr>
            </a:lvl1pPr>
          </a:lstStyle>
          <a:p>
            <a:pPr lvl="0"/>
            <a:r>
              <a:rPr lang="en-US" smtClean="0"/>
              <a:t>Job Title Here</a:t>
            </a:r>
            <a:endParaRPr lang="en-US"/>
          </a:p>
        </p:txBody>
      </p:sp>
      <p:sp>
        <p:nvSpPr>
          <p:cNvPr id="54" name="Picture Placeholder 10"/>
          <p:cNvSpPr>
            <a:spLocks noGrp="1" noChangeAspect="1"/>
          </p:cNvSpPr>
          <p:nvPr>
            <p:ph type="pic" sz="quarter" idx="31"/>
          </p:nvPr>
        </p:nvSpPr>
        <p:spPr>
          <a:xfrm>
            <a:off x="8603806" y="3391318"/>
            <a:ext cx="2600055" cy="1957811"/>
          </a:xfrm>
          <a:prstGeom prst="ellipse">
            <a:avLst/>
          </a:prstGeom>
          <a:solidFill>
            <a:srgbClr val="7BB21B">
              <a:alpha val="30000"/>
            </a:srgbClr>
          </a:solidFill>
          <a:ln w="57150">
            <a:noFill/>
          </a:ln>
        </p:spPr>
        <p:txBody>
          <a:bodyPr vert="horz" lIns="91440" tIns="45720" rIns="91440" bIns="45720" rtlCol="0">
            <a:normAutofit/>
          </a:bodyPr>
          <a:lstStyle>
            <a:lvl1pPr>
              <a:defRPr lang="en-US"/>
            </a:lvl1pPr>
          </a:lstStyle>
          <a:p>
            <a:pPr lvl="0"/>
            <a:endParaRPr lang="en-US"/>
          </a:p>
        </p:txBody>
      </p:sp>
      <p:sp>
        <p:nvSpPr>
          <p:cNvPr id="55" name="Text Placeholder 29"/>
          <p:cNvSpPr>
            <a:spLocks noGrp="1"/>
          </p:cNvSpPr>
          <p:nvPr>
            <p:ph type="body" sz="quarter" idx="32" hasCustomPrompt="1"/>
          </p:nvPr>
        </p:nvSpPr>
        <p:spPr>
          <a:xfrm>
            <a:off x="8603806" y="2850619"/>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56" name="Text Placeholder 29"/>
          <p:cNvSpPr>
            <a:spLocks noGrp="1"/>
          </p:cNvSpPr>
          <p:nvPr>
            <p:ph type="body" sz="quarter" idx="33" hasCustomPrompt="1"/>
          </p:nvPr>
        </p:nvSpPr>
        <p:spPr>
          <a:xfrm>
            <a:off x="8603806" y="5468385"/>
            <a:ext cx="2596896" cy="431800"/>
          </a:xfrm>
        </p:spPr>
        <p:txBody>
          <a:bodyPr anchor="ctr">
            <a:normAutofit/>
          </a:bodyPr>
          <a:lstStyle>
            <a:lvl1pPr marL="0" indent="0" algn="ctr">
              <a:buNone/>
              <a:defRPr sz="1800">
                <a:solidFill>
                  <a:srgbClr val="8C9CA6"/>
                </a:solidFill>
              </a:defRPr>
            </a:lvl1pPr>
          </a:lstStyle>
          <a:p>
            <a:pPr lvl="0"/>
            <a:r>
              <a:rPr lang="en-US" smtClean="0"/>
              <a:t>Job Title Here</a:t>
            </a:r>
            <a:endParaRPr lang="en-US"/>
          </a:p>
        </p:txBody>
      </p:sp>
      <p:grpSp>
        <p:nvGrpSpPr>
          <p:cNvPr id="37" name="Group 36"/>
          <p:cNvGrpSpPr/>
          <p:nvPr userDrawn="1"/>
        </p:nvGrpSpPr>
        <p:grpSpPr>
          <a:xfrm>
            <a:off x="0" y="6766560"/>
            <a:ext cx="12192000" cy="91440"/>
            <a:chOff x="0" y="4480421"/>
            <a:chExt cx="12192000" cy="91440"/>
          </a:xfrm>
        </p:grpSpPr>
        <p:sp>
          <p:nvSpPr>
            <p:cNvPr id="38" name="Rectangle 37"/>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9" name="Rectangle 38"/>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3" name="Rectangle 42"/>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4" name="Rectangle 43"/>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5" name="Rectangle 4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376791430"/>
      </p:ext>
    </p:extLst>
  </p:cSld>
  <p:clrMapOvr>
    <a:masterClrMapping/>
  </p:clrMapOvr>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4x2 pictures circle">
    <p:spTree>
      <p:nvGrpSpPr>
        <p:cNvPr id="1" name=""/>
        <p:cNvGrpSpPr/>
        <p:nvPr/>
      </p:nvGrpSpPr>
      <p:grpSpPr>
        <a:xfrm>
          <a:off x="0" y="0"/>
          <a:ext cx="0" cy="0"/>
          <a:chOff x="0" y="0"/>
          <a:chExt cx="0" cy="0"/>
        </a:xfrm>
      </p:grpSpPr>
      <p:sp>
        <p:nvSpPr>
          <p:cNvPr id="3" name="Oval 2"/>
          <p:cNvSpPr>
            <a:spLocks noChangeAspect="1"/>
          </p:cNvSpPr>
          <p:nvPr userDrawn="1"/>
        </p:nvSpPr>
        <p:spPr>
          <a:xfrm>
            <a:off x="894311" y="1825748"/>
            <a:ext cx="1998578" cy="1998578"/>
          </a:xfrm>
          <a:prstGeom prst="ellipse">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Picture Placeholder 10"/>
          <p:cNvSpPr>
            <a:spLocks noGrp="1" noChangeAspect="1"/>
          </p:cNvSpPr>
          <p:nvPr>
            <p:ph type="pic" sz="quarter" idx="14"/>
          </p:nvPr>
        </p:nvSpPr>
        <p:spPr>
          <a:xfrm>
            <a:off x="971180" y="1902617"/>
            <a:ext cx="1844841" cy="1844841"/>
          </a:xfrm>
          <a:prstGeom prst="ellipse">
            <a:avLst/>
          </a:prstGeom>
          <a:solidFill>
            <a:srgbClr val="0095CD">
              <a:alpha val="30000"/>
            </a:srgbClr>
          </a:solidFill>
          <a:ln w="57150">
            <a:noFill/>
          </a:ln>
        </p:spPr>
        <p:txBody>
          <a:bodyPr/>
          <a:lstStyle/>
          <a:p>
            <a:endParaRPr lang="en-US"/>
          </a:p>
        </p:txBody>
      </p:sp>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30" name="Text Placeholder 29"/>
          <p:cNvSpPr>
            <a:spLocks noGrp="1"/>
          </p:cNvSpPr>
          <p:nvPr>
            <p:ph type="body" sz="quarter" idx="18" hasCustomPrompt="1"/>
          </p:nvPr>
        </p:nvSpPr>
        <p:spPr>
          <a:xfrm>
            <a:off x="595152" y="1445009"/>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51" name="Oval 50"/>
          <p:cNvSpPr>
            <a:spLocks noChangeAspect="1"/>
          </p:cNvSpPr>
          <p:nvPr userDrawn="1"/>
        </p:nvSpPr>
        <p:spPr>
          <a:xfrm>
            <a:off x="8889332" y="1825748"/>
            <a:ext cx="1998578" cy="1998578"/>
          </a:xfrm>
          <a:prstGeom prst="ellipse">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2" name="Picture Placeholder 10"/>
          <p:cNvSpPr>
            <a:spLocks noGrp="1" noChangeAspect="1"/>
          </p:cNvSpPr>
          <p:nvPr>
            <p:ph type="pic" sz="quarter" idx="19"/>
          </p:nvPr>
        </p:nvSpPr>
        <p:spPr>
          <a:xfrm>
            <a:off x="8966201" y="1902617"/>
            <a:ext cx="1844841" cy="1844841"/>
          </a:xfrm>
          <a:prstGeom prst="ellipse">
            <a:avLst/>
          </a:prstGeom>
          <a:solidFill>
            <a:srgbClr val="0095CD">
              <a:alpha val="30000"/>
            </a:srgbClr>
          </a:solidFill>
          <a:ln w="57150">
            <a:noFill/>
          </a:ln>
        </p:spPr>
        <p:txBody>
          <a:bodyPr/>
          <a:lstStyle/>
          <a:p>
            <a:endParaRPr lang="en-US"/>
          </a:p>
        </p:txBody>
      </p:sp>
      <p:sp>
        <p:nvSpPr>
          <p:cNvPr id="53" name="Text Placeholder 29"/>
          <p:cNvSpPr>
            <a:spLocks noGrp="1"/>
          </p:cNvSpPr>
          <p:nvPr>
            <p:ph type="body" sz="quarter" idx="20" hasCustomPrompt="1"/>
          </p:nvPr>
        </p:nvSpPr>
        <p:spPr>
          <a:xfrm>
            <a:off x="8590173" y="1445009"/>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57" name="Oval 56"/>
          <p:cNvSpPr>
            <a:spLocks noChangeAspect="1"/>
          </p:cNvSpPr>
          <p:nvPr userDrawn="1"/>
        </p:nvSpPr>
        <p:spPr>
          <a:xfrm>
            <a:off x="6224325" y="1825748"/>
            <a:ext cx="1998578" cy="1998578"/>
          </a:xfrm>
          <a:prstGeom prst="ellipse">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8" name="Picture Placeholder 10"/>
          <p:cNvSpPr>
            <a:spLocks noGrp="1" noChangeAspect="1"/>
          </p:cNvSpPr>
          <p:nvPr>
            <p:ph type="pic" sz="quarter" idx="21"/>
          </p:nvPr>
        </p:nvSpPr>
        <p:spPr>
          <a:xfrm>
            <a:off x="6301194" y="1902617"/>
            <a:ext cx="1844841" cy="1844841"/>
          </a:xfrm>
          <a:prstGeom prst="ellipse">
            <a:avLst/>
          </a:prstGeom>
          <a:solidFill>
            <a:srgbClr val="0095CD">
              <a:alpha val="30000"/>
            </a:srgbClr>
          </a:solidFill>
          <a:ln w="57150">
            <a:noFill/>
          </a:ln>
        </p:spPr>
        <p:txBody>
          <a:bodyPr/>
          <a:lstStyle/>
          <a:p>
            <a:endParaRPr lang="en-US"/>
          </a:p>
        </p:txBody>
      </p:sp>
      <p:sp>
        <p:nvSpPr>
          <p:cNvPr id="59" name="Text Placeholder 29"/>
          <p:cNvSpPr>
            <a:spLocks noGrp="1"/>
          </p:cNvSpPr>
          <p:nvPr>
            <p:ph type="body" sz="quarter" idx="22" hasCustomPrompt="1"/>
          </p:nvPr>
        </p:nvSpPr>
        <p:spPr>
          <a:xfrm>
            <a:off x="5925166" y="1445009"/>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60" name="Oval 59"/>
          <p:cNvSpPr>
            <a:spLocks noChangeAspect="1"/>
          </p:cNvSpPr>
          <p:nvPr userDrawn="1"/>
        </p:nvSpPr>
        <p:spPr>
          <a:xfrm>
            <a:off x="3559318" y="1825748"/>
            <a:ext cx="1998578" cy="1998578"/>
          </a:xfrm>
          <a:prstGeom prst="ellipse">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1" name="Picture Placeholder 10"/>
          <p:cNvSpPr>
            <a:spLocks noGrp="1" noChangeAspect="1"/>
          </p:cNvSpPr>
          <p:nvPr>
            <p:ph type="pic" sz="quarter" idx="23"/>
          </p:nvPr>
        </p:nvSpPr>
        <p:spPr>
          <a:xfrm>
            <a:off x="3636187" y="1902617"/>
            <a:ext cx="1844841" cy="1844841"/>
          </a:xfrm>
          <a:prstGeom prst="ellipse">
            <a:avLst/>
          </a:prstGeom>
          <a:solidFill>
            <a:srgbClr val="0095CD">
              <a:alpha val="30000"/>
            </a:srgbClr>
          </a:solidFill>
          <a:ln w="57150">
            <a:noFill/>
          </a:ln>
        </p:spPr>
        <p:txBody>
          <a:bodyPr/>
          <a:lstStyle/>
          <a:p>
            <a:endParaRPr lang="en-US"/>
          </a:p>
        </p:txBody>
      </p:sp>
      <p:sp>
        <p:nvSpPr>
          <p:cNvPr id="62" name="Text Placeholder 29"/>
          <p:cNvSpPr>
            <a:spLocks noGrp="1"/>
          </p:cNvSpPr>
          <p:nvPr>
            <p:ph type="body" sz="quarter" idx="24" hasCustomPrompt="1"/>
          </p:nvPr>
        </p:nvSpPr>
        <p:spPr>
          <a:xfrm>
            <a:off x="3260159" y="1445009"/>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67" name="Oval 66"/>
          <p:cNvSpPr>
            <a:spLocks noChangeAspect="1"/>
          </p:cNvSpPr>
          <p:nvPr userDrawn="1"/>
        </p:nvSpPr>
        <p:spPr>
          <a:xfrm>
            <a:off x="894311" y="4268934"/>
            <a:ext cx="1998578" cy="1998578"/>
          </a:xfrm>
          <a:prstGeom prst="ellipse">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8" name="Picture Placeholder 10"/>
          <p:cNvSpPr>
            <a:spLocks noGrp="1" noChangeAspect="1"/>
          </p:cNvSpPr>
          <p:nvPr>
            <p:ph type="pic" sz="quarter" idx="25"/>
          </p:nvPr>
        </p:nvSpPr>
        <p:spPr>
          <a:xfrm>
            <a:off x="971180" y="4345803"/>
            <a:ext cx="1844841" cy="1844841"/>
          </a:xfrm>
          <a:prstGeom prst="ellipse">
            <a:avLst/>
          </a:prstGeom>
          <a:solidFill>
            <a:srgbClr val="0095CD">
              <a:alpha val="30000"/>
            </a:srgbClr>
          </a:solidFill>
          <a:ln w="57150">
            <a:noFill/>
          </a:ln>
        </p:spPr>
        <p:txBody>
          <a:bodyPr/>
          <a:lstStyle/>
          <a:p>
            <a:endParaRPr lang="en-US"/>
          </a:p>
        </p:txBody>
      </p:sp>
      <p:sp>
        <p:nvSpPr>
          <p:cNvPr id="69" name="Text Placeholder 29"/>
          <p:cNvSpPr>
            <a:spLocks noGrp="1"/>
          </p:cNvSpPr>
          <p:nvPr>
            <p:ph type="body" sz="quarter" idx="26" hasCustomPrompt="1"/>
          </p:nvPr>
        </p:nvSpPr>
        <p:spPr>
          <a:xfrm>
            <a:off x="595152" y="3888195"/>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70" name="Oval 69"/>
          <p:cNvSpPr>
            <a:spLocks noChangeAspect="1"/>
          </p:cNvSpPr>
          <p:nvPr userDrawn="1"/>
        </p:nvSpPr>
        <p:spPr>
          <a:xfrm>
            <a:off x="8889332" y="4268934"/>
            <a:ext cx="1998578" cy="1998578"/>
          </a:xfrm>
          <a:prstGeom prst="ellipse">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1" name="Picture Placeholder 10"/>
          <p:cNvSpPr>
            <a:spLocks noGrp="1" noChangeAspect="1"/>
          </p:cNvSpPr>
          <p:nvPr>
            <p:ph type="pic" sz="quarter" idx="27"/>
          </p:nvPr>
        </p:nvSpPr>
        <p:spPr>
          <a:xfrm>
            <a:off x="8966201" y="4345803"/>
            <a:ext cx="1844841" cy="1844841"/>
          </a:xfrm>
          <a:prstGeom prst="ellipse">
            <a:avLst/>
          </a:prstGeom>
          <a:solidFill>
            <a:srgbClr val="0095CD">
              <a:alpha val="30000"/>
            </a:srgbClr>
          </a:solidFill>
          <a:ln w="57150">
            <a:noFill/>
          </a:ln>
        </p:spPr>
        <p:txBody>
          <a:bodyPr/>
          <a:lstStyle/>
          <a:p>
            <a:endParaRPr lang="en-US"/>
          </a:p>
        </p:txBody>
      </p:sp>
      <p:sp>
        <p:nvSpPr>
          <p:cNvPr id="72" name="Text Placeholder 29"/>
          <p:cNvSpPr>
            <a:spLocks noGrp="1"/>
          </p:cNvSpPr>
          <p:nvPr>
            <p:ph type="body" sz="quarter" idx="28" hasCustomPrompt="1"/>
          </p:nvPr>
        </p:nvSpPr>
        <p:spPr>
          <a:xfrm>
            <a:off x="8590173" y="3888195"/>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73" name="Oval 72"/>
          <p:cNvSpPr>
            <a:spLocks noChangeAspect="1"/>
          </p:cNvSpPr>
          <p:nvPr userDrawn="1"/>
        </p:nvSpPr>
        <p:spPr>
          <a:xfrm>
            <a:off x="6224325" y="4268934"/>
            <a:ext cx="1998578" cy="1998578"/>
          </a:xfrm>
          <a:prstGeom prst="ellipse">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4" name="Picture Placeholder 10"/>
          <p:cNvSpPr>
            <a:spLocks noGrp="1" noChangeAspect="1"/>
          </p:cNvSpPr>
          <p:nvPr>
            <p:ph type="pic" sz="quarter" idx="29"/>
          </p:nvPr>
        </p:nvSpPr>
        <p:spPr>
          <a:xfrm>
            <a:off x="6301194" y="4345803"/>
            <a:ext cx="1844841" cy="1844841"/>
          </a:xfrm>
          <a:prstGeom prst="ellipse">
            <a:avLst/>
          </a:prstGeom>
          <a:solidFill>
            <a:srgbClr val="0095CD">
              <a:alpha val="30000"/>
            </a:srgbClr>
          </a:solidFill>
          <a:ln w="57150">
            <a:noFill/>
          </a:ln>
        </p:spPr>
        <p:txBody>
          <a:bodyPr/>
          <a:lstStyle/>
          <a:p>
            <a:endParaRPr lang="en-US"/>
          </a:p>
        </p:txBody>
      </p:sp>
      <p:sp>
        <p:nvSpPr>
          <p:cNvPr id="75" name="Text Placeholder 29"/>
          <p:cNvSpPr>
            <a:spLocks noGrp="1"/>
          </p:cNvSpPr>
          <p:nvPr>
            <p:ph type="body" sz="quarter" idx="30" hasCustomPrompt="1"/>
          </p:nvPr>
        </p:nvSpPr>
        <p:spPr>
          <a:xfrm>
            <a:off x="5925166" y="3888195"/>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76" name="Oval 75"/>
          <p:cNvSpPr>
            <a:spLocks noChangeAspect="1"/>
          </p:cNvSpPr>
          <p:nvPr userDrawn="1"/>
        </p:nvSpPr>
        <p:spPr>
          <a:xfrm>
            <a:off x="3559318" y="4268934"/>
            <a:ext cx="1998578" cy="1998578"/>
          </a:xfrm>
          <a:prstGeom prst="ellipse">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7" name="Picture Placeholder 10"/>
          <p:cNvSpPr>
            <a:spLocks noGrp="1" noChangeAspect="1"/>
          </p:cNvSpPr>
          <p:nvPr>
            <p:ph type="pic" sz="quarter" idx="31"/>
          </p:nvPr>
        </p:nvSpPr>
        <p:spPr>
          <a:xfrm>
            <a:off x="3636187" y="4345803"/>
            <a:ext cx="1844841" cy="1844841"/>
          </a:xfrm>
          <a:prstGeom prst="ellipse">
            <a:avLst/>
          </a:prstGeom>
          <a:solidFill>
            <a:srgbClr val="0095CD">
              <a:alpha val="30000"/>
            </a:srgbClr>
          </a:solidFill>
          <a:ln w="57150">
            <a:noFill/>
          </a:ln>
        </p:spPr>
        <p:txBody>
          <a:bodyPr/>
          <a:lstStyle/>
          <a:p>
            <a:endParaRPr lang="en-US"/>
          </a:p>
        </p:txBody>
      </p:sp>
      <p:sp>
        <p:nvSpPr>
          <p:cNvPr id="78" name="Text Placeholder 29"/>
          <p:cNvSpPr>
            <a:spLocks noGrp="1"/>
          </p:cNvSpPr>
          <p:nvPr>
            <p:ph type="body" sz="quarter" idx="32" hasCustomPrompt="1"/>
          </p:nvPr>
        </p:nvSpPr>
        <p:spPr>
          <a:xfrm>
            <a:off x="3260159" y="3888195"/>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grpSp>
        <p:nvGrpSpPr>
          <p:cNvPr id="37" name="Group 36"/>
          <p:cNvGrpSpPr/>
          <p:nvPr userDrawn="1"/>
        </p:nvGrpSpPr>
        <p:grpSpPr>
          <a:xfrm>
            <a:off x="0" y="6766560"/>
            <a:ext cx="12192000" cy="91440"/>
            <a:chOff x="0" y="4480421"/>
            <a:chExt cx="12192000" cy="91440"/>
          </a:xfrm>
        </p:grpSpPr>
        <p:sp>
          <p:nvSpPr>
            <p:cNvPr id="38" name="Rectangle 37"/>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9" name="Rectangle 38"/>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 name="Rectangle 39"/>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1" name="Rectangle 40"/>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2" name="Rectangle 41"/>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4215464258"/>
      </p:ext>
    </p:extLst>
  </p:cSld>
  <p:clrMapOvr>
    <a:masterClrMapping/>
  </p:clrMapOvr>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4 pictures title and desc #2">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5" name="Picture Placeholder 10"/>
          <p:cNvSpPr>
            <a:spLocks noGrp="1" noChangeAspect="1"/>
          </p:cNvSpPr>
          <p:nvPr>
            <p:ph type="pic" sz="quarter" idx="14"/>
          </p:nvPr>
        </p:nvSpPr>
        <p:spPr>
          <a:xfrm>
            <a:off x="354775" y="1425680"/>
            <a:ext cx="2600055" cy="1957811"/>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18" name="Picture Placeholder 10"/>
          <p:cNvSpPr>
            <a:spLocks noGrp="1" noChangeAspect="1"/>
          </p:cNvSpPr>
          <p:nvPr>
            <p:ph type="pic" sz="quarter" idx="15"/>
          </p:nvPr>
        </p:nvSpPr>
        <p:spPr>
          <a:xfrm>
            <a:off x="3316627" y="1425680"/>
            <a:ext cx="2600055" cy="1957811"/>
          </a:xfrm>
          <a:solidFill>
            <a:srgbClr val="324D5E">
              <a:alpha val="30000"/>
            </a:srgbClr>
          </a:solidFill>
        </p:spPr>
        <p:txBody>
          <a:bodyPr vert="horz" lIns="91440" tIns="45720" rIns="91440" bIns="45720" rtlCol="0">
            <a:normAutofit/>
          </a:bodyPr>
          <a:lstStyle>
            <a:lvl1pPr>
              <a:defRPr lang="en-US"/>
            </a:lvl1pPr>
          </a:lstStyle>
          <a:p>
            <a:pPr lvl="0"/>
            <a:endParaRPr lang="en-US"/>
          </a:p>
        </p:txBody>
      </p:sp>
      <p:sp>
        <p:nvSpPr>
          <p:cNvPr id="21" name="Picture Placeholder 10"/>
          <p:cNvSpPr>
            <a:spLocks noGrp="1" noChangeAspect="1"/>
          </p:cNvSpPr>
          <p:nvPr>
            <p:ph type="pic" sz="quarter" idx="16"/>
          </p:nvPr>
        </p:nvSpPr>
        <p:spPr>
          <a:xfrm>
            <a:off x="6278479" y="1425679"/>
            <a:ext cx="2600055" cy="1957811"/>
          </a:xfrm>
          <a:solidFill>
            <a:srgbClr val="F17C3F">
              <a:alpha val="30000"/>
            </a:srgbClr>
          </a:solidFill>
        </p:spPr>
        <p:txBody>
          <a:bodyPr vert="horz" lIns="91440" tIns="45720" rIns="91440" bIns="45720" rtlCol="0">
            <a:normAutofit/>
          </a:bodyPr>
          <a:lstStyle>
            <a:lvl1pPr>
              <a:defRPr lang="en-US"/>
            </a:lvl1pPr>
          </a:lstStyle>
          <a:p>
            <a:pPr lvl="0"/>
            <a:endParaRPr lang="en-US"/>
          </a:p>
        </p:txBody>
      </p:sp>
      <p:sp>
        <p:nvSpPr>
          <p:cNvPr id="24" name="Picture Placeholder 10"/>
          <p:cNvSpPr>
            <a:spLocks noGrp="1" noChangeAspect="1"/>
          </p:cNvSpPr>
          <p:nvPr>
            <p:ph type="pic" sz="quarter" idx="17"/>
          </p:nvPr>
        </p:nvSpPr>
        <p:spPr>
          <a:xfrm>
            <a:off x="9240330" y="1425678"/>
            <a:ext cx="2600055" cy="1957811"/>
          </a:xfrm>
          <a:solidFill>
            <a:srgbClr val="7BB21B">
              <a:alpha val="30000"/>
            </a:srgbClr>
          </a:solidFill>
        </p:spPr>
        <p:txBody>
          <a:bodyPr vert="horz" lIns="91440" tIns="45720" rIns="91440" bIns="45720" rtlCol="0">
            <a:normAutofit/>
          </a:bodyPr>
          <a:lstStyle>
            <a:lvl1pPr>
              <a:defRPr lang="en-US"/>
            </a:lvl1pPr>
          </a:lstStyle>
          <a:p>
            <a:pPr lvl="0"/>
            <a:endParaRPr lang="en-US"/>
          </a:p>
        </p:txBody>
      </p:sp>
      <p:sp>
        <p:nvSpPr>
          <p:cNvPr id="17" name="Rectangle 16"/>
          <p:cNvSpPr/>
          <p:nvPr userDrawn="1"/>
        </p:nvSpPr>
        <p:spPr>
          <a:xfrm>
            <a:off x="354775" y="3381481"/>
            <a:ext cx="2596896" cy="91440"/>
          </a:xfrm>
          <a:prstGeom prst="rect">
            <a:avLst/>
          </a:prstGeom>
          <a:solidFill>
            <a:srgbClr val="009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 name="Rectangle 19"/>
          <p:cNvSpPr/>
          <p:nvPr userDrawn="1"/>
        </p:nvSpPr>
        <p:spPr>
          <a:xfrm>
            <a:off x="3316627" y="3381481"/>
            <a:ext cx="2596896" cy="91440"/>
          </a:xfrm>
          <a:prstGeom prst="rect">
            <a:avLst/>
          </a:prstGeom>
          <a:solidFill>
            <a:srgbClr val="324D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3" name="Rectangle 22"/>
          <p:cNvSpPr/>
          <p:nvPr userDrawn="1"/>
        </p:nvSpPr>
        <p:spPr>
          <a:xfrm>
            <a:off x="6278479" y="3381480"/>
            <a:ext cx="2596896" cy="91440"/>
          </a:xfrm>
          <a:prstGeom prst="rect">
            <a:avLst/>
          </a:prstGeom>
          <a:solidFill>
            <a:srgbClr val="F17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25"/>
          <p:cNvSpPr/>
          <p:nvPr userDrawn="1"/>
        </p:nvSpPr>
        <p:spPr>
          <a:xfrm>
            <a:off x="9240330" y="3381479"/>
            <a:ext cx="2596896" cy="91440"/>
          </a:xfrm>
          <a:prstGeom prst="rect">
            <a:avLst/>
          </a:prstGeom>
          <a:solidFill>
            <a:srgbClr val="7BB2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Text Placeholder 29"/>
          <p:cNvSpPr>
            <a:spLocks noGrp="1"/>
          </p:cNvSpPr>
          <p:nvPr>
            <p:ph type="body" sz="quarter" idx="18" hasCustomPrompt="1"/>
          </p:nvPr>
        </p:nvSpPr>
        <p:spPr>
          <a:xfrm>
            <a:off x="354775" y="3514939"/>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32" name="Text Placeholder 29"/>
          <p:cNvSpPr>
            <a:spLocks noGrp="1"/>
          </p:cNvSpPr>
          <p:nvPr>
            <p:ph type="body" sz="quarter" idx="19" hasCustomPrompt="1"/>
          </p:nvPr>
        </p:nvSpPr>
        <p:spPr>
          <a:xfrm>
            <a:off x="3316627" y="3514939"/>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33" name="Text Placeholder 29"/>
          <p:cNvSpPr>
            <a:spLocks noGrp="1"/>
          </p:cNvSpPr>
          <p:nvPr>
            <p:ph type="body" sz="quarter" idx="20" hasCustomPrompt="1"/>
          </p:nvPr>
        </p:nvSpPr>
        <p:spPr>
          <a:xfrm>
            <a:off x="6278479" y="3514939"/>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34" name="Text Placeholder 29"/>
          <p:cNvSpPr>
            <a:spLocks noGrp="1"/>
          </p:cNvSpPr>
          <p:nvPr>
            <p:ph type="body" sz="quarter" idx="21" hasCustomPrompt="1"/>
          </p:nvPr>
        </p:nvSpPr>
        <p:spPr>
          <a:xfrm>
            <a:off x="9240330" y="3514939"/>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35" name="Text Placeholder 29"/>
          <p:cNvSpPr>
            <a:spLocks noGrp="1"/>
          </p:cNvSpPr>
          <p:nvPr>
            <p:ph type="body" sz="quarter" idx="22" hasCustomPrompt="1"/>
          </p:nvPr>
        </p:nvSpPr>
        <p:spPr>
          <a:xfrm>
            <a:off x="354775" y="3912557"/>
            <a:ext cx="2596896" cy="431800"/>
          </a:xfrm>
        </p:spPr>
        <p:txBody>
          <a:bodyPr anchor="ctr">
            <a:normAutofit/>
          </a:bodyPr>
          <a:lstStyle>
            <a:lvl1pPr marL="0" indent="0" algn="ctr">
              <a:buNone/>
              <a:defRPr sz="1800">
                <a:solidFill>
                  <a:srgbClr val="8C9CA6"/>
                </a:solidFill>
              </a:defRPr>
            </a:lvl1pPr>
          </a:lstStyle>
          <a:p>
            <a:pPr lvl="0"/>
            <a:r>
              <a:rPr lang="en-US" smtClean="0"/>
              <a:t>Job Title Here</a:t>
            </a:r>
            <a:endParaRPr lang="en-US"/>
          </a:p>
        </p:txBody>
      </p:sp>
      <p:sp>
        <p:nvSpPr>
          <p:cNvPr id="36" name="Text Placeholder 29"/>
          <p:cNvSpPr>
            <a:spLocks noGrp="1"/>
          </p:cNvSpPr>
          <p:nvPr>
            <p:ph type="body" sz="quarter" idx="23" hasCustomPrompt="1"/>
          </p:nvPr>
        </p:nvSpPr>
        <p:spPr>
          <a:xfrm>
            <a:off x="3316627" y="3912557"/>
            <a:ext cx="2596896" cy="431800"/>
          </a:xfrm>
        </p:spPr>
        <p:txBody>
          <a:bodyPr anchor="ctr">
            <a:normAutofit/>
          </a:bodyPr>
          <a:lstStyle>
            <a:lvl1pPr marL="0" indent="0" algn="ctr">
              <a:buNone/>
              <a:defRPr sz="1800">
                <a:solidFill>
                  <a:srgbClr val="8C9CA6"/>
                </a:solidFill>
              </a:defRPr>
            </a:lvl1pPr>
          </a:lstStyle>
          <a:p>
            <a:pPr lvl="0"/>
            <a:r>
              <a:rPr lang="en-US" smtClean="0"/>
              <a:t>Job Title Here</a:t>
            </a:r>
            <a:endParaRPr lang="en-US"/>
          </a:p>
        </p:txBody>
      </p:sp>
      <p:sp>
        <p:nvSpPr>
          <p:cNvPr id="37" name="Text Placeholder 29"/>
          <p:cNvSpPr>
            <a:spLocks noGrp="1"/>
          </p:cNvSpPr>
          <p:nvPr>
            <p:ph type="body" sz="quarter" idx="24" hasCustomPrompt="1"/>
          </p:nvPr>
        </p:nvSpPr>
        <p:spPr>
          <a:xfrm>
            <a:off x="6278479" y="3912557"/>
            <a:ext cx="2596896" cy="431800"/>
          </a:xfrm>
        </p:spPr>
        <p:txBody>
          <a:bodyPr anchor="ctr">
            <a:normAutofit/>
          </a:bodyPr>
          <a:lstStyle>
            <a:lvl1pPr marL="0" indent="0" algn="ctr">
              <a:buNone/>
              <a:defRPr sz="1800">
                <a:solidFill>
                  <a:srgbClr val="8C9CA6"/>
                </a:solidFill>
              </a:defRPr>
            </a:lvl1pPr>
          </a:lstStyle>
          <a:p>
            <a:pPr lvl="0"/>
            <a:r>
              <a:rPr lang="en-US" smtClean="0"/>
              <a:t>Job Title Here</a:t>
            </a:r>
            <a:endParaRPr lang="en-US"/>
          </a:p>
        </p:txBody>
      </p:sp>
      <p:sp>
        <p:nvSpPr>
          <p:cNvPr id="38" name="Text Placeholder 29"/>
          <p:cNvSpPr>
            <a:spLocks noGrp="1"/>
          </p:cNvSpPr>
          <p:nvPr>
            <p:ph type="body" sz="quarter" idx="25" hasCustomPrompt="1"/>
          </p:nvPr>
        </p:nvSpPr>
        <p:spPr>
          <a:xfrm>
            <a:off x="9240330" y="3912557"/>
            <a:ext cx="2596896" cy="431800"/>
          </a:xfrm>
        </p:spPr>
        <p:txBody>
          <a:bodyPr anchor="ctr">
            <a:normAutofit/>
          </a:bodyPr>
          <a:lstStyle>
            <a:lvl1pPr marL="0" indent="0" algn="ctr">
              <a:buNone/>
              <a:defRPr sz="1800">
                <a:solidFill>
                  <a:srgbClr val="8C9CA6"/>
                </a:solidFill>
              </a:defRPr>
            </a:lvl1pPr>
          </a:lstStyle>
          <a:p>
            <a:pPr lvl="0"/>
            <a:r>
              <a:rPr lang="en-US" smtClean="0"/>
              <a:t>Job Title Here</a:t>
            </a:r>
            <a:endParaRPr lang="en-US"/>
          </a:p>
        </p:txBody>
      </p:sp>
      <p:sp>
        <p:nvSpPr>
          <p:cNvPr id="29" name="Text Placeholder 29"/>
          <p:cNvSpPr>
            <a:spLocks noGrp="1"/>
          </p:cNvSpPr>
          <p:nvPr>
            <p:ph type="body" sz="quarter" idx="26" hasCustomPrompt="1"/>
          </p:nvPr>
        </p:nvSpPr>
        <p:spPr>
          <a:xfrm>
            <a:off x="354775" y="4397494"/>
            <a:ext cx="2596896" cy="1640717"/>
          </a:xfrm>
          <a:solidFill>
            <a:srgbClr val="F9F9F9"/>
          </a:solidFill>
        </p:spPr>
        <p:txBody>
          <a:bodyPr anchor="t">
            <a:noAutofit/>
          </a:bodyPr>
          <a:lstStyle>
            <a:lvl1pPr marL="0" indent="0" algn="just">
              <a:buNone/>
              <a:defRPr sz="1600">
                <a:solidFill>
                  <a:srgbClr val="273339"/>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31" name="Text Placeholder 29"/>
          <p:cNvSpPr>
            <a:spLocks noGrp="1"/>
          </p:cNvSpPr>
          <p:nvPr>
            <p:ph type="body" sz="quarter" idx="27" hasCustomPrompt="1"/>
          </p:nvPr>
        </p:nvSpPr>
        <p:spPr>
          <a:xfrm>
            <a:off x="3314870" y="4397494"/>
            <a:ext cx="2596896" cy="1640717"/>
          </a:xfrm>
          <a:solidFill>
            <a:srgbClr val="F9F9F9"/>
          </a:solidFill>
        </p:spPr>
        <p:txBody>
          <a:bodyPr anchor="t">
            <a:noAutofit/>
          </a:bodyPr>
          <a:lstStyle>
            <a:lvl1pPr marL="0" indent="0" algn="just">
              <a:buNone/>
              <a:defRPr sz="1600">
                <a:solidFill>
                  <a:srgbClr val="273339"/>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39" name="Text Placeholder 29"/>
          <p:cNvSpPr>
            <a:spLocks noGrp="1"/>
          </p:cNvSpPr>
          <p:nvPr>
            <p:ph type="body" sz="quarter" idx="28" hasCustomPrompt="1"/>
          </p:nvPr>
        </p:nvSpPr>
        <p:spPr>
          <a:xfrm>
            <a:off x="6274965" y="4397494"/>
            <a:ext cx="2596896" cy="1640717"/>
          </a:xfrm>
          <a:solidFill>
            <a:srgbClr val="F9F9F9"/>
          </a:solidFill>
        </p:spPr>
        <p:txBody>
          <a:bodyPr anchor="t">
            <a:noAutofit/>
          </a:bodyPr>
          <a:lstStyle>
            <a:lvl1pPr marL="0" indent="0" algn="just">
              <a:buNone/>
              <a:defRPr sz="1600">
                <a:solidFill>
                  <a:srgbClr val="273339"/>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40" name="Text Placeholder 29"/>
          <p:cNvSpPr>
            <a:spLocks noGrp="1"/>
          </p:cNvSpPr>
          <p:nvPr>
            <p:ph type="body" sz="quarter" idx="29" hasCustomPrompt="1"/>
          </p:nvPr>
        </p:nvSpPr>
        <p:spPr>
          <a:xfrm>
            <a:off x="9235060" y="4397494"/>
            <a:ext cx="2596896" cy="1640717"/>
          </a:xfrm>
          <a:solidFill>
            <a:srgbClr val="F9F9F9"/>
          </a:solidFill>
        </p:spPr>
        <p:txBody>
          <a:bodyPr anchor="t">
            <a:noAutofit/>
          </a:bodyPr>
          <a:lstStyle>
            <a:lvl1pPr marL="0" indent="0" algn="just">
              <a:buNone/>
              <a:defRPr sz="1600">
                <a:solidFill>
                  <a:srgbClr val="273339"/>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grpSp>
        <p:nvGrpSpPr>
          <p:cNvPr id="41" name="Group 40"/>
          <p:cNvGrpSpPr/>
          <p:nvPr userDrawn="1"/>
        </p:nvGrpSpPr>
        <p:grpSpPr>
          <a:xfrm>
            <a:off x="0" y="6766560"/>
            <a:ext cx="12192000" cy="91440"/>
            <a:chOff x="0" y="4480421"/>
            <a:chExt cx="12192000" cy="91440"/>
          </a:xfrm>
        </p:grpSpPr>
        <p:sp>
          <p:nvSpPr>
            <p:cNvPr id="42" name="Rectangle 41"/>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3" name="Rectangle 42"/>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4" name="Rectangle 43"/>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5" name="Rectangle 44"/>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6" name="Rectangle 45"/>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1562431614"/>
      </p:ext>
    </p:extLst>
  </p:cSld>
  <p:clrMapOvr>
    <a:masterClrMapping/>
  </p:clrMapOvr>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2 pictures and skill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5" name="Picture Placeholder 10"/>
          <p:cNvSpPr>
            <a:spLocks noGrp="1" noChangeAspect="1"/>
          </p:cNvSpPr>
          <p:nvPr>
            <p:ph type="pic" sz="quarter" idx="14"/>
          </p:nvPr>
        </p:nvSpPr>
        <p:spPr>
          <a:xfrm>
            <a:off x="354775" y="1425680"/>
            <a:ext cx="2600055" cy="1957811"/>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29" name="Text Placeholder 29"/>
          <p:cNvSpPr>
            <a:spLocks noGrp="1"/>
          </p:cNvSpPr>
          <p:nvPr>
            <p:ph type="body" sz="quarter" idx="26" hasCustomPrompt="1"/>
          </p:nvPr>
        </p:nvSpPr>
        <p:spPr>
          <a:xfrm>
            <a:off x="351616" y="3483798"/>
            <a:ext cx="4684076" cy="816743"/>
          </a:xfrm>
          <a:solidFill>
            <a:srgbClr val="F9F9F9"/>
          </a:solidFill>
        </p:spPr>
        <p:txBody>
          <a:bodyPr anchor="t">
            <a:noAutofit/>
          </a:bodyPr>
          <a:lstStyle>
            <a:lvl1pPr marL="0" indent="0" algn="just">
              <a:buNone/>
              <a:defRPr sz="1200">
                <a:solidFill>
                  <a:srgbClr val="273339"/>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3" name="TextBox 2"/>
          <p:cNvSpPr txBox="1"/>
          <p:nvPr userDrawn="1"/>
        </p:nvSpPr>
        <p:spPr>
          <a:xfrm>
            <a:off x="370264" y="4416650"/>
            <a:ext cx="941283" cy="492443"/>
          </a:xfrm>
          <a:prstGeom prst="rect">
            <a:avLst/>
          </a:prstGeom>
          <a:noFill/>
        </p:spPr>
        <p:txBody>
          <a:bodyPr wrap="none" rtlCol="0">
            <a:spAutoFit/>
          </a:bodyPr>
          <a:lstStyle/>
          <a:p>
            <a:r>
              <a:rPr lang="en-US" sz="2600" smtClean="0">
                <a:solidFill>
                  <a:srgbClr val="273339"/>
                </a:solidFill>
              </a:rPr>
              <a:t>Skills:</a:t>
            </a:r>
            <a:endParaRPr lang="en-US" sz="2600">
              <a:solidFill>
                <a:srgbClr val="273339"/>
              </a:solidFill>
            </a:endParaRPr>
          </a:p>
        </p:txBody>
      </p:sp>
      <p:sp>
        <p:nvSpPr>
          <p:cNvPr id="85" name="Text Placeholder 29"/>
          <p:cNvSpPr>
            <a:spLocks noGrp="1"/>
          </p:cNvSpPr>
          <p:nvPr>
            <p:ph type="body" sz="quarter" idx="18" hasCustomPrompt="1"/>
          </p:nvPr>
        </p:nvSpPr>
        <p:spPr>
          <a:xfrm>
            <a:off x="2439924" y="1722197"/>
            <a:ext cx="2596896" cy="431800"/>
          </a:xfrm>
          <a:solidFill>
            <a:schemeClr val="accent4"/>
          </a:solidFill>
        </p:spPr>
        <p:txBody>
          <a:bodyPr anchor="ctr">
            <a:normAutofit/>
          </a:bodyPr>
          <a:lstStyle>
            <a:lvl1pPr marL="0" indent="0" algn="r">
              <a:buNone/>
              <a:defRPr sz="2200">
                <a:solidFill>
                  <a:schemeClr val="bg1"/>
                </a:solidFill>
              </a:defRPr>
            </a:lvl1pPr>
          </a:lstStyle>
          <a:p>
            <a:pPr lvl="0"/>
            <a:r>
              <a:rPr lang="en-US" smtClean="0"/>
              <a:t>Name Here</a:t>
            </a:r>
            <a:endParaRPr lang="en-US"/>
          </a:p>
        </p:txBody>
      </p:sp>
      <p:sp>
        <p:nvSpPr>
          <p:cNvPr id="86" name="Text Placeholder 29"/>
          <p:cNvSpPr>
            <a:spLocks noGrp="1"/>
          </p:cNvSpPr>
          <p:nvPr>
            <p:ph type="body" sz="quarter" idx="22" hasCustomPrompt="1"/>
          </p:nvPr>
        </p:nvSpPr>
        <p:spPr>
          <a:xfrm>
            <a:off x="2439924" y="2313821"/>
            <a:ext cx="2596896" cy="431800"/>
          </a:xfrm>
          <a:solidFill>
            <a:schemeClr val="accent1"/>
          </a:solidFill>
        </p:spPr>
        <p:txBody>
          <a:bodyPr anchor="ctr">
            <a:normAutofit/>
          </a:bodyPr>
          <a:lstStyle>
            <a:lvl1pPr marL="0" indent="0" algn="r">
              <a:buNone/>
              <a:defRPr sz="1800">
                <a:solidFill>
                  <a:schemeClr val="bg1"/>
                </a:solidFill>
              </a:defRPr>
            </a:lvl1pPr>
          </a:lstStyle>
          <a:p>
            <a:pPr lvl="0"/>
            <a:r>
              <a:rPr lang="en-US" smtClean="0"/>
              <a:t>Job Title Here</a:t>
            </a:r>
            <a:endParaRPr lang="en-US"/>
          </a:p>
        </p:txBody>
      </p:sp>
      <p:sp>
        <p:nvSpPr>
          <p:cNvPr id="87" name="Text Placeholder 29"/>
          <p:cNvSpPr>
            <a:spLocks noGrp="1"/>
          </p:cNvSpPr>
          <p:nvPr>
            <p:ph type="body" sz="quarter" idx="27" hasCustomPrompt="1"/>
          </p:nvPr>
        </p:nvSpPr>
        <p:spPr>
          <a:xfrm>
            <a:off x="2948511" y="2868500"/>
            <a:ext cx="2087181" cy="431800"/>
          </a:xfrm>
          <a:noFill/>
        </p:spPr>
        <p:txBody>
          <a:bodyPr anchor="ctr">
            <a:normAutofit/>
          </a:bodyPr>
          <a:lstStyle>
            <a:lvl1pPr marL="0" indent="0" algn="r">
              <a:buNone/>
              <a:defRPr sz="1400" u="sng">
                <a:solidFill>
                  <a:srgbClr val="8C9CA6"/>
                </a:solidFill>
              </a:defRPr>
            </a:lvl1pPr>
          </a:lstStyle>
          <a:p>
            <a:pPr lvl="0"/>
            <a:r>
              <a:rPr lang="en-US" smtClean="0"/>
              <a:t>Email here</a:t>
            </a:r>
            <a:endParaRPr lang="en-US"/>
          </a:p>
        </p:txBody>
      </p:sp>
      <p:sp>
        <p:nvSpPr>
          <p:cNvPr id="88" name="Picture Placeholder 10"/>
          <p:cNvSpPr>
            <a:spLocks noGrp="1" noChangeAspect="1"/>
          </p:cNvSpPr>
          <p:nvPr>
            <p:ph type="pic" sz="quarter" idx="28"/>
          </p:nvPr>
        </p:nvSpPr>
        <p:spPr>
          <a:xfrm>
            <a:off x="6893513" y="1425678"/>
            <a:ext cx="2600055" cy="1957811"/>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89" name="Text Placeholder 29"/>
          <p:cNvSpPr>
            <a:spLocks noGrp="1"/>
          </p:cNvSpPr>
          <p:nvPr>
            <p:ph type="body" sz="quarter" idx="29" hasCustomPrompt="1"/>
          </p:nvPr>
        </p:nvSpPr>
        <p:spPr>
          <a:xfrm>
            <a:off x="6890354" y="3483796"/>
            <a:ext cx="4684076" cy="816743"/>
          </a:xfrm>
          <a:solidFill>
            <a:srgbClr val="F9F9F9"/>
          </a:solidFill>
        </p:spPr>
        <p:txBody>
          <a:bodyPr anchor="t">
            <a:noAutofit/>
          </a:bodyPr>
          <a:lstStyle>
            <a:lvl1pPr marL="0" indent="0" algn="just">
              <a:buNone/>
              <a:defRPr sz="1200">
                <a:solidFill>
                  <a:srgbClr val="273339"/>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103" name="TextBox 102"/>
          <p:cNvSpPr txBox="1"/>
          <p:nvPr userDrawn="1"/>
        </p:nvSpPr>
        <p:spPr>
          <a:xfrm>
            <a:off x="6909002" y="4416648"/>
            <a:ext cx="941283" cy="492443"/>
          </a:xfrm>
          <a:prstGeom prst="rect">
            <a:avLst/>
          </a:prstGeom>
          <a:noFill/>
        </p:spPr>
        <p:txBody>
          <a:bodyPr wrap="none" rtlCol="0">
            <a:spAutoFit/>
          </a:bodyPr>
          <a:lstStyle/>
          <a:p>
            <a:r>
              <a:rPr lang="en-US" sz="2600" smtClean="0">
                <a:solidFill>
                  <a:srgbClr val="273339"/>
                </a:solidFill>
              </a:rPr>
              <a:t>Skills:</a:t>
            </a:r>
            <a:endParaRPr lang="en-US" sz="2600">
              <a:solidFill>
                <a:srgbClr val="273339"/>
              </a:solidFill>
            </a:endParaRPr>
          </a:p>
        </p:txBody>
      </p:sp>
      <p:sp>
        <p:nvSpPr>
          <p:cNvPr id="104" name="Text Placeholder 29"/>
          <p:cNvSpPr>
            <a:spLocks noGrp="1"/>
          </p:cNvSpPr>
          <p:nvPr>
            <p:ph type="body" sz="quarter" idx="30" hasCustomPrompt="1"/>
          </p:nvPr>
        </p:nvSpPr>
        <p:spPr>
          <a:xfrm>
            <a:off x="8978662" y="1722195"/>
            <a:ext cx="2596896" cy="431800"/>
          </a:xfrm>
          <a:solidFill>
            <a:schemeClr val="accent4"/>
          </a:solidFill>
        </p:spPr>
        <p:txBody>
          <a:bodyPr anchor="ctr">
            <a:normAutofit/>
          </a:bodyPr>
          <a:lstStyle>
            <a:lvl1pPr marL="0" indent="0" algn="r">
              <a:buNone/>
              <a:defRPr sz="2200">
                <a:solidFill>
                  <a:schemeClr val="bg1"/>
                </a:solidFill>
              </a:defRPr>
            </a:lvl1pPr>
          </a:lstStyle>
          <a:p>
            <a:pPr lvl="0"/>
            <a:r>
              <a:rPr lang="en-US" smtClean="0"/>
              <a:t>Name Here</a:t>
            </a:r>
            <a:endParaRPr lang="en-US"/>
          </a:p>
        </p:txBody>
      </p:sp>
      <p:sp>
        <p:nvSpPr>
          <p:cNvPr id="105" name="Text Placeholder 29"/>
          <p:cNvSpPr>
            <a:spLocks noGrp="1"/>
          </p:cNvSpPr>
          <p:nvPr>
            <p:ph type="body" sz="quarter" idx="31" hasCustomPrompt="1"/>
          </p:nvPr>
        </p:nvSpPr>
        <p:spPr>
          <a:xfrm>
            <a:off x="8978662" y="2313819"/>
            <a:ext cx="2596896" cy="431800"/>
          </a:xfrm>
          <a:solidFill>
            <a:schemeClr val="accent1"/>
          </a:solidFill>
        </p:spPr>
        <p:txBody>
          <a:bodyPr anchor="ctr">
            <a:normAutofit/>
          </a:bodyPr>
          <a:lstStyle>
            <a:lvl1pPr marL="0" indent="0" algn="r">
              <a:buNone/>
              <a:defRPr sz="1800">
                <a:solidFill>
                  <a:schemeClr val="bg1"/>
                </a:solidFill>
              </a:defRPr>
            </a:lvl1pPr>
          </a:lstStyle>
          <a:p>
            <a:pPr lvl="0"/>
            <a:r>
              <a:rPr lang="en-US" smtClean="0"/>
              <a:t>Job Title Here</a:t>
            </a:r>
            <a:endParaRPr lang="en-US"/>
          </a:p>
        </p:txBody>
      </p:sp>
      <p:sp>
        <p:nvSpPr>
          <p:cNvPr id="106" name="Text Placeholder 29"/>
          <p:cNvSpPr>
            <a:spLocks noGrp="1"/>
          </p:cNvSpPr>
          <p:nvPr>
            <p:ph type="body" sz="quarter" idx="32" hasCustomPrompt="1"/>
          </p:nvPr>
        </p:nvSpPr>
        <p:spPr>
          <a:xfrm>
            <a:off x="9487249" y="2868498"/>
            <a:ext cx="2087181" cy="431800"/>
          </a:xfrm>
          <a:noFill/>
        </p:spPr>
        <p:txBody>
          <a:bodyPr anchor="ctr">
            <a:normAutofit/>
          </a:bodyPr>
          <a:lstStyle>
            <a:lvl1pPr marL="0" indent="0" algn="r">
              <a:buNone/>
              <a:defRPr sz="1400" u="sng">
                <a:solidFill>
                  <a:srgbClr val="8C9CA6"/>
                </a:solidFill>
              </a:defRPr>
            </a:lvl1pPr>
          </a:lstStyle>
          <a:p>
            <a:pPr lvl="0"/>
            <a:r>
              <a:rPr lang="en-US" smtClean="0"/>
              <a:t>Email here</a:t>
            </a:r>
            <a:endParaRPr lang="en-US"/>
          </a:p>
        </p:txBody>
      </p:sp>
      <p:grpSp>
        <p:nvGrpSpPr>
          <p:cNvPr id="25" name="Group 24"/>
          <p:cNvGrpSpPr/>
          <p:nvPr userDrawn="1"/>
        </p:nvGrpSpPr>
        <p:grpSpPr>
          <a:xfrm>
            <a:off x="0" y="6766560"/>
            <a:ext cx="12192000" cy="91440"/>
            <a:chOff x="0" y="4480421"/>
            <a:chExt cx="12192000" cy="91440"/>
          </a:xfrm>
        </p:grpSpPr>
        <p:sp>
          <p:nvSpPr>
            <p:cNvPr id="26" name="Rectangle 2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Rectangle 2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Rectangle 29"/>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1" name="Rectangle 30"/>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1724917718"/>
      </p:ext>
    </p:extLst>
  </p:cSld>
  <p:clrMapOvr>
    <a:masterClrMapping/>
  </p:clrMapOvr>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5 picture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5" name="Picture Placeholder 10"/>
          <p:cNvSpPr>
            <a:spLocks noGrp="1" noChangeAspect="1"/>
          </p:cNvSpPr>
          <p:nvPr>
            <p:ph type="pic" sz="quarter" idx="14"/>
          </p:nvPr>
        </p:nvSpPr>
        <p:spPr>
          <a:xfrm>
            <a:off x="354775" y="1595448"/>
            <a:ext cx="4458968" cy="3357551"/>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18" name="Picture Placeholder 10"/>
          <p:cNvSpPr>
            <a:spLocks noGrp="1" noChangeAspect="1"/>
          </p:cNvSpPr>
          <p:nvPr>
            <p:ph type="pic" sz="quarter" idx="15"/>
          </p:nvPr>
        </p:nvSpPr>
        <p:spPr>
          <a:xfrm>
            <a:off x="6160008" y="1589181"/>
            <a:ext cx="1993392" cy="1501000"/>
          </a:xfrm>
          <a:solidFill>
            <a:srgbClr val="324D5E">
              <a:alpha val="30000"/>
            </a:srgbClr>
          </a:solidFill>
        </p:spPr>
        <p:txBody>
          <a:bodyPr vert="horz" lIns="91440" tIns="45720" rIns="91440" bIns="45720" rtlCol="0">
            <a:normAutofit/>
          </a:bodyPr>
          <a:lstStyle>
            <a:lvl1pPr>
              <a:defRPr lang="en-US"/>
            </a:lvl1pPr>
          </a:lstStyle>
          <a:p>
            <a:pPr lvl="0"/>
            <a:endParaRPr lang="en-US"/>
          </a:p>
        </p:txBody>
      </p:sp>
      <p:sp>
        <p:nvSpPr>
          <p:cNvPr id="17" name="Rectangle 16"/>
          <p:cNvSpPr/>
          <p:nvPr userDrawn="1"/>
        </p:nvSpPr>
        <p:spPr>
          <a:xfrm>
            <a:off x="354775" y="4929496"/>
            <a:ext cx="4462272" cy="91440"/>
          </a:xfrm>
          <a:prstGeom prst="rect">
            <a:avLst/>
          </a:prstGeom>
          <a:solidFill>
            <a:srgbClr val="009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 name="Rectangle 19"/>
          <p:cNvSpPr/>
          <p:nvPr userDrawn="1"/>
        </p:nvSpPr>
        <p:spPr>
          <a:xfrm>
            <a:off x="6160007" y="3072692"/>
            <a:ext cx="1993392" cy="91440"/>
          </a:xfrm>
          <a:prstGeom prst="rect">
            <a:avLst/>
          </a:prstGeom>
          <a:solidFill>
            <a:srgbClr val="324D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Text Placeholder 29"/>
          <p:cNvSpPr>
            <a:spLocks noGrp="1"/>
          </p:cNvSpPr>
          <p:nvPr>
            <p:ph type="body" sz="quarter" idx="18" hasCustomPrompt="1"/>
          </p:nvPr>
        </p:nvSpPr>
        <p:spPr>
          <a:xfrm>
            <a:off x="354775" y="5198839"/>
            <a:ext cx="4462272" cy="431800"/>
          </a:xfrm>
        </p:spPr>
        <p:txBody>
          <a:bodyPr anchor="ctr">
            <a:normAutofit/>
          </a:bodyPr>
          <a:lstStyle>
            <a:lvl1pPr marL="0" indent="0" algn="ctr">
              <a:buNone/>
              <a:defRPr sz="3200">
                <a:solidFill>
                  <a:srgbClr val="324D5E"/>
                </a:solidFill>
              </a:defRPr>
            </a:lvl1pPr>
          </a:lstStyle>
          <a:p>
            <a:pPr lvl="0"/>
            <a:r>
              <a:rPr lang="en-US" smtClean="0"/>
              <a:t>Name Here</a:t>
            </a:r>
            <a:endParaRPr lang="en-US"/>
          </a:p>
        </p:txBody>
      </p:sp>
      <p:sp>
        <p:nvSpPr>
          <p:cNvPr id="32" name="Text Placeholder 29"/>
          <p:cNvSpPr>
            <a:spLocks noGrp="1"/>
          </p:cNvSpPr>
          <p:nvPr>
            <p:ph type="body" sz="quarter" idx="19" hasCustomPrompt="1"/>
          </p:nvPr>
        </p:nvSpPr>
        <p:spPr>
          <a:xfrm>
            <a:off x="6160007" y="3168050"/>
            <a:ext cx="1993392" cy="438750"/>
          </a:xfrm>
        </p:spPr>
        <p:txBody>
          <a:bodyPr anchor="ctr">
            <a:normAutofit/>
          </a:bodyPr>
          <a:lstStyle>
            <a:lvl1pPr marL="0" indent="0" algn="ctr">
              <a:buNone/>
              <a:defRPr sz="2000">
                <a:solidFill>
                  <a:srgbClr val="324D5E"/>
                </a:solidFill>
              </a:defRPr>
            </a:lvl1pPr>
          </a:lstStyle>
          <a:p>
            <a:pPr lvl="0"/>
            <a:r>
              <a:rPr lang="en-US" smtClean="0"/>
              <a:t>Name Here</a:t>
            </a:r>
            <a:endParaRPr lang="en-US"/>
          </a:p>
        </p:txBody>
      </p:sp>
      <p:sp>
        <p:nvSpPr>
          <p:cNvPr id="35" name="Text Placeholder 29"/>
          <p:cNvSpPr>
            <a:spLocks noGrp="1"/>
          </p:cNvSpPr>
          <p:nvPr>
            <p:ph type="body" sz="quarter" idx="22" hasCustomPrompt="1"/>
          </p:nvPr>
        </p:nvSpPr>
        <p:spPr>
          <a:xfrm>
            <a:off x="354775" y="5596457"/>
            <a:ext cx="4462272" cy="431800"/>
          </a:xfrm>
        </p:spPr>
        <p:txBody>
          <a:bodyPr anchor="ctr">
            <a:noAutofit/>
          </a:bodyPr>
          <a:lstStyle>
            <a:lvl1pPr marL="0" indent="0" algn="ctr">
              <a:buNone/>
              <a:defRPr sz="2800">
                <a:solidFill>
                  <a:srgbClr val="8C9CA6"/>
                </a:solidFill>
              </a:defRPr>
            </a:lvl1pPr>
          </a:lstStyle>
          <a:p>
            <a:pPr lvl="0"/>
            <a:r>
              <a:rPr lang="en-US" smtClean="0"/>
              <a:t>Job Title Here</a:t>
            </a:r>
            <a:endParaRPr lang="en-US"/>
          </a:p>
        </p:txBody>
      </p:sp>
      <p:sp>
        <p:nvSpPr>
          <p:cNvPr id="36" name="Text Placeholder 29"/>
          <p:cNvSpPr>
            <a:spLocks noGrp="1"/>
          </p:cNvSpPr>
          <p:nvPr>
            <p:ph type="body" sz="quarter" idx="23" hasCustomPrompt="1"/>
          </p:nvPr>
        </p:nvSpPr>
        <p:spPr>
          <a:xfrm>
            <a:off x="6160007" y="3476507"/>
            <a:ext cx="1993392" cy="431800"/>
          </a:xfrm>
        </p:spPr>
        <p:txBody>
          <a:bodyPr anchor="ctr">
            <a:normAutofit/>
          </a:bodyPr>
          <a:lstStyle>
            <a:lvl1pPr marL="0" indent="0" algn="ctr">
              <a:buNone/>
              <a:defRPr sz="1600">
                <a:solidFill>
                  <a:srgbClr val="8C9CA6"/>
                </a:solidFill>
              </a:defRPr>
            </a:lvl1pPr>
          </a:lstStyle>
          <a:p>
            <a:pPr lvl="0"/>
            <a:r>
              <a:rPr lang="en-US" smtClean="0"/>
              <a:t>Job Title Here</a:t>
            </a:r>
            <a:endParaRPr lang="en-US"/>
          </a:p>
        </p:txBody>
      </p:sp>
      <p:sp>
        <p:nvSpPr>
          <p:cNvPr id="45" name="Picture Placeholder 10"/>
          <p:cNvSpPr>
            <a:spLocks noGrp="1" noChangeAspect="1"/>
          </p:cNvSpPr>
          <p:nvPr>
            <p:ph type="pic" sz="quarter" idx="24"/>
          </p:nvPr>
        </p:nvSpPr>
        <p:spPr>
          <a:xfrm>
            <a:off x="6155540" y="4027646"/>
            <a:ext cx="1993392" cy="1501000"/>
          </a:xfrm>
          <a:solidFill>
            <a:srgbClr val="324D5E">
              <a:alpha val="30000"/>
            </a:srgbClr>
          </a:solidFill>
        </p:spPr>
        <p:txBody>
          <a:bodyPr vert="horz" lIns="91440" tIns="45720" rIns="91440" bIns="45720" rtlCol="0">
            <a:normAutofit/>
          </a:bodyPr>
          <a:lstStyle>
            <a:lvl1pPr>
              <a:defRPr lang="en-US"/>
            </a:lvl1pPr>
          </a:lstStyle>
          <a:p>
            <a:pPr lvl="0"/>
            <a:endParaRPr lang="en-US"/>
          </a:p>
        </p:txBody>
      </p:sp>
      <p:sp>
        <p:nvSpPr>
          <p:cNvPr id="46" name="Rectangle 45"/>
          <p:cNvSpPr/>
          <p:nvPr userDrawn="1"/>
        </p:nvSpPr>
        <p:spPr>
          <a:xfrm>
            <a:off x="6155539" y="5511157"/>
            <a:ext cx="1993392" cy="91440"/>
          </a:xfrm>
          <a:prstGeom prst="rect">
            <a:avLst/>
          </a:prstGeom>
          <a:solidFill>
            <a:srgbClr val="324D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7" name="Text Placeholder 29"/>
          <p:cNvSpPr>
            <a:spLocks noGrp="1"/>
          </p:cNvSpPr>
          <p:nvPr>
            <p:ph type="body" sz="quarter" idx="25" hasCustomPrompt="1"/>
          </p:nvPr>
        </p:nvSpPr>
        <p:spPr>
          <a:xfrm>
            <a:off x="6155539" y="5606515"/>
            <a:ext cx="1993392" cy="438750"/>
          </a:xfrm>
        </p:spPr>
        <p:txBody>
          <a:bodyPr anchor="ctr">
            <a:normAutofit/>
          </a:bodyPr>
          <a:lstStyle>
            <a:lvl1pPr marL="0" indent="0" algn="ctr">
              <a:buNone/>
              <a:defRPr sz="2000">
                <a:solidFill>
                  <a:srgbClr val="324D5E"/>
                </a:solidFill>
              </a:defRPr>
            </a:lvl1pPr>
          </a:lstStyle>
          <a:p>
            <a:pPr lvl="0"/>
            <a:r>
              <a:rPr lang="en-US" smtClean="0"/>
              <a:t>Name Here</a:t>
            </a:r>
            <a:endParaRPr lang="en-US"/>
          </a:p>
        </p:txBody>
      </p:sp>
      <p:sp>
        <p:nvSpPr>
          <p:cNvPr id="48" name="Text Placeholder 29"/>
          <p:cNvSpPr>
            <a:spLocks noGrp="1"/>
          </p:cNvSpPr>
          <p:nvPr>
            <p:ph type="body" sz="quarter" idx="26" hasCustomPrompt="1"/>
          </p:nvPr>
        </p:nvSpPr>
        <p:spPr>
          <a:xfrm>
            <a:off x="6155539" y="5914972"/>
            <a:ext cx="1993392" cy="431800"/>
          </a:xfrm>
        </p:spPr>
        <p:txBody>
          <a:bodyPr anchor="ctr">
            <a:normAutofit/>
          </a:bodyPr>
          <a:lstStyle>
            <a:lvl1pPr marL="0" indent="0" algn="ctr">
              <a:buNone/>
              <a:defRPr sz="1600">
                <a:solidFill>
                  <a:srgbClr val="8C9CA6"/>
                </a:solidFill>
              </a:defRPr>
            </a:lvl1pPr>
          </a:lstStyle>
          <a:p>
            <a:pPr lvl="0"/>
            <a:r>
              <a:rPr lang="en-US" smtClean="0"/>
              <a:t>Job Title Here</a:t>
            </a:r>
            <a:endParaRPr lang="en-US"/>
          </a:p>
        </p:txBody>
      </p:sp>
      <p:sp>
        <p:nvSpPr>
          <p:cNvPr id="49" name="Picture Placeholder 10"/>
          <p:cNvSpPr>
            <a:spLocks noGrp="1" noChangeAspect="1"/>
          </p:cNvSpPr>
          <p:nvPr>
            <p:ph type="pic" sz="quarter" idx="27"/>
          </p:nvPr>
        </p:nvSpPr>
        <p:spPr>
          <a:xfrm>
            <a:off x="9360408" y="1589181"/>
            <a:ext cx="1993392" cy="1501000"/>
          </a:xfrm>
          <a:solidFill>
            <a:srgbClr val="324D5E">
              <a:alpha val="30000"/>
            </a:srgbClr>
          </a:solidFill>
        </p:spPr>
        <p:txBody>
          <a:bodyPr vert="horz" lIns="91440" tIns="45720" rIns="91440" bIns="45720" rtlCol="0">
            <a:normAutofit/>
          </a:bodyPr>
          <a:lstStyle>
            <a:lvl1pPr>
              <a:defRPr lang="en-US"/>
            </a:lvl1pPr>
          </a:lstStyle>
          <a:p>
            <a:pPr lvl="0"/>
            <a:endParaRPr lang="en-US"/>
          </a:p>
        </p:txBody>
      </p:sp>
      <p:sp>
        <p:nvSpPr>
          <p:cNvPr id="50" name="Rectangle 49"/>
          <p:cNvSpPr/>
          <p:nvPr userDrawn="1"/>
        </p:nvSpPr>
        <p:spPr>
          <a:xfrm>
            <a:off x="9360407" y="3072692"/>
            <a:ext cx="1993392" cy="91440"/>
          </a:xfrm>
          <a:prstGeom prst="rect">
            <a:avLst/>
          </a:prstGeom>
          <a:solidFill>
            <a:srgbClr val="324D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1" name="Text Placeholder 29"/>
          <p:cNvSpPr>
            <a:spLocks noGrp="1"/>
          </p:cNvSpPr>
          <p:nvPr>
            <p:ph type="body" sz="quarter" idx="28" hasCustomPrompt="1"/>
          </p:nvPr>
        </p:nvSpPr>
        <p:spPr>
          <a:xfrm>
            <a:off x="9360407" y="3168050"/>
            <a:ext cx="1993392" cy="438750"/>
          </a:xfrm>
        </p:spPr>
        <p:txBody>
          <a:bodyPr anchor="ctr">
            <a:normAutofit/>
          </a:bodyPr>
          <a:lstStyle>
            <a:lvl1pPr marL="0" indent="0" algn="ctr">
              <a:buNone/>
              <a:defRPr sz="2000">
                <a:solidFill>
                  <a:srgbClr val="324D5E"/>
                </a:solidFill>
              </a:defRPr>
            </a:lvl1pPr>
          </a:lstStyle>
          <a:p>
            <a:pPr lvl="0"/>
            <a:r>
              <a:rPr lang="en-US" smtClean="0"/>
              <a:t>Name Here</a:t>
            </a:r>
            <a:endParaRPr lang="en-US"/>
          </a:p>
        </p:txBody>
      </p:sp>
      <p:sp>
        <p:nvSpPr>
          <p:cNvPr id="52" name="Text Placeholder 29"/>
          <p:cNvSpPr>
            <a:spLocks noGrp="1"/>
          </p:cNvSpPr>
          <p:nvPr>
            <p:ph type="body" sz="quarter" idx="29" hasCustomPrompt="1"/>
          </p:nvPr>
        </p:nvSpPr>
        <p:spPr>
          <a:xfrm>
            <a:off x="9360407" y="3476507"/>
            <a:ext cx="1993392" cy="431800"/>
          </a:xfrm>
        </p:spPr>
        <p:txBody>
          <a:bodyPr anchor="ctr">
            <a:normAutofit/>
          </a:bodyPr>
          <a:lstStyle>
            <a:lvl1pPr marL="0" indent="0" algn="ctr">
              <a:buNone/>
              <a:defRPr sz="1600">
                <a:solidFill>
                  <a:srgbClr val="8C9CA6"/>
                </a:solidFill>
              </a:defRPr>
            </a:lvl1pPr>
          </a:lstStyle>
          <a:p>
            <a:pPr lvl="0"/>
            <a:r>
              <a:rPr lang="en-US" smtClean="0"/>
              <a:t>Job Title Here</a:t>
            </a:r>
            <a:endParaRPr lang="en-US"/>
          </a:p>
        </p:txBody>
      </p:sp>
      <p:sp>
        <p:nvSpPr>
          <p:cNvPr id="53" name="Picture Placeholder 10"/>
          <p:cNvSpPr>
            <a:spLocks noGrp="1" noChangeAspect="1"/>
          </p:cNvSpPr>
          <p:nvPr>
            <p:ph type="pic" sz="quarter" idx="30"/>
          </p:nvPr>
        </p:nvSpPr>
        <p:spPr>
          <a:xfrm>
            <a:off x="9355940" y="4027646"/>
            <a:ext cx="1993392" cy="1501000"/>
          </a:xfrm>
          <a:solidFill>
            <a:srgbClr val="324D5E">
              <a:alpha val="30000"/>
            </a:srgbClr>
          </a:solidFill>
        </p:spPr>
        <p:txBody>
          <a:bodyPr vert="horz" lIns="91440" tIns="45720" rIns="91440" bIns="45720" rtlCol="0">
            <a:normAutofit/>
          </a:bodyPr>
          <a:lstStyle>
            <a:lvl1pPr>
              <a:defRPr lang="en-US"/>
            </a:lvl1pPr>
          </a:lstStyle>
          <a:p>
            <a:pPr lvl="0"/>
            <a:endParaRPr lang="en-US"/>
          </a:p>
        </p:txBody>
      </p:sp>
      <p:sp>
        <p:nvSpPr>
          <p:cNvPr id="54" name="Rectangle 53"/>
          <p:cNvSpPr/>
          <p:nvPr userDrawn="1"/>
        </p:nvSpPr>
        <p:spPr>
          <a:xfrm>
            <a:off x="9355939" y="5511157"/>
            <a:ext cx="1993392" cy="91440"/>
          </a:xfrm>
          <a:prstGeom prst="rect">
            <a:avLst/>
          </a:prstGeom>
          <a:solidFill>
            <a:srgbClr val="324D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5" name="Text Placeholder 29"/>
          <p:cNvSpPr>
            <a:spLocks noGrp="1"/>
          </p:cNvSpPr>
          <p:nvPr>
            <p:ph type="body" sz="quarter" idx="31" hasCustomPrompt="1"/>
          </p:nvPr>
        </p:nvSpPr>
        <p:spPr>
          <a:xfrm>
            <a:off x="9355939" y="5606515"/>
            <a:ext cx="1993392" cy="438750"/>
          </a:xfrm>
        </p:spPr>
        <p:txBody>
          <a:bodyPr anchor="ctr">
            <a:normAutofit/>
          </a:bodyPr>
          <a:lstStyle>
            <a:lvl1pPr marL="0" indent="0" algn="ctr">
              <a:buNone/>
              <a:defRPr sz="2000">
                <a:solidFill>
                  <a:srgbClr val="324D5E"/>
                </a:solidFill>
              </a:defRPr>
            </a:lvl1pPr>
          </a:lstStyle>
          <a:p>
            <a:pPr lvl="0"/>
            <a:r>
              <a:rPr lang="en-US" smtClean="0"/>
              <a:t>Name Here</a:t>
            </a:r>
            <a:endParaRPr lang="en-US"/>
          </a:p>
        </p:txBody>
      </p:sp>
      <p:sp>
        <p:nvSpPr>
          <p:cNvPr id="56" name="Text Placeholder 29"/>
          <p:cNvSpPr>
            <a:spLocks noGrp="1"/>
          </p:cNvSpPr>
          <p:nvPr>
            <p:ph type="body" sz="quarter" idx="32" hasCustomPrompt="1"/>
          </p:nvPr>
        </p:nvSpPr>
        <p:spPr>
          <a:xfrm>
            <a:off x="9355939" y="5914972"/>
            <a:ext cx="1993392" cy="431800"/>
          </a:xfrm>
        </p:spPr>
        <p:txBody>
          <a:bodyPr anchor="ctr">
            <a:normAutofit/>
          </a:bodyPr>
          <a:lstStyle>
            <a:lvl1pPr marL="0" indent="0" algn="ctr">
              <a:buNone/>
              <a:defRPr sz="1600">
                <a:solidFill>
                  <a:srgbClr val="8C9CA6"/>
                </a:solidFill>
              </a:defRPr>
            </a:lvl1pPr>
          </a:lstStyle>
          <a:p>
            <a:pPr lvl="0"/>
            <a:r>
              <a:rPr lang="en-US" smtClean="0"/>
              <a:t>Job Title Here</a:t>
            </a:r>
            <a:endParaRPr lang="en-US"/>
          </a:p>
        </p:txBody>
      </p:sp>
      <p:grpSp>
        <p:nvGrpSpPr>
          <p:cNvPr id="33" name="Group 32"/>
          <p:cNvGrpSpPr/>
          <p:nvPr userDrawn="1"/>
        </p:nvGrpSpPr>
        <p:grpSpPr>
          <a:xfrm>
            <a:off x="0" y="6766560"/>
            <a:ext cx="12192000" cy="91440"/>
            <a:chOff x="0" y="4480421"/>
            <a:chExt cx="12192000" cy="91440"/>
          </a:xfrm>
        </p:grpSpPr>
        <p:sp>
          <p:nvSpPr>
            <p:cNvPr id="34" name="Rectangle 33"/>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7" name="Rectangle 3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8" name="Rectangle 3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9" name="Rectangle 3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 name="Rectangle 39"/>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3530458793"/>
      </p:ext>
    </p:extLst>
  </p:cSld>
  <p:clrMapOvr>
    <a:masterClrMapping/>
  </p:clrMapOvr>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2 pictures and quote">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5" name="Picture Placeholder 10"/>
          <p:cNvSpPr>
            <a:spLocks noGrp="1" noChangeAspect="1"/>
          </p:cNvSpPr>
          <p:nvPr>
            <p:ph type="pic" sz="quarter" idx="14"/>
          </p:nvPr>
        </p:nvSpPr>
        <p:spPr>
          <a:xfrm>
            <a:off x="354775" y="2236041"/>
            <a:ext cx="2600055" cy="1957811"/>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21" name="Picture Placeholder 10"/>
          <p:cNvSpPr>
            <a:spLocks noGrp="1" noChangeAspect="1"/>
          </p:cNvSpPr>
          <p:nvPr>
            <p:ph type="pic" sz="quarter" idx="16"/>
          </p:nvPr>
        </p:nvSpPr>
        <p:spPr>
          <a:xfrm>
            <a:off x="6278479" y="2236040"/>
            <a:ext cx="2600055" cy="1957811"/>
          </a:xfrm>
          <a:solidFill>
            <a:srgbClr val="F17C3F">
              <a:alpha val="30000"/>
            </a:srgbClr>
          </a:solidFill>
        </p:spPr>
        <p:txBody>
          <a:bodyPr vert="horz" lIns="91440" tIns="45720" rIns="91440" bIns="45720" rtlCol="0">
            <a:normAutofit/>
          </a:bodyPr>
          <a:lstStyle>
            <a:lvl1pPr>
              <a:defRPr lang="en-US"/>
            </a:lvl1pPr>
          </a:lstStyle>
          <a:p>
            <a:pPr lvl="0"/>
            <a:endParaRPr lang="en-US"/>
          </a:p>
        </p:txBody>
      </p:sp>
      <p:sp>
        <p:nvSpPr>
          <p:cNvPr id="17" name="Rectangle 16"/>
          <p:cNvSpPr/>
          <p:nvPr userDrawn="1"/>
        </p:nvSpPr>
        <p:spPr>
          <a:xfrm>
            <a:off x="354775" y="4191842"/>
            <a:ext cx="2596896" cy="91440"/>
          </a:xfrm>
          <a:prstGeom prst="rect">
            <a:avLst/>
          </a:prstGeom>
          <a:solidFill>
            <a:srgbClr val="009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3" name="Rectangle 22"/>
          <p:cNvSpPr/>
          <p:nvPr userDrawn="1"/>
        </p:nvSpPr>
        <p:spPr>
          <a:xfrm>
            <a:off x="6278479" y="4191841"/>
            <a:ext cx="2596896" cy="91440"/>
          </a:xfrm>
          <a:prstGeom prst="rect">
            <a:avLst/>
          </a:prstGeom>
          <a:solidFill>
            <a:srgbClr val="F17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Text Placeholder 29"/>
          <p:cNvSpPr>
            <a:spLocks noGrp="1"/>
          </p:cNvSpPr>
          <p:nvPr>
            <p:ph type="body" sz="quarter" idx="18" hasCustomPrompt="1"/>
          </p:nvPr>
        </p:nvSpPr>
        <p:spPr>
          <a:xfrm>
            <a:off x="354775" y="4325300"/>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33" name="Text Placeholder 29"/>
          <p:cNvSpPr>
            <a:spLocks noGrp="1"/>
          </p:cNvSpPr>
          <p:nvPr>
            <p:ph type="body" sz="quarter" idx="20" hasCustomPrompt="1"/>
          </p:nvPr>
        </p:nvSpPr>
        <p:spPr>
          <a:xfrm>
            <a:off x="6278479" y="4325300"/>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35" name="Text Placeholder 29"/>
          <p:cNvSpPr>
            <a:spLocks noGrp="1"/>
          </p:cNvSpPr>
          <p:nvPr>
            <p:ph type="body" sz="quarter" idx="22" hasCustomPrompt="1"/>
          </p:nvPr>
        </p:nvSpPr>
        <p:spPr>
          <a:xfrm>
            <a:off x="354775" y="4799118"/>
            <a:ext cx="2596896" cy="431800"/>
          </a:xfr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rgbClr val="8C9CA6"/>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mtClean="0"/>
              <a:t>Job Title Here</a:t>
            </a:r>
          </a:p>
        </p:txBody>
      </p:sp>
      <p:sp>
        <p:nvSpPr>
          <p:cNvPr id="37" name="Text Placeholder 29"/>
          <p:cNvSpPr>
            <a:spLocks noGrp="1"/>
          </p:cNvSpPr>
          <p:nvPr>
            <p:ph type="body" sz="quarter" idx="24" hasCustomPrompt="1"/>
          </p:nvPr>
        </p:nvSpPr>
        <p:spPr>
          <a:xfrm>
            <a:off x="6278479" y="4799118"/>
            <a:ext cx="2596896" cy="431800"/>
          </a:xfrm>
        </p:spPr>
        <p:txBody>
          <a:bodyPr anchor="ctr">
            <a:normAutofit/>
          </a:bodyPr>
          <a:lstStyle>
            <a:lvl1pPr marL="0" indent="0" algn="ctr">
              <a:buNone/>
              <a:defRPr sz="1800">
                <a:solidFill>
                  <a:srgbClr val="8C9CA6"/>
                </a:solidFill>
              </a:defRPr>
            </a:lvl1pPr>
          </a:lstStyle>
          <a:p>
            <a:pPr lvl="0"/>
            <a:r>
              <a:rPr lang="en-US" smtClean="0"/>
              <a:t>Job Title Here</a:t>
            </a:r>
            <a:endParaRPr lang="en-US"/>
          </a:p>
        </p:txBody>
      </p:sp>
      <p:sp>
        <p:nvSpPr>
          <p:cNvPr id="31" name="Text Placeholder 29"/>
          <p:cNvSpPr>
            <a:spLocks noGrp="1"/>
          </p:cNvSpPr>
          <p:nvPr>
            <p:ph type="body" sz="quarter" idx="27" hasCustomPrompt="1"/>
          </p:nvPr>
        </p:nvSpPr>
        <p:spPr>
          <a:xfrm>
            <a:off x="3314870" y="2368596"/>
            <a:ext cx="2596896" cy="2862322"/>
          </a:xfrm>
        </p:spPr>
        <p:txBody>
          <a:bodyPr anchor="ctr">
            <a:spAutoFit/>
          </a:bodyPr>
          <a:lstStyle>
            <a:lvl1pPr marL="0" indent="457200" algn="just">
              <a:buNone/>
              <a:defRPr sz="2000">
                <a:solidFill>
                  <a:srgbClr val="324D5E"/>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3" name="TextBox 2"/>
          <p:cNvSpPr txBox="1"/>
          <p:nvPr userDrawn="1"/>
        </p:nvSpPr>
        <p:spPr>
          <a:xfrm>
            <a:off x="3000251" y="1746844"/>
            <a:ext cx="825867" cy="1862048"/>
          </a:xfrm>
          <a:prstGeom prst="rect">
            <a:avLst/>
          </a:prstGeom>
          <a:noFill/>
        </p:spPr>
        <p:txBody>
          <a:bodyPr wrap="none" rtlCol="0">
            <a:spAutoFit/>
          </a:bodyPr>
          <a:lstStyle/>
          <a:p>
            <a:r>
              <a:rPr lang="en-US" sz="11500" b="1" smtClean="0">
                <a:solidFill>
                  <a:srgbClr val="8C9CA6"/>
                </a:solidFill>
              </a:rPr>
              <a:t>“</a:t>
            </a:r>
            <a:endParaRPr lang="en-US" sz="11500" b="1">
              <a:solidFill>
                <a:srgbClr val="8C9CA6"/>
              </a:solidFill>
            </a:endParaRPr>
          </a:p>
        </p:txBody>
      </p:sp>
      <p:sp>
        <p:nvSpPr>
          <p:cNvPr id="41" name="TextBox 40"/>
          <p:cNvSpPr txBox="1"/>
          <p:nvPr userDrawn="1"/>
        </p:nvSpPr>
        <p:spPr>
          <a:xfrm>
            <a:off x="8926209" y="1746844"/>
            <a:ext cx="825867" cy="1862048"/>
          </a:xfrm>
          <a:prstGeom prst="rect">
            <a:avLst/>
          </a:prstGeom>
          <a:noFill/>
        </p:spPr>
        <p:txBody>
          <a:bodyPr wrap="none" rtlCol="0">
            <a:spAutoFit/>
          </a:bodyPr>
          <a:lstStyle/>
          <a:p>
            <a:r>
              <a:rPr lang="en-US" sz="11500" b="1" smtClean="0">
                <a:solidFill>
                  <a:srgbClr val="8C9CA6"/>
                </a:solidFill>
              </a:rPr>
              <a:t>“</a:t>
            </a:r>
            <a:endParaRPr lang="en-US" sz="11500" b="1">
              <a:solidFill>
                <a:srgbClr val="8C9CA6"/>
              </a:solidFill>
            </a:endParaRPr>
          </a:p>
        </p:txBody>
      </p:sp>
      <p:sp>
        <p:nvSpPr>
          <p:cNvPr id="42" name="TextBox 41"/>
          <p:cNvSpPr txBox="1"/>
          <p:nvPr userDrawn="1"/>
        </p:nvSpPr>
        <p:spPr>
          <a:xfrm>
            <a:off x="11353800" y="4650409"/>
            <a:ext cx="825867" cy="1862048"/>
          </a:xfrm>
          <a:prstGeom prst="rect">
            <a:avLst/>
          </a:prstGeom>
          <a:noFill/>
        </p:spPr>
        <p:txBody>
          <a:bodyPr wrap="none" rtlCol="0">
            <a:spAutoFit/>
          </a:bodyPr>
          <a:lstStyle/>
          <a:p>
            <a:r>
              <a:rPr lang="en-US" sz="11500" b="1" smtClean="0">
                <a:solidFill>
                  <a:srgbClr val="8C9CA6"/>
                </a:solidFill>
              </a:rPr>
              <a:t>”</a:t>
            </a:r>
            <a:endParaRPr lang="en-US" sz="11500" b="1">
              <a:solidFill>
                <a:srgbClr val="8C9CA6"/>
              </a:solidFill>
            </a:endParaRPr>
          </a:p>
        </p:txBody>
      </p:sp>
      <p:sp>
        <p:nvSpPr>
          <p:cNvPr id="43" name="TextBox 42"/>
          <p:cNvSpPr txBox="1"/>
          <p:nvPr userDrawn="1"/>
        </p:nvSpPr>
        <p:spPr>
          <a:xfrm>
            <a:off x="5447574" y="4650409"/>
            <a:ext cx="825867" cy="1862048"/>
          </a:xfrm>
          <a:prstGeom prst="rect">
            <a:avLst/>
          </a:prstGeom>
          <a:noFill/>
        </p:spPr>
        <p:txBody>
          <a:bodyPr wrap="none" rtlCol="0">
            <a:spAutoFit/>
          </a:bodyPr>
          <a:lstStyle/>
          <a:p>
            <a:r>
              <a:rPr lang="en-US" sz="11500" b="1" smtClean="0">
                <a:solidFill>
                  <a:srgbClr val="8C9CA6"/>
                </a:solidFill>
              </a:rPr>
              <a:t>”</a:t>
            </a:r>
            <a:endParaRPr lang="en-US" sz="11500" b="1">
              <a:solidFill>
                <a:srgbClr val="8C9CA6"/>
              </a:solidFill>
            </a:endParaRPr>
          </a:p>
        </p:txBody>
      </p:sp>
      <p:sp>
        <p:nvSpPr>
          <p:cNvPr id="22" name="Text Placeholder 21"/>
          <p:cNvSpPr>
            <a:spLocks noGrp="1"/>
          </p:cNvSpPr>
          <p:nvPr>
            <p:ph type="body" sz="quarter" idx="31" hasCustomPrompt="1"/>
          </p:nvPr>
        </p:nvSpPr>
        <p:spPr>
          <a:xfrm>
            <a:off x="9235060" y="2368846"/>
            <a:ext cx="2596896" cy="2862072"/>
          </a:xfrm>
        </p:spPr>
        <p:txBody>
          <a:bodyPr vert="horz" lIns="91440" tIns="45720" rIns="91440" bIns="45720" rtlCol="0">
            <a:spAutoFit/>
          </a:bodyPr>
          <a:lstStyle>
            <a:lvl1pPr marL="0" indent="457200" algn="just">
              <a:buNone/>
              <a:defRPr lang="en-US" sz="2000" smtClean="0">
                <a:solidFill>
                  <a:srgbClr val="324D5E"/>
                </a:solidFill>
              </a:defRPr>
            </a:lvl1pPr>
            <a:lvl2pPr>
              <a:defRPr lang="en-US" smtClean="0"/>
            </a:lvl2pPr>
            <a:lvl3pPr>
              <a:defRPr lang="en-US" smtClean="0"/>
            </a:lvl3pPr>
            <a:lvl4pPr>
              <a:defRPr lang="en-US" smtClean="0"/>
            </a:lvl4pPr>
            <a:lvl5pPr>
              <a:defRPr lang="en-US"/>
            </a:lvl5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grpSp>
        <p:nvGrpSpPr>
          <p:cNvPr id="27" name="Group 26"/>
          <p:cNvGrpSpPr/>
          <p:nvPr userDrawn="1"/>
        </p:nvGrpSpPr>
        <p:grpSpPr>
          <a:xfrm>
            <a:off x="0" y="6766560"/>
            <a:ext cx="12192000" cy="91440"/>
            <a:chOff x="0" y="4480421"/>
            <a:chExt cx="12192000" cy="91440"/>
          </a:xfrm>
        </p:grpSpPr>
        <p:sp>
          <p:nvSpPr>
            <p:cNvPr id="28" name="Rectangle 27"/>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Rectangle 28"/>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2" name="Rectangle 31"/>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Rectangle 33"/>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6" name="Rectangle 35"/>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381475425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x2 icons and intro">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30" name="Text Placeholder 29"/>
          <p:cNvSpPr>
            <a:spLocks noGrp="1"/>
          </p:cNvSpPr>
          <p:nvPr>
            <p:ph type="body" sz="quarter" idx="18" hasCustomPrompt="1"/>
          </p:nvPr>
        </p:nvSpPr>
        <p:spPr>
          <a:xfrm>
            <a:off x="1336343" y="2762445"/>
            <a:ext cx="4297680" cy="431800"/>
          </a:xfrm>
        </p:spPr>
        <p:txBody>
          <a:bodyPr anchor="ctr">
            <a:normAutofit/>
          </a:bodyPr>
          <a:lstStyle>
            <a:lvl1pPr marL="0" indent="0" algn="l">
              <a:buNone/>
              <a:defRPr sz="2000" b="1" cap="none" baseline="0">
                <a:solidFill>
                  <a:srgbClr val="324D5E"/>
                </a:solidFill>
              </a:defRPr>
            </a:lvl1pPr>
          </a:lstStyle>
          <a:p>
            <a:pPr lvl="0"/>
            <a:r>
              <a:rPr lang="en-US" smtClean="0"/>
              <a:t>Title Here</a:t>
            </a:r>
            <a:endParaRPr lang="en-US"/>
          </a:p>
        </p:txBody>
      </p:sp>
      <p:sp>
        <p:nvSpPr>
          <p:cNvPr id="35" name="Text Placeholder 29"/>
          <p:cNvSpPr>
            <a:spLocks noGrp="1"/>
          </p:cNvSpPr>
          <p:nvPr>
            <p:ph type="body" sz="quarter" idx="22" hasCustomPrompt="1"/>
          </p:nvPr>
        </p:nvSpPr>
        <p:spPr>
          <a:xfrm>
            <a:off x="1336343" y="3194246"/>
            <a:ext cx="4297680" cy="1110984"/>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31" name="Text Placeholder 7"/>
          <p:cNvSpPr>
            <a:spLocks noGrp="1"/>
          </p:cNvSpPr>
          <p:nvPr>
            <p:ph type="body" sz="quarter" idx="26" hasCustomPrompt="1"/>
          </p:nvPr>
        </p:nvSpPr>
        <p:spPr>
          <a:xfrm>
            <a:off x="482600" y="2536672"/>
            <a:ext cx="796671" cy="796671"/>
          </a:xfrm>
          <a:prstGeom prst="ellipse">
            <a:avLst/>
          </a:prstGeom>
          <a:solidFill>
            <a:schemeClr val="tx2"/>
          </a:solidFill>
        </p:spPr>
        <p:txBody>
          <a:bodyPr vert="horz" lIns="91440" tIns="45720" rIns="91440" bIns="45720" rtlCol="0" anchor="ctr">
            <a:normAutofit/>
          </a:bodyPr>
          <a:lstStyle>
            <a:lvl1pPr marL="0" indent="0" algn="ctr">
              <a:buNone/>
              <a:defRPr lang="en-US" sz="3000">
                <a:solidFill>
                  <a:schemeClr val="bg1"/>
                </a:solidFill>
                <a:latin typeface="FontAwesome" pitchFamily="2" charset="0"/>
              </a:defRPr>
            </a:lvl1pPr>
          </a:lstStyle>
          <a:p>
            <a:pPr lvl="0"/>
            <a:r>
              <a:rPr lang="en-US" smtClean="0"/>
              <a:t></a:t>
            </a:r>
            <a:endParaRPr lang="en-US"/>
          </a:p>
        </p:txBody>
      </p:sp>
      <p:sp>
        <p:nvSpPr>
          <p:cNvPr id="25" name="Text Placeholder 29"/>
          <p:cNvSpPr>
            <a:spLocks noGrp="1"/>
          </p:cNvSpPr>
          <p:nvPr>
            <p:ph type="body" sz="quarter" idx="27" hasCustomPrompt="1"/>
          </p:nvPr>
        </p:nvSpPr>
        <p:spPr>
          <a:xfrm>
            <a:off x="1336343" y="4669224"/>
            <a:ext cx="4297680" cy="431800"/>
          </a:xfrm>
        </p:spPr>
        <p:txBody>
          <a:bodyPr anchor="ctr">
            <a:normAutofit/>
          </a:bodyPr>
          <a:lstStyle>
            <a:lvl1pPr marL="0" indent="0" algn="l">
              <a:buNone/>
              <a:defRPr sz="2000" b="1" cap="none" baseline="0">
                <a:solidFill>
                  <a:srgbClr val="324D5E"/>
                </a:solidFill>
              </a:defRPr>
            </a:lvl1pPr>
          </a:lstStyle>
          <a:p>
            <a:pPr lvl="0"/>
            <a:r>
              <a:rPr lang="en-US" smtClean="0"/>
              <a:t>Title Here</a:t>
            </a:r>
            <a:endParaRPr lang="en-US"/>
          </a:p>
        </p:txBody>
      </p:sp>
      <p:sp>
        <p:nvSpPr>
          <p:cNvPr id="26" name="Text Placeholder 29"/>
          <p:cNvSpPr>
            <a:spLocks noGrp="1"/>
          </p:cNvSpPr>
          <p:nvPr>
            <p:ph type="body" sz="quarter" idx="28" hasCustomPrompt="1"/>
          </p:nvPr>
        </p:nvSpPr>
        <p:spPr>
          <a:xfrm>
            <a:off x="1336343" y="5101025"/>
            <a:ext cx="4297680" cy="1110984"/>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27" name="Text Placeholder 7"/>
          <p:cNvSpPr>
            <a:spLocks noGrp="1"/>
          </p:cNvSpPr>
          <p:nvPr>
            <p:ph type="body" sz="quarter" idx="29" hasCustomPrompt="1"/>
          </p:nvPr>
        </p:nvSpPr>
        <p:spPr>
          <a:xfrm>
            <a:off x="482600" y="4443451"/>
            <a:ext cx="796671" cy="796671"/>
          </a:xfrm>
          <a:prstGeom prst="ellipse">
            <a:avLst/>
          </a:prstGeom>
          <a:solidFill>
            <a:schemeClr val="accent1"/>
          </a:solidFill>
        </p:spPr>
        <p:txBody>
          <a:bodyPr vert="horz" lIns="91440" tIns="45720" rIns="91440" bIns="45720" rtlCol="0" anchor="ctr">
            <a:normAutofit/>
          </a:bodyPr>
          <a:lstStyle>
            <a:lvl1pPr marL="0" indent="0" algn="ctr">
              <a:buNone/>
              <a:defRPr lang="en-US" sz="3000">
                <a:latin typeface="FontAwesome" pitchFamily="2" charset="0"/>
              </a:defRPr>
            </a:lvl1pPr>
          </a:lstStyle>
          <a:p>
            <a:pPr lvl="0"/>
            <a:r>
              <a:rPr lang="en-US" smtClean="0"/>
              <a:t></a:t>
            </a:r>
            <a:endParaRPr lang="en-US"/>
          </a:p>
        </p:txBody>
      </p:sp>
      <p:sp>
        <p:nvSpPr>
          <p:cNvPr id="41" name="Text Placeholder 29"/>
          <p:cNvSpPr>
            <a:spLocks noGrp="1"/>
          </p:cNvSpPr>
          <p:nvPr>
            <p:ph type="body" sz="quarter" idx="36" hasCustomPrompt="1"/>
          </p:nvPr>
        </p:nvSpPr>
        <p:spPr>
          <a:xfrm>
            <a:off x="7411721" y="2762445"/>
            <a:ext cx="4297680" cy="431800"/>
          </a:xfrm>
        </p:spPr>
        <p:txBody>
          <a:bodyPr anchor="ctr">
            <a:normAutofit/>
          </a:bodyPr>
          <a:lstStyle>
            <a:lvl1pPr marL="0" indent="0" algn="l">
              <a:buNone/>
              <a:defRPr sz="2000" b="1" cap="none" baseline="0">
                <a:solidFill>
                  <a:srgbClr val="324D5E"/>
                </a:solidFill>
              </a:defRPr>
            </a:lvl1pPr>
          </a:lstStyle>
          <a:p>
            <a:pPr lvl="0"/>
            <a:r>
              <a:rPr lang="en-US" smtClean="0"/>
              <a:t>Title Here</a:t>
            </a:r>
            <a:endParaRPr lang="en-US"/>
          </a:p>
        </p:txBody>
      </p:sp>
      <p:sp>
        <p:nvSpPr>
          <p:cNvPr id="44" name="Text Placeholder 29"/>
          <p:cNvSpPr>
            <a:spLocks noGrp="1"/>
          </p:cNvSpPr>
          <p:nvPr>
            <p:ph type="body" sz="quarter" idx="37" hasCustomPrompt="1"/>
          </p:nvPr>
        </p:nvSpPr>
        <p:spPr>
          <a:xfrm>
            <a:off x="7411721" y="3194246"/>
            <a:ext cx="4297680" cy="1110984"/>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51" name="Text Placeholder 7"/>
          <p:cNvSpPr>
            <a:spLocks noGrp="1"/>
          </p:cNvSpPr>
          <p:nvPr>
            <p:ph type="body" sz="quarter" idx="38" hasCustomPrompt="1"/>
          </p:nvPr>
        </p:nvSpPr>
        <p:spPr>
          <a:xfrm>
            <a:off x="6557978" y="2536672"/>
            <a:ext cx="796671" cy="796671"/>
          </a:xfrm>
          <a:prstGeom prst="ellipse">
            <a:avLst/>
          </a:prstGeom>
          <a:solidFill>
            <a:schemeClr val="accent5"/>
          </a:solidFill>
        </p:spPr>
        <p:txBody>
          <a:bodyPr vert="horz" lIns="91440" tIns="45720" rIns="91440" bIns="45720" rtlCol="0" anchor="ctr">
            <a:normAutofit/>
          </a:bodyPr>
          <a:lstStyle>
            <a:lvl1pPr marL="0" indent="0" algn="ctr">
              <a:buNone/>
              <a:defRPr lang="en-US" sz="3000">
                <a:solidFill>
                  <a:schemeClr val="bg1"/>
                </a:solidFill>
                <a:latin typeface="FontAwesome" pitchFamily="2" charset="0"/>
              </a:defRPr>
            </a:lvl1pPr>
          </a:lstStyle>
          <a:p>
            <a:pPr lvl="0"/>
            <a:r>
              <a:rPr lang="en-US" smtClean="0"/>
              <a:t></a:t>
            </a:r>
            <a:endParaRPr lang="en-US"/>
          </a:p>
        </p:txBody>
      </p:sp>
      <p:sp>
        <p:nvSpPr>
          <p:cNvPr id="52" name="Text Placeholder 29"/>
          <p:cNvSpPr>
            <a:spLocks noGrp="1"/>
          </p:cNvSpPr>
          <p:nvPr>
            <p:ph type="body" sz="quarter" idx="39" hasCustomPrompt="1"/>
          </p:nvPr>
        </p:nvSpPr>
        <p:spPr>
          <a:xfrm>
            <a:off x="7411721" y="4669224"/>
            <a:ext cx="4297680" cy="431800"/>
          </a:xfrm>
        </p:spPr>
        <p:txBody>
          <a:bodyPr anchor="ctr">
            <a:normAutofit/>
          </a:bodyPr>
          <a:lstStyle>
            <a:lvl1pPr marL="0" indent="0" algn="l">
              <a:buNone/>
              <a:defRPr sz="2000" b="1" cap="none" baseline="0">
                <a:solidFill>
                  <a:srgbClr val="324D5E"/>
                </a:solidFill>
              </a:defRPr>
            </a:lvl1pPr>
          </a:lstStyle>
          <a:p>
            <a:pPr lvl="0"/>
            <a:r>
              <a:rPr lang="en-US" smtClean="0"/>
              <a:t>Title Here</a:t>
            </a:r>
            <a:endParaRPr lang="en-US"/>
          </a:p>
        </p:txBody>
      </p:sp>
      <p:sp>
        <p:nvSpPr>
          <p:cNvPr id="53" name="Text Placeholder 29"/>
          <p:cNvSpPr>
            <a:spLocks noGrp="1"/>
          </p:cNvSpPr>
          <p:nvPr>
            <p:ph type="body" sz="quarter" idx="40" hasCustomPrompt="1"/>
          </p:nvPr>
        </p:nvSpPr>
        <p:spPr>
          <a:xfrm>
            <a:off x="7411721" y="5101025"/>
            <a:ext cx="4297680" cy="1110984"/>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54" name="Text Placeholder 7"/>
          <p:cNvSpPr>
            <a:spLocks noGrp="1"/>
          </p:cNvSpPr>
          <p:nvPr>
            <p:ph type="body" sz="quarter" idx="41" hasCustomPrompt="1"/>
          </p:nvPr>
        </p:nvSpPr>
        <p:spPr>
          <a:xfrm>
            <a:off x="6557978" y="4443451"/>
            <a:ext cx="796671" cy="796671"/>
          </a:xfrm>
          <a:prstGeom prst="ellipse">
            <a:avLst/>
          </a:prstGeom>
          <a:solidFill>
            <a:schemeClr val="accent6"/>
          </a:solidFill>
        </p:spPr>
        <p:txBody>
          <a:bodyPr vert="horz" lIns="91440" tIns="45720" rIns="91440" bIns="45720" rtlCol="0" anchor="ctr">
            <a:normAutofit/>
          </a:bodyPr>
          <a:lstStyle>
            <a:lvl1pPr marL="0" indent="0" algn="ctr">
              <a:buNone/>
              <a:defRPr lang="en-US" sz="3000">
                <a:solidFill>
                  <a:schemeClr val="bg1"/>
                </a:solidFill>
                <a:latin typeface="FontAwesome" pitchFamily="2" charset="0"/>
              </a:defRPr>
            </a:lvl1pPr>
          </a:lstStyle>
          <a:p>
            <a:pPr lvl="0"/>
            <a:r>
              <a:rPr lang="en-US" smtClean="0"/>
              <a:t></a:t>
            </a:r>
            <a:endParaRPr lang="en-US"/>
          </a:p>
        </p:txBody>
      </p:sp>
      <p:sp>
        <p:nvSpPr>
          <p:cNvPr id="28" name="Text Placeholder 29"/>
          <p:cNvSpPr>
            <a:spLocks noGrp="1"/>
          </p:cNvSpPr>
          <p:nvPr>
            <p:ph type="body" sz="quarter" idx="42" hasCustomPrompt="1"/>
          </p:nvPr>
        </p:nvSpPr>
        <p:spPr>
          <a:xfrm>
            <a:off x="909471" y="1425678"/>
            <a:ext cx="10373058" cy="773698"/>
          </a:xfrm>
          <a:solidFill>
            <a:schemeClr val="tx1">
              <a:lumMod val="10000"/>
              <a:lumOff val="90000"/>
            </a:schemeClr>
          </a:solidFill>
        </p:spPr>
        <p:txBody>
          <a:bodyPr anchor="ctr">
            <a:normAutofit/>
          </a:bodyPr>
          <a:lstStyle>
            <a:lvl1pPr marL="0" indent="0" algn="ctr">
              <a:buNone/>
              <a:defRPr sz="2000">
                <a:solidFill>
                  <a:schemeClr val="tx2"/>
                </a:solidFill>
              </a:defRPr>
            </a:lvl1pPr>
          </a:lstStyle>
          <a:p>
            <a:pPr lvl="0"/>
            <a:r>
              <a:rPr lang="en-US" smtClean="0"/>
              <a:t>Short introduction text here</a:t>
            </a:r>
            <a:endParaRPr lang="en-US"/>
          </a:p>
        </p:txBody>
      </p:sp>
      <p:grpSp>
        <p:nvGrpSpPr>
          <p:cNvPr id="29" name="Group 28"/>
          <p:cNvGrpSpPr/>
          <p:nvPr userDrawn="1"/>
        </p:nvGrpSpPr>
        <p:grpSpPr>
          <a:xfrm>
            <a:off x="0" y="6766560"/>
            <a:ext cx="12192000" cy="91440"/>
            <a:chOff x="0" y="4480421"/>
            <a:chExt cx="12192000" cy="91440"/>
          </a:xfrm>
        </p:grpSpPr>
        <p:sp>
          <p:nvSpPr>
            <p:cNvPr id="32" name="Rectangle 31"/>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633399057"/>
      </p:ext>
    </p:extLst>
  </p:cSld>
  <p:clrMapOvr>
    <a:masterClrMapping/>
  </p:clrMapOvr>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4 pictures and title #2">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5" name="Picture Placeholder 10"/>
          <p:cNvSpPr>
            <a:spLocks noGrp="1" noChangeAspect="1"/>
          </p:cNvSpPr>
          <p:nvPr>
            <p:ph type="pic" sz="quarter" idx="14"/>
          </p:nvPr>
        </p:nvSpPr>
        <p:spPr>
          <a:xfrm>
            <a:off x="310896" y="1425680"/>
            <a:ext cx="2120775" cy="1596919"/>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17" name="Rectangle 16"/>
          <p:cNvSpPr/>
          <p:nvPr userDrawn="1"/>
        </p:nvSpPr>
        <p:spPr>
          <a:xfrm>
            <a:off x="310896" y="3012586"/>
            <a:ext cx="2121408" cy="91440"/>
          </a:xfrm>
          <a:prstGeom prst="rect">
            <a:avLst/>
          </a:prstGeom>
          <a:solidFill>
            <a:srgbClr val="009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Text Placeholder 29"/>
          <p:cNvSpPr>
            <a:spLocks noGrp="1"/>
          </p:cNvSpPr>
          <p:nvPr>
            <p:ph type="body" sz="quarter" idx="18" hasCustomPrompt="1"/>
          </p:nvPr>
        </p:nvSpPr>
        <p:spPr>
          <a:xfrm>
            <a:off x="310896" y="3274338"/>
            <a:ext cx="2121408" cy="311784"/>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35" name="Text Placeholder 29"/>
          <p:cNvSpPr>
            <a:spLocks noGrp="1"/>
          </p:cNvSpPr>
          <p:nvPr>
            <p:ph type="body" sz="quarter" idx="22" hasCustomPrompt="1"/>
          </p:nvPr>
        </p:nvSpPr>
        <p:spPr>
          <a:xfrm>
            <a:off x="310896" y="3605133"/>
            <a:ext cx="2121408" cy="311784"/>
          </a:xfrm>
        </p:spPr>
        <p:txBody>
          <a:bodyPr anchor="t">
            <a:normAutofit/>
          </a:bodyPr>
          <a:lstStyle>
            <a:lvl1pPr marL="0" indent="0" algn="ctr">
              <a:buNone/>
              <a:defRPr sz="1800">
                <a:solidFill>
                  <a:srgbClr val="8C9CA6"/>
                </a:solidFill>
              </a:defRPr>
            </a:lvl1pPr>
          </a:lstStyle>
          <a:p>
            <a:pPr lvl="0"/>
            <a:r>
              <a:rPr lang="en-US" smtClean="0"/>
              <a:t>Job Title Here</a:t>
            </a:r>
            <a:endParaRPr lang="en-US"/>
          </a:p>
        </p:txBody>
      </p:sp>
      <p:sp>
        <p:nvSpPr>
          <p:cNvPr id="53" name="Picture Placeholder 10"/>
          <p:cNvSpPr>
            <a:spLocks noGrp="1" noChangeAspect="1"/>
          </p:cNvSpPr>
          <p:nvPr>
            <p:ph type="pic" sz="quarter" idx="23"/>
          </p:nvPr>
        </p:nvSpPr>
        <p:spPr>
          <a:xfrm>
            <a:off x="3460496" y="3274113"/>
            <a:ext cx="2120775" cy="1596919"/>
          </a:xfrm>
          <a:solidFill>
            <a:srgbClr val="324D5E">
              <a:alpha val="30000"/>
            </a:srgbClr>
          </a:solidFill>
        </p:spPr>
        <p:txBody>
          <a:bodyPr vert="horz" lIns="91440" tIns="45720" rIns="91440" bIns="45720" rtlCol="0">
            <a:normAutofit/>
          </a:bodyPr>
          <a:lstStyle>
            <a:lvl1pPr>
              <a:defRPr lang="en-US"/>
            </a:lvl1pPr>
          </a:lstStyle>
          <a:p>
            <a:pPr lvl="0"/>
            <a:endParaRPr lang="en-US"/>
          </a:p>
        </p:txBody>
      </p:sp>
      <p:sp>
        <p:nvSpPr>
          <p:cNvPr id="54" name="Rectangle 53"/>
          <p:cNvSpPr/>
          <p:nvPr userDrawn="1"/>
        </p:nvSpPr>
        <p:spPr>
          <a:xfrm>
            <a:off x="3460496" y="4861019"/>
            <a:ext cx="2121408" cy="91440"/>
          </a:xfrm>
          <a:prstGeom prst="rect">
            <a:avLst/>
          </a:prstGeom>
          <a:solidFill>
            <a:srgbClr val="324D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5" name="Text Placeholder 29"/>
          <p:cNvSpPr>
            <a:spLocks noGrp="1"/>
          </p:cNvSpPr>
          <p:nvPr>
            <p:ph type="body" sz="quarter" idx="24" hasCustomPrompt="1"/>
          </p:nvPr>
        </p:nvSpPr>
        <p:spPr>
          <a:xfrm>
            <a:off x="3460496" y="5122771"/>
            <a:ext cx="2121408" cy="311784"/>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56" name="Text Placeholder 29"/>
          <p:cNvSpPr>
            <a:spLocks noGrp="1"/>
          </p:cNvSpPr>
          <p:nvPr>
            <p:ph type="body" sz="quarter" idx="25" hasCustomPrompt="1"/>
          </p:nvPr>
        </p:nvSpPr>
        <p:spPr>
          <a:xfrm>
            <a:off x="3460496" y="5453566"/>
            <a:ext cx="2121408" cy="311784"/>
          </a:xfrm>
        </p:spPr>
        <p:txBody>
          <a:bodyPr anchor="t">
            <a:normAutofit/>
          </a:bodyPr>
          <a:lstStyle>
            <a:lvl1pPr marL="0" indent="0" algn="ctr">
              <a:buNone/>
              <a:defRPr sz="1800">
                <a:solidFill>
                  <a:srgbClr val="8C9CA6"/>
                </a:solidFill>
              </a:defRPr>
            </a:lvl1pPr>
          </a:lstStyle>
          <a:p>
            <a:pPr lvl="0"/>
            <a:r>
              <a:rPr lang="en-US" smtClean="0"/>
              <a:t>Job Title Here</a:t>
            </a:r>
            <a:endParaRPr lang="en-US"/>
          </a:p>
        </p:txBody>
      </p:sp>
      <p:sp>
        <p:nvSpPr>
          <p:cNvPr id="57" name="Picture Placeholder 10"/>
          <p:cNvSpPr>
            <a:spLocks noGrp="1" noChangeAspect="1"/>
          </p:cNvSpPr>
          <p:nvPr>
            <p:ph type="pic" sz="quarter" idx="26"/>
          </p:nvPr>
        </p:nvSpPr>
        <p:spPr>
          <a:xfrm>
            <a:off x="6610096" y="1425680"/>
            <a:ext cx="2120775" cy="1596919"/>
          </a:xfrm>
          <a:solidFill>
            <a:srgbClr val="F17C3F">
              <a:alpha val="30000"/>
            </a:srgbClr>
          </a:solidFill>
        </p:spPr>
        <p:txBody>
          <a:bodyPr vert="horz" lIns="91440" tIns="45720" rIns="91440" bIns="45720" rtlCol="0">
            <a:normAutofit/>
          </a:bodyPr>
          <a:lstStyle>
            <a:lvl1pPr>
              <a:defRPr lang="en-US"/>
            </a:lvl1pPr>
          </a:lstStyle>
          <a:p>
            <a:pPr lvl="0"/>
            <a:endParaRPr lang="en-US"/>
          </a:p>
        </p:txBody>
      </p:sp>
      <p:sp>
        <p:nvSpPr>
          <p:cNvPr id="58" name="Rectangle 57"/>
          <p:cNvSpPr/>
          <p:nvPr userDrawn="1"/>
        </p:nvSpPr>
        <p:spPr>
          <a:xfrm>
            <a:off x="6610096" y="3012586"/>
            <a:ext cx="2121408" cy="91440"/>
          </a:xfrm>
          <a:prstGeom prst="rect">
            <a:avLst/>
          </a:prstGeom>
          <a:solidFill>
            <a:srgbClr val="F17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9" name="Text Placeholder 29"/>
          <p:cNvSpPr>
            <a:spLocks noGrp="1"/>
          </p:cNvSpPr>
          <p:nvPr>
            <p:ph type="body" sz="quarter" idx="27" hasCustomPrompt="1"/>
          </p:nvPr>
        </p:nvSpPr>
        <p:spPr>
          <a:xfrm>
            <a:off x="6610096" y="3274338"/>
            <a:ext cx="2121408" cy="311784"/>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60" name="Text Placeholder 29"/>
          <p:cNvSpPr>
            <a:spLocks noGrp="1"/>
          </p:cNvSpPr>
          <p:nvPr>
            <p:ph type="body" sz="quarter" idx="28" hasCustomPrompt="1"/>
          </p:nvPr>
        </p:nvSpPr>
        <p:spPr>
          <a:xfrm>
            <a:off x="6610096" y="3605133"/>
            <a:ext cx="2121408" cy="311784"/>
          </a:xfrm>
        </p:spPr>
        <p:txBody>
          <a:bodyPr anchor="t">
            <a:normAutofit/>
          </a:bodyPr>
          <a:lstStyle>
            <a:lvl1pPr marL="0" indent="0" algn="ctr">
              <a:buNone/>
              <a:defRPr sz="1800">
                <a:solidFill>
                  <a:srgbClr val="8C9CA6"/>
                </a:solidFill>
              </a:defRPr>
            </a:lvl1pPr>
          </a:lstStyle>
          <a:p>
            <a:pPr lvl="0"/>
            <a:r>
              <a:rPr lang="en-US" smtClean="0"/>
              <a:t>Job Title Here</a:t>
            </a:r>
            <a:endParaRPr lang="en-US"/>
          </a:p>
        </p:txBody>
      </p:sp>
      <p:sp>
        <p:nvSpPr>
          <p:cNvPr id="61" name="Picture Placeholder 10"/>
          <p:cNvSpPr>
            <a:spLocks noGrp="1" noChangeAspect="1"/>
          </p:cNvSpPr>
          <p:nvPr>
            <p:ph type="pic" sz="quarter" idx="29"/>
          </p:nvPr>
        </p:nvSpPr>
        <p:spPr>
          <a:xfrm>
            <a:off x="9759696" y="3274338"/>
            <a:ext cx="2120775" cy="1596919"/>
          </a:xfrm>
          <a:solidFill>
            <a:srgbClr val="7BB21B">
              <a:alpha val="30000"/>
            </a:srgbClr>
          </a:solidFill>
        </p:spPr>
        <p:txBody>
          <a:bodyPr vert="horz" lIns="91440" tIns="45720" rIns="91440" bIns="45720" rtlCol="0">
            <a:normAutofit/>
          </a:bodyPr>
          <a:lstStyle>
            <a:lvl1pPr>
              <a:defRPr lang="en-US"/>
            </a:lvl1pPr>
          </a:lstStyle>
          <a:p>
            <a:pPr lvl="0"/>
            <a:endParaRPr lang="en-US"/>
          </a:p>
        </p:txBody>
      </p:sp>
      <p:sp>
        <p:nvSpPr>
          <p:cNvPr id="62" name="Rectangle 61"/>
          <p:cNvSpPr/>
          <p:nvPr userDrawn="1"/>
        </p:nvSpPr>
        <p:spPr>
          <a:xfrm>
            <a:off x="9759696" y="4861244"/>
            <a:ext cx="2121408" cy="91440"/>
          </a:xfrm>
          <a:prstGeom prst="rect">
            <a:avLst/>
          </a:prstGeom>
          <a:solidFill>
            <a:srgbClr val="7BB2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3" name="Text Placeholder 29"/>
          <p:cNvSpPr>
            <a:spLocks noGrp="1"/>
          </p:cNvSpPr>
          <p:nvPr>
            <p:ph type="body" sz="quarter" idx="30" hasCustomPrompt="1"/>
          </p:nvPr>
        </p:nvSpPr>
        <p:spPr>
          <a:xfrm>
            <a:off x="9759696" y="5122996"/>
            <a:ext cx="2121408" cy="311784"/>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64" name="Text Placeholder 29"/>
          <p:cNvSpPr>
            <a:spLocks noGrp="1"/>
          </p:cNvSpPr>
          <p:nvPr>
            <p:ph type="body" sz="quarter" idx="31" hasCustomPrompt="1"/>
          </p:nvPr>
        </p:nvSpPr>
        <p:spPr>
          <a:xfrm>
            <a:off x="9759696" y="5453791"/>
            <a:ext cx="2121408" cy="311784"/>
          </a:xfrm>
        </p:spPr>
        <p:txBody>
          <a:bodyPr anchor="t">
            <a:noAutofit/>
          </a:bodyPr>
          <a:lstStyle>
            <a:lvl1pPr marL="0" indent="0" algn="ctr">
              <a:buNone/>
              <a:defRPr sz="1800">
                <a:solidFill>
                  <a:srgbClr val="8C9CA6"/>
                </a:solidFill>
              </a:defRPr>
            </a:lvl1pPr>
          </a:lstStyle>
          <a:p>
            <a:pPr lvl="0"/>
            <a:r>
              <a:rPr lang="en-US" smtClean="0"/>
              <a:t>Job Title Here</a:t>
            </a:r>
            <a:endParaRPr lang="en-US"/>
          </a:p>
        </p:txBody>
      </p:sp>
      <p:grpSp>
        <p:nvGrpSpPr>
          <p:cNvPr id="29" name="Group 28"/>
          <p:cNvGrpSpPr/>
          <p:nvPr userDrawn="1"/>
        </p:nvGrpSpPr>
        <p:grpSpPr>
          <a:xfrm>
            <a:off x="0" y="6766560"/>
            <a:ext cx="12192000" cy="91440"/>
            <a:chOff x="0" y="4480421"/>
            <a:chExt cx="12192000" cy="91440"/>
          </a:xfrm>
        </p:grpSpPr>
        <p:sp>
          <p:nvSpPr>
            <p:cNvPr id="31" name="Rectangle 30"/>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2" name="Rectangle 31"/>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3" name="Rectangle 32"/>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Rectangle 33"/>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6" name="Rectangle 35"/>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1670704193"/>
      </p:ext>
    </p:extLst>
  </p:cSld>
  <p:clrMapOvr>
    <a:masterClrMapping/>
  </p:clrMapOvr>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4 pictures timeline">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5" name="Picture Placeholder 10"/>
          <p:cNvSpPr>
            <a:spLocks noGrp="1" noChangeAspect="1"/>
          </p:cNvSpPr>
          <p:nvPr>
            <p:ph type="pic" sz="quarter" idx="14"/>
          </p:nvPr>
        </p:nvSpPr>
        <p:spPr>
          <a:xfrm>
            <a:off x="579706" y="1589809"/>
            <a:ext cx="2120775" cy="1596919"/>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17" name="Rectangle 16"/>
          <p:cNvSpPr/>
          <p:nvPr userDrawn="1"/>
        </p:nvSpPr>
        <p:spPr>
          <a:xfrm>
            <a:off x="579706" y="3176715"/>
            <a:ext cx="2121408" cy="91440"/>
          </a:xfrm>
          <a:prstGeom prst="rect">
            <a:avLst/>
          </a:prstGeom>
          <a:solidFill>
            <a:srgbClr val="009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5" name="Text Placeholder 29"/>
          <p:cNvSpPr>
            <a:spLocks noGrp="1"/>
          </p:cNvSpPr>
          <p:nvPr>
            <p:ph type="body" sz="quarter" idx="22" hasCustomPrompt="1"/>
          </p:nvPr>
        </p:nvSpPr>
        <p:spPr>
          <a:xfrm>
            <a:off x="579706" y="3950472"/>
            <a:ext cx="2121408" cy="311784"/>
          </a:xfrm>
        </p:spPr>
        <p:txBody>
          <a:bodyPr anchor="t">
            <a:normAutofit/>
          </a:bodyPr>
          <a:lstStyle>
            <a:lvl1pPr marL="0" indent="0" algn="ctr">
              <a:buNone/>
              <a:defRPr sz="1800">
                <a:solidFill>
                  <a:srgbClr val="8C9CA6"/>
                </a:solidFill>
              </a:defRPr>
            </a:lvl1pPr>
          </a:lstStyle>
          <a:p>
            <a:pPr lvl="0"/>
            <a:r>
              <a:rPr lang="en-US" smtClean="0"/>
              <a:t>Job Title Here</a:t>
            </a:r>
            <a:endParaRPr lang="en-US"/>
          </a:p>
        </p:txBody>
      </p:sp>
      <p:sp>
        <p:nvSpPr>
          <p:cNvPr id="53" name="Picture Placeholder 10"/>
          <p:cNvSpPr>
            <a:spLocks noGrp="1" noChangeAspect="1"/>
          </p:cNvSpPr>
          <p:nvPr>
            <p:ph type="pic" sz="quarter" idx="23"/>
          </p:nvPr>
        </p:nvSpPr>
        <p:spPr>
          <a:xfrm>
            <a:off x="3553978" y="3950472"/>
            <a:ext cx="2120775" cy="1596919"/>
          </a:xfrm>
          <a:solidFill>
            <a:srgbClr val="324D5E">
              <a:alpha val="30000"/>
            </a:srgbClr>
          </a:solidFill>
        </p:spPr>
        <p:txBody>
          <a:bodyPr vert="horz" lIns="91440" tIns="45720" rIns="91440" bIns="45720" rtlCol="0">
            <a:normAutofit/>
          </a:bodyPr>
          <a:lstStyle>
            <a:lvl1pPr>
              <a:defRPr lang="en-US"/>
            </a:lvl1pPr>
          </a:lstStyle>
          <a:p>
            <a:pPr lvl="0"/>
            <a:endParaRPr lang="en-US"/>
          </a:p>
        </p:txBody>
      </p:sp>
      <p:sp>
        <p:nvSpPr>
          <p:cNvPr id="54" name="Rectangle 53"/>
          <p:cNvSpPr/>
          <p:nvPr userDrawn="1"/>
        </p:nvSpPr>
        <p:spPr>
          <a:xfrm>
            <a:off x="3553345" y="5537378"/>
            <a:ext cx="2121408" cy="91440"/>
          </a:xfrm>
          <a:prstGeom prst="rect">
            <a:avLst/>
          </a:prstGeom>
          <a:solidFill>
            <a:srgbClr val="324D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6" name="Text Placeholder 29"/>
          <p:cNvSpPr>
            <a:spLocks noGrp="1"/>
          </p:cNvSpPr>
          <p:nvPr>
            <p:ph type="body" sz="quarter" idx="25" hasCustomPrompt="1"/>
          </p:nvPr>
        </p:nvSpPr>
        <p:spPr>
          <a:xfrm>
            <a:off x="3553345" y="5735868"/>
            <a:ext cx="2121408" cy="311784"/>
          </a:xfrm>
        </p:spPr>
        <p:txBody>
          <a:bodyPr anchor="t">
            <a:normAutofit/>
          </a:bodyPr>
          <a:lstStyle>
            <a:lvl1pPr marL="0" indent="0" algn="ctr">
              <a:buNone/>
              <a:defRPr sz="1800">
                <a:solidFill>
                  <a:srgbClr val="8C9CA6"/>
                </a:solidFill>
              </a:defRPr>
            </a:lvl1pPr>
          </a:lstStyle>
          <a:p>
            <a:pPr lvl="0"/>
            <a:r>
              <a:rPr lang="en-US" smtClean="0"/>
              <a:t>Job Title Here</a:t>
            </a:r>
            <a:endParaRPr lang="en-US"/>
          </a:p>
        </p:txBody>
      </p:sp>
      <p:sp>
        <p:nvSpPr>
          <p:cNvPr id="61" name="Picture Placeholder 10"/>
          <p:cNvSpPr>
            <a:spLocks noGrp="1" noChangeAspect="1"/>
          </p:cNvSpPr>
          <p:nvPr>
            <p:ph type="pic" sz="quarter" idx="29"/>
          </p:nvPr>
        </p:nvSpPr>
        <p:spPr>
          <a:xfrm>
            <a:off x="9393235" y="3950697"/>
            <a:ext cx="2120775" cy="1596919"/>
          </a:xfrm>
          <a:solidFill>
            <a:srgbClr val="7BB21B">
              <a:alpha val="30000"/>
            </a:srgbClr>
          </a:solidFill>
        </p:spPr>
        <p:txBody>
          <a:bodyPr vert="horz" lIns="91440" tIns="45720" rIns="91440" bIns="45720" rtlCol="0">
            <a:normAutofit/>
          </a:bodyPr>
          <a:lstStyle>
            <a:lvl1pPr>
              <a:defRPr lang="en-US"/>
            </a:lvl1pPr>
          </a:lstStyle>
          <a:p>
            <a:pPr lvl="0"/>
            <a:endParaRPr lang="en-US"/>
          </a:p>
        </p:txBody>
      </p:sp>
      <p:sp>
        <p:nvSpPr>
          <p:cNvPr id="62" name="Rectangle 61"/>
          <p:cNvSpPr/>
          <p:nvPr userDrawn="1"/>
        </p:nvSpPr>
        <p:spPr>
          <a:xfrm>
            <a:off x="9393235" y="5537603"/>
            <a:ext cx="2121408" cy="91440"/>
          </a:xfrm>
          <a:prstGeom prst="rect">
            <a:avLst/>
          </a:prstGeom>
          <a:solidFill>
            <a:srgbClr val="7BB2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4" name="Text Placeholder 29"/>
          <p:cNvSpPr>
            <a:spLocks noGrp="1"/>
          </p:cNvSpPr>
          <p:nvPr>
            <p:ph type="body" sz="quarter" idx="31" hasCustomPrompt="1"/>
          </p:nvPr>
        </p:nvSpPr>
        <p:spPr>
          <a:xfrm>
            <a:off x="9393235" y="5736093"/>
            <a:ext cx="2121408" cy="311784"/>
          </a:xfrm>
        </p:spPr>
        <p:txBody>
          <a:bodyPr anchor="t">
            <a:noAutofit/>
          </a:bodyPr>
          <a:lstStyle>
            <a:lvl1pPr marL="0" indent="0" algn="ctr">
              <a:buNone/>
              <a:defRPr sz="1800">
                <a:solidFill>
                  <a:srgbClr val="8C9CA6"/>
                </a:solidFill>
              </a:defRPr>
            </a:lvl1pPr>
          </a:lstStyle>
          <a:p>
            <a:pPr lvl="0"/>
            <a:r>
              <a:rPr lang="en-US" smtClean="0"/>
              <a:t>Job Title Here</a:t>
            </a:r>
            <a:endParaRPr lang="en-US"/>
          </a:p>
        </p:txBody>
      </p:sp>
      <p:sp>
        <p:nvSpPr>
          <p:cNvPr id="3" name="Pentagon 2"/>
          <p:cNvSpPr/>
          <p:nvPr userDrawn="1"/>
        </p:nvSpPr>
        <p:spPr>
          <a:xfrm>
            <a:off x="310895" y="3345750"/>
            <a:ext cx="2889504" cy="494759"/>
          </a:xfrm>
          <a:prstGeom prst="homePlate">
            <a:avLst/>
          </a:prstGeom>
          <a:solidFill>
            <a:srgbClr val="009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1" name="Chevron 30"/>
          <p:cNvSpPr/>
          <p:nvPr userDrawn="1"/>
        </p:nvSpPr>
        <p:spPr>
          <a:xfrm>
            <a:off x="3204252" y="3345750"/>
            <a:ext cx="2889504" cy="494759"/>
          </a:xfrm>
          <a:prstGeom prst="chevron">
            <a:avLst/>
          </a:prstGeom>
          <a:solidFill>
            <a:srgbClr val="324D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2" name="Chevron 31"/>
          <p:cNvSpPr/>
          <p:nvPr userDrawn="1"/>
        </p:nvSpPr>
        <p:spPr>
          <a:xfrm>
            <a:off x="6097609" y="3345750"/>
            <a:ext cx="2889504" cy="494759"/>
          </a:xfrm>
          <a:prstGeom prst="chevron">
            <a:avLst/>
          </a:prstGeom>
          <a:solidFill>
            <a:srgbClr val="F17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3" name="Chevron 32"/>
          <p:cNvSpPr/>
          <p:nvPr userDrawn="1"/>
        </p:nvSpPr>
        <p:spPr>
          <a:xfrm>
            <a:off x="8990967" y="3345750"/>
            <a:ext cx="2889504" cy="494759"/>
          </a:xfrm>
          <a:prstGeom prst="chevron">
            <a:avLst/>
          </a:prstGeom>
          <a:solidFill>
            <a:srgbClr val="7BB2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7" name="Picture Placeholder 10"/>
          <p:cNvSpPr>
            <a:spLocks noGrp="1" noChangeAspect="1"/>
          </p:cNvSpPr>
          <p:nvPr>
            <p:ph type="pic" sz="quarter" idx="26"/>
          </p:nvPr>
        </p:nvSpPr>
        <p:spPr>
          <a:xfrm>
            <a:off x="6455392" y="1589809"/>
            <a:ext cx="2120775" cy="1596919"/>
          </a:xfrm>
          <a:solidFill>
            <a:srgbClr val="F17C3F">
              <a:alpha val="30000"/>
            </a:srgbClr>
          </a:solidFill>
        </p:spPr>
        <p:txBody>
          <a:bodyPr vert="horz" lIns="91440" tIns="45720" rIns="91440" bIns="45720" rtlCol="0">
            <a:normAutofit/>
          </a:bodyPr>
          <a:lstStyle>
            <a:lvl1pPr>
              <a:defRPr lang="en-US"/>
            </a:lvl1pPr>
          </a:lstStyle>
          <a:p>
            <a:pPr lvl="0"/>
            <a:endParaRPr lang="en-US"/>
          </a:p>
        </p:txBody>
      </p:sp>
      <p:sp>
        <p:nvSpPr>
          <p:cNvPr id="58" name="Rectangle 57"/>
          <p:cNvSpPr/>
          <p:nvPr userDrawn="1"/>
        </p:nvSpPr>
        <p:spPr>
          <a:xfrm>
            <a:off x="6454759" y="3176715"/>
            <a:ext cx="2121408" cy="91440"/>
          </a:xfrm>
          <a:prstGeom prst="rect">
            <a:avLst/>
          </a:prstGeom>
          <a:solidFill>
            <a:srgbClr val="F17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Text Placeholder 29"/>
          <p:cNvSpPr>
            <a:spLocks noGrp="1"/>
          </p:cNvSpPr>
          <p:nvPr>
            <p:ph type="body" sz="quarter" idx="28" hasCustomPrompt="1"/>
          </p:nvPr>
        </p:nvSpPr>
        <p:spPr>
          <a:xfrm>
            <a:off x="6454759" y="3950472"/>
            <a:ext cx="2121408" cy="311784"/>
          </a:xfrm>
        </p:spPr>
        <p:txBody>
          <a:bodyPr anchor="t">
            <a:normAutofit/>
          </a:bodyPr>
          <a:lstStyle>
            <a:lvl1pPr marL="0" indent="0" algn="ctr">
              <a:buNone/>
              <a:defRPr sz="1800">
                <a:solidFill>
                  <a:srgbClr val="8C9CA6"/>
                </a:solidFill>
              </a:defRPr>
            </a:lvl1pPr>
          </a:lstStyle>
          <a:p>
            <a:pPr lvl="0"/>
            <a:r>
              <a:rPr lang="en-US" smtClean="0"/>
              <a:t>Job Title Here</a:t>
            </a:r>
            <a:endParaRPr lang="en-US"/>
          </a:p>
        </p:txBody>
      </p:sp>
      <p:sp>
        <p:nvSpPr>
          <p:cNvPr id="55" name="Text Placeholder 29"/>
          <p:cNvSpPr>
            <a:spLocks noGrp="1"/>
          </p:cNvSpPr>
          <p:nvPr>
            <p:ph type="body" sz="quarter" idx="24" hasCustomPrompt="1"/>
          </p:nvPr>
        </p:nvSpPr>
        <p:spPr>
          <a:xfrm>
            <a:off x="3553345" y="3438467"/>
            <a:ext cx="2121408" cy="311784"/>
          </a:xfrm>
        </p:spPr>
        <p:txBody>
          <a:bodyPr anchor="ctr">
            <a:normAutofit/>
          </a:bodyPr>
          <a:lstStyle>
            <a:lvl1pPr marL="0" indent="0" algn="ctr">
              <a:buNone/>
              <a:defRPr sz="2200">
                <a:solidFill>
                  <a:schemeClr val="bg1"/>
                </a:solidFill>
              </a:defRPr>
            </a:lvl1pPr>
          </a:lstStyle>
          <a:p>
            <a:pPr lvl="0"/>
            <a:r>
              <a:rPr lang="en-US" smtClean="0"/>
              <a:t>Name Here</a:t>
            </a:r>
            <a:endParaRPr lang="en-US"/>
          </a:p>
        </p:txBody>
      </p:sp>
      <p:sp>
        <p:nvSpPr>
          <p:cNvPr id="63" name="Text Placeholder 29"/>
          <p:cNvSpPr>
            <a:spLocks noGrp="1"/>
          </p:cNvSpPr>
          <p:nvPr>
            <p:ph type="body" sz="quarter" idx="30" hasCustomPrompt="1"/>
          </p:nvPr>
        </p:nvSpPr>
        <p:spPr>
          <a:xfrm>
            <a:off x="9393235" y="3438467"/>
            <a:ext cx="2121408" cy="311784"/>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30" name="Text Placeholder 29"/>
          <p:cNvSpPr>
            <a:spLocks noGrp="1"/>
          </p:cNvSpPr>
          <p:nvPr>
            <p:ph type="body" sz="quarter" idx="18" hasCustomPrompt="1"/>
          </p:nvPr>
        </p:nvSpPr>
        <p:spPr>
          <a:xfrm>
            <a:off x="579706" y="3438467"/>
            <a:ext cx="2121408" cy="311784"/>
          </a:xfrm>
        </p:spPr>
        <p:txBody>
          <a:bodyPr anchor="ctr">
            <a:normAutofit/>
          </a:bodyPr>
          <a:lstStyle>
            <a:lvl1pPr marL="0" indent="0" algn="ctr">
              <a:buNone/>
              <a:defRPr sz="2200">
                <a:solidFill>
                  <a:schemeClr val="bg1"/>
                </a:solidFill>
              </a:defRPr>
            </a:lvl1pPr>
          </a:lstStyle>
          <a:p>
            <a:pPr lvl="0"/>
            <a:r>
              <a:rPr lang="en-US" smtClean="0"/>
              <a:t>Name Here</a:t>
            </a:r>
            <a:endParaRPr lang="en-US"/>
          </a:p>
        </p:txBody>
      </p:sp>
      <p:sp>
        <p:nvSpPr>
          <p:cNvPr id="59" name="Text Placeholder 29"/>
          <p:cNvSpPr>
            <a:spLocks noGrp="1"/>
          </p:cNvSpPr>
          <p:nvPr>
            <p:ph type="body" sz="quarter" idx="27" hasCustomPrompt="1"/>
          </p:nvPr>
        </p:nvSpPr>
        <p:spPr>
          <a:xfrm>
            <a:off x="6454759" y="3438467"/>
            <a:ext cx="2121408" cy="311784"/>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grpSp>
        <p:nvGrpSpPr>
          <p:cNvPr id="41" name="Group 40"/>
          <p:cNvGrpSpPr/>
          <p:nvPr userDrawn="1"/>
        </p:nvGrpSpPr>
        <p:grpSpPr>
          <a:xfrm>
            <a:off x="0" y="6766560"/>
            <a:ext cx="12192000" cy="91440"/>
            <a:chOff x="0" y="4480421"/>
            <a:chExt cx="12192000" cy="91440"/>
          </a:xfrm>
        </p:grpSpPr>
        <p:sp>
          <p:nvSpPr>
            <p:cNvPr id="42" name="Rectangle 41"/>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3" name="Rectangle 42"/>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4" name="Rectangle 43"/>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5" name="Rectangle 44"/>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6" name="Rectangle 45"/>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2074841001"/>
      </p:ext>
    </p:extLst>
  </p:cSld>
  <p:clrMapOvr>
    <a:masterClrMapping/>
  </p:clrMapOvr>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1 picture portfolio">
    <p:spTree>
      <p:nvGrpSpPr>
        <p:cNvPr id="1" name=""/>
        <p:cNvGrpSpPr/>
        <p:nvPr/>
      </p:nvGrpSpPr>
      <p:grpSpPr>
        <a:xfrm>
          <a:off x="0" y="0"/>
          <a:ext cx="0" cy="0"/>
          <a:chOff x="0" y="0"/>
          <a:chExt cx="0" cy="0"/>
        </a:xfrm>
      </p:grpSpPr>
      <p:sp>
        <p:nvSpPr>
          <p:cNvPr id="17" name="Date Placeholder 3"/>
          <p:cNvSpPr>
            <a:spLocks noGrp="1"/>
          </p:cNvSpPr>
          <p:nvPr>
            <p:ph type="dt" sz="half" idx="10"/>
          </p:nvPr>
        </p:nvSpPr>
        <p:spPr>
          <a:xfrm>
            <a:off x="4031479" y="6356350"/>
            <a:ext cx="1543821" cy="365125"/>
          </a:xfrm>
        </p:spPr>
        <p:txBody>
          <a:bodyPr/>
          <a:lstStyle>
            <a:lvl1pPr>
              <a:defRPr>
                <a:solidFill>
                  <a:srgbClr val="273339"/>
                </a:solidFill>
              </a:defRPr>
            </a:lvl1pPr>
          </a:lstStyle>
          <a:p>
            <a:r>
              <a:rPr lang="en-US" smtClean="0"/>
              <a:t>your date here</a:t>
            </a:r>
            <a:endParaRPr lang="en-US"/>
          </a:p>
        </p:txBody>
      </p:sp>
      <p:sp>
        <p:nvSpPr>
          <p:cNvPr id="18" name="Footer Placeholder 4"/>
          <p:cNvSpPr>
            <a:spLocks noGrp="1"/>
          </p:cNvSpPr>
          <p:nvPr>
            <p:ph type="ftr" sz="quarter" idx="11"/>
          </p:nvPr>
        </p:nvSpPr>
        <p:spPr>
          <a:xfrm>
            <a:off x="5850147" y="6356350"/>
            <a:ext cx="4114800" cy="365125"/>
          </a:xfrm>
        </p:spPr>
        <p:txBody>
          <a:bodyPr/>
          <a:lstStyle>
            <a:lvl1pPr algn="ctr">
              <a:defRPr>
                <a:solidFill>
                  <a:srgbClr val="273339"/>
                </a:solidFill>
              </a:defRPr>
            </a:lvl1pPr>
          </a:lstStyle>
          <a:p>
            <a:r>
              <a:rPr lang="en-US" smtClean="0"/>
              <a:t>större - a multipurpose PowerPoint template</a:t>
            </a:r>
            <a:endParaRPr lang="en-US"/>
          </a:p>
        </p:txBody>
      </p:sp>
      <p:sp>
        <p:nvSpPr>
          <p:cNvPr id="19" name="Slide Number Placeholder 5"/>
          <p:cNvSpPr>
            <a:spLocks noGrp="1"/>
          </p:cNvSpPr>
          <p:nvPr>
            <p:ph type="sldNum" sz="quarter" idx="12"/>
          </p:nvPr>
        </p:nvSpPr>
        <p:spPr>
          <a:xfrm>
            <a:off x="10239794" y="6356350"/>
            <a:ext cx="1114005" cy="365125"/>
          </a:xfrm>
        </p:spPr>
        <p:txBody>
          <a:bodyPr/>
          <a:lstStyle>
            <a:lvl1pPr>
              <a:defRPr>
                <a:solidFill>
                  <a:srgbClr val="273339"/>
                </a:solidFill>
              </a:defRPr>
            </a:lvl1pPr>
          </a:lstStyle>
          <a:p>
            <a:fld id="{6E18DBF4-37B7-4C4F-9728-A1C100B177EE}" type="slidenum">
              <a:rPr lang="en-US" smtClean="0"/>
              <a:pPr/>
              <a:t>‹#›</a:t>
            </a:fld>
            <a:endParaRPr lang="en-US"/>
          </a:p>
        </p:txBody>
      </p:sp>
      <p:sp>
        <p:nvSpPr>
          <p:cNvPr id="22" name="Rectangle 21"/>
          <p:cNvSpPr/>
          <p:nvPr userDrawn="1"/>
        </p:nvSpPr>
        <p:spPr>
          <a:xfrm>
            <a:off x="313730" y="418032"/>
            <a:ext cx="168296" cy="2118739"/>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3" name="Text Placeholder 29"/>
          <p:cNvSpPr>
            <a:spLocks noGrp="1"/>
          </p:cNvSpPr>
          <p:nvPr>
            <p:ph type="body" sz="quarter" idx="27" hasCustomPrompt="1"/>
          </p:nvPr>
        </p:nvSpPr>
        <p:spPr>
          <a:xfrm>
            <a:off x="449646" y="3380693"/>
            <a:ext cx="2596896" cy="2862322"/>
          </a:xfrm>
        </p:spPr>
        <p:txBody>
          <a:bodyPr anchor="ctr">
            <a:spAutoFit/>
          </a:bodyPr>
          <a:lstStyle>
            <a:lvl1pPr marL="0" indent="457200" algn="just">
              <a:buNone/>
              <a:defRPr sz="2000">
                <a:solidFill>
                  <a:srgbClr val="324D5E"/>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24" name="TextBox 23"/>
          <p:cNvSpPr txBox="1"/>
          <p:nvPr userDrawn="1"/>
        </p:nvSpPr>
        <p:spPr>
          <a:xfrm>
            <a:off x="0" y="2758941"/>
            <a:ext cx="825867" cy="1862048"/>
          </a:xfrm>
          <a:prstGeom prst="rect">
            <a:avLst/>
          </a:prstGeom>
          <a:noFill/>
        </p:spPr>
        <p:txBody>
          <a:bodyPr wrap="none" rtlCol="0">
            <a:spAutoFit/>
          </a:bodyPr>
          <a:lstStyle/>
          <a:p>
            <a:r>
              <a:rPr lang="en-US" sz="11500" b="1" smtClean="0">
                <a:solidFill>
                  <a:srgbClr val="8C9CA6"/>
                </a:solidFill>
              </a:rPr>
              <a:t>“</a:t>
            </a:r>
            <a:endParaRPr lang="en-US" sz="11500" b="1">
              <a:solidFill>
                <a:srgbClr val="8C9CA6"/>
              </a:solidFill>
            </a:endParaRPr>
          </a:p>
        </p:txBody>
      </p:sp>
      <p:sp>
        <p:nvSpPr>
          <p:cNvPr id="27" name="Picture Placeholder 10"/>
          <p:cNvSpPr>
            <a:spLocks noGrp="1" noChangeAspect="1"/>
          </p:cNvSpPr>
          <p:nvPr>
            <p:ph type="pic" sz="quarter" idx="14"/>
          </p:nvPr>
        </p:nvSpPr>
        <p:spPr>
          <a:xfrm>
            <a:off x="3084289" y="1"/>
            <a:ext cx="9107711" cy="6858000"/>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20" name="Text Placeholder 29"/>
          <p:cNvSpPr>
            <a:spLocks noGrp="1"/>
          </p:cNvSpPr>
          <p:nvPr>
            <p:ph type="body" sz="quarter" idx="18" hasCustomPrompt="1"/>
          </p:nvPr>
        </p:nvSpPr>
        <p:spPr>
          <a:xfrm>
            <a:off x="647752" y="509008"/>
            <a:ext cx="5188204" cy="1006429"/>
          </a:xfrm>
        </p:spPr>
        <p:txBody>
          <a:bodyPr anchor="ctr">
            <a:spAutoFit/>
          </a:bodyPr>
          <a:lstStyle>
            <a:lvl1pPr marL="0" indent="0" algn="l">
              <a:buNone/>
              <a:defRPr sz="6600" b="1" cap="all" baseline="0">
                <a:solidFill>
                  <a:schemeClr val="tx2">
                    <a:lumMod val="50000"/>
                  </a:schemeClr>
                </a:solidFill>
              </a:defRPr>
            </a:lvl1pPr>
          </a:lstStyle>
          <a:p>
            <a:pPr lvl="0"/>
            <a:r>
              <a:rPr lang="en-US" smtClean="0"/>
              <a:t>Name Here</a:t>
            </a:r>
            <a:endParaRPr lang="en-US"/>
          </a:p>
        </p:txBody>
      </p:sp>
      <p:sp>
        <p:nvSpPr>
          <p:cNvPr id="21" name="Text Placeholder 29"/>
          <p:cNvSpPr>
            <a:spLocks noGrp="1"/>
          </p:cNvSpPr>
          <p:nvPr>
            <p:ph type="body" sz="quarter" idx="22" hasCustomPrompt="1"/>
          </p:nvPr>
        </p:nvSpPr>
        <p:spPr>
          <a:xfrm>
            <a:off x="647752" y="1699086"/>
            <a:ext cx="5188204" cy="757130"/>
          </a:xfrm>
        </p:spPr>
        <p:txBody>
          <a:bodyPr anchor="t">
            <a:spAutoFit/>
          </a:bodyPr>
          <a:lstStyle>
            <a:lvl1pPr marL="0" indent="0" algn="l">
              <a:buNone/>
              <a:defRPr sz="4800" cap="none" baseline="0">
                <a:solidFill>
                  <a:schemeClr val="tx2">
                    <a:lumMod val="50000"/>
                  </a:schemeClr>
                </a:solidFill>
              </a:defRPr>
            </a:lvl1pPr>
          </a:lstStyle>
          <a:p>
            <a:pPr lvl="0"/>
            <a:r>
              <a:rPr lang="en-US" smtClean="0"/>
              <a:t>Job Title Here</a:t>
            </a:r>
            <a:endParaRPr lang="en-US"/>
          </a:p>
        </p:txBody>
      </p:sp>
      <p:sp>
        <p:nvSpPr>
          <p:cNvPr id="25" name="TextBox 24"/>
          <p:cNvSpPr txBox="1"/>
          <p:nvPr userDrawn="1"/>
        </p:nvSpPr>
        <p:spPr>
          <a:xfrm>
            <a:off x="3007854" y="5662506"/>
            <a:ext cx="825867" cy="1862048"/>
          </a:xfrm>
          <a:prstGeom prst="rect">
            <a:avLst/>
          </a:prstGeom>
          <a:noFill/>
        </p:spPr>
        <p:txBody>
          <a:bodyPr wrap="none" rtlCol="0">
            <a:spAutoFit/>
          </a:bodyPr>
          <a:lstStyle/>
          <a:p>
            <a:r>
              <a:rPr lang="en-US" sz="11500" b="1" smtClean="0">
                <a:solidFill>
                  <a:prstClr val="white"/>
                </a:solidFill>
              </a:rPr>
              <a:t>”</a:t>
            </a:r>
            <a:endParaRPr lang="en-US" sz="11500" b="1">
              <a:solidFill>
                <a:prstClr val="white"/>
              </a:solidFill>
            </a:endParaRPr>
          </a:p>
        </p:txBody>
      </p:sp>
      <p:grpSp>
        <p:nvGrpSpPr>
          <p:cNvPr id="34" name="Group 33"/>
          <p:cNvGrpSpPr/>
          <p:nvPr userDrawn="1"/>
        </p:nvGrpSpPr>
        <p:grpSpPr>
          <a:xfrm>
            <a:off x="0" y="6766560"/>
            <a:ext cx="3081528" cy="91440"/>
            <a:chOff x="0" y="4480421"/>
            <a:chExt cx="12192000" cy="91440"/>
          </a:xfrm>
        </p:grpSpPr>
        <p:sp>
          <p:nvSpPr>
            <p:cNvPr id="35" name="Rectangle 3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6" name="Rectangle 35"/>
            <p:cNvSpPr/>
            <p:nvPr userDrawn="1"/>
          </p:nvSpPr>
          <p:spPr>
            <a:xfrm>
              <a:off x="2439924" y="4480421"/>
              <a:ext cx="2439924"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7" name="Rectangle 3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8" name="Rectangle 37"/>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9" name="Rectangle 3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3548600320"/>
      </p:ext>
    </p:extLst>
  </p:cSld>
  <p:clrMapOvr>
    <a:masterClrMapping/>
  </p:clrMapOvr>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Title and Content and picture">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955800"/>
            <a:ext cx="10515600" cy="4221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p:nvPr userDrawn="1"/>
        </p:nvSpPr>
        <p:spPr>
          <a:xfrm>
            <a:off x="2" y="-9731"/>
            <a:ext cx="94360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85979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5" name="Picture Placeholder 10"/>
          <p:cNvSpPr>
            <a:spLocks noGrp="1" noChangeAspect="1"/>
          </p:cNvSpPr>
          <p:nvPr>
            <p:ph type="pic" sz="quarter" idx="14"/>
          </p:nvPr>
        </p:nvSpPr>
        <p:spPr>
          <a:xfrm>
            <a:off x="9591945" y="-1"/>
            <a:ext cx="2600055" cy="1957811"/>
          </a:xfrm>
        </p:spPr>
        <p:txBody>
          <a:bodyPr/>
          <a:lstStyle/>
          <a:p>
            <a:endParaRPr lang="en-US"/>
          </a:p>
        </p:txBody>
      </p:sp>
      <p:sp>
        <p:nvSpPr>
          <p:cNvPr id="16" name="Rectangle 15"/>
          <p:cNvSpPr/>
          <p:nvPr userDrawn="1"/>
        </p:nvSpPr>
        <p:spPr>
          <a:xfrm>
            <a:off x="9594616" y="0"/>
            <a:ext cx="2597384" cy="1955800"/>
          </a:xfrm>
          <a:prstGeom prst="rect">
            <a:avLst/>
          </a:prstGeom>
          <a:solidFill>
            <a:srgbClr val="7BB21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Rectangle 16"/>
          <p:cNvSpPr/>
          <p:nvPr userDrawn="1"/>
        </p:nvSpPr>
        <p:spPr>
          <a:xfrm>
            <a:off x="9595104" y="1955800"/>
            <a:ext cx="2596896" cy="91440"/>
          </a:xfrm>
          <a:prstGeom prst="rect">
            <a:avLst/>
          </a:prstGeom>
          <a:solidFill>
            <a:srgbClr val="7BB2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24" name="Group 23"/>
          <p:cNvGrpSpPr/>
          <p:nvPr userDrawn="1"/>
        </p:nvGrpSpPr>
        <p:grpSpPr>
          <a:xfrm>
            <a:off x="0" y="6766560"/>
            <a:ext cx="12192000" cy="91440"/>
            <a:chOff x="0" y="4480421"/>
            <a:chExt cx="12192000" cy="91440"/>
          </a:xfrm>
        </p:grpSpPr>
        <p:sp>
          <p:nvSpPr>
            <p:cNvPr id="25" name="Rectangle 2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2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Rectangle 27"/>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Rectangle 2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2453948678"/>
      </p:ext>
    </p:extLst>
  </p:cSld>
  <p:clrMapOvr>
    <a:masterClrMapping/>
  </p:clrMapOvr>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0" name="Rectangle 9"/>
          <p:cNvSpPr/>
          <p:nvPr userDrawn="1"/>
        </p:nvSpPr>
        <p:spPr>
          <a:xfrm>
            <a:off x="2" y="-9731"/>
            <a:ext cx="3299670" cy="3115788"/>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189517" y="440130"/>
            <a:ext cx="2920641" cy="1465591"/>
          </a:xfrm>
        </p:spPr>
        <p:txBody>
          <a:bodyPr anchor="b">
            <a:noAutofit/>
          </a:bodyPr>
          <a:lstStyle>
            <a:lvl1pPr>
              <a:defRPr sz="3200" b="1">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031479" y="6356350"/>
            <a:ext cx="1543821" cy="365125"/>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5850147" y="6356350"/>
            <a:ext cx="4114800" cy="365125"/>
          </a:xfrm>
        </p:spPr>
        <p:txBody>
          <a:bodyPr/>
          <a:lstStyle>
            <a:lvl1pPr algn="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10239794" y="6356350"/>
            <a:ext cx="1114005" cy="365125"/>
          </a:xfrm>
        </p:spPr>
        <p:txBody>
          <a:bodyPr/>
          <a:lstStyle>
            <a:lvl1pPr>
              <a:defRPr>
                <a:solidFill>
                  <a:srgbClr val="576973"/>
                </a:solidFill>
              </a:defRPr>
            </a:lvl1pPr>
          </a:lstStyle>
          <a:p>
            <a:fld id="{6E18DBF4-37B7-4C4F-9728-A1C100B177EE}" type="slidenum">
              <a:rPr lang="en-US" smtClean="0"/>
              <a:pPr/>
              <a:t>‹#›</a:t>
            </a:fld>
            <a:endParaRPr lang="en-US"/>
          </a:p>
        </p:txBody>
      </p:sp>
      <p:sp>
        <p:nvSpPr>
          <p:cNvPr id="13" name="Text Placeholder 12"/>
          <p:cNvSpPr>
            <a:spLocks noGrp="1"/>
          </p:cNvSpPr>
          <p:nvPr>
            <p:ph type="body" sz="quarter" idx="13" hasCustomPrompt="1"/>
          </p:nvPr>
        </p:nvSpPr>
        <p:spPr>
          <a:xfrm>
            <a:off x="189517" y="1958585"/>
            <a:ext cx="2920641" cy="638175"/>
          </a:xfrm>
        </p:spPr>
        <p:txBody>
          <a:bodyPr vert="horz" lIns="91440" tIns="45720" rIns="91440" bIns="45720" rtlCol="0">
            <a:normAutofit/>
          </a:bodyPr>
          <a:lstStyle>
            <a:lvl1pPr marL="228600" indent="-228600">
              <a:buNone/>
              <a:defRPr lang="en-US" sz="1600">
                <a:solidFill>
                  <a:schemeClr val="tx1">
                    <a:lumMod val="25000"/>
                    <a:lumOff val="75000"/>
                  </a:schemeClr>
                </a:solidFill>
              </a:defRPr>
            </a:lvl1pPr>
          </a:lstStyle>
          <a:p>
            <a:pPr marL="0" lvl="0" indent="0"/>
            <a:r>
              <a:rPr lang="en-US" smtClean="0"/>
              <a:t>Title description</a:t>
            </a:r>
            <a:endParaRPr lang="en-US"/>
          </a:p>
        </p:txBody>
      </p:sp>
      <p:sp>
        <p:nvSpPr>
          <p:cNvPr id="17" name="Picture Placeholder 10"/>
          <p:cNvSpPr>
            <a:spLocks noGrp="1" noChangeAspect="1"/>
          </p:cNvSpPr>
          <p:nvPr>
            <p:ph type="pic" sz="quarter" idx="14"/>
          </p:nvPr>
        </p:nvSpPr>
        <p:spPr>
          <a:xfrm>
            <a:off x="0" y="3338285"/>
            <a:ext cx="3303064" cy="2487168"/>
          </a:xfrm>
        </p:spPr>
        <p:txBody>
          <a:bodyPr/>
          <a:lstStyle/>
          <a:p>
            <a:endParaRPr lang="en-US"/>
          </a:p>
        </p:txBody>
      </p:sp>
      <p:sp>
        <p:nvSpPr>
          <p:cNvPr id="18" name="Rectangle 17"/>
          <p:cNvSpPr/>
          <p:nvPr userDrawn="1"/>
        </p:nvSpPr>
        <p:spPr>
          <a:xfrm>
            <a:off x="0" y="3338285"/>
            <a:ext cx="3299672" cy="2484614"/>
          </a:xfrm>
          <a:prstGeom prst="rect">
            <a:avLst/>
          </a:prstGeom>
          <a:solidFill>
            <a:srgbClr val="75BEE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25" name="Group 24"/>
          <p:cNvGrpSpPr/>
          <p:nvPr userDrawn="1"/>
        </p:nvGrpSpPr>
        <p:grpSpPr>
          <a:xfrm>
            <a:off x="0" y="6766560"/>
            <a:ext cx="3300984" cy="91440"/>
            <a:chOff x="0" y="4480421"/>
            <a:chExt cx="12192000" cy="91440"/>
          </a:xfrm>
        </p:grpSpPr>
        <p:sp>
          <p:nvSpPr>
            <p:cNvPr id="26" name="Rectangle 2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userDrawn="1"/>
          </p:nvSpPr>
          <p:spPr>
            <a:xfrm>
              <a:off x="2439924" y="4480421"/>
              <a:ext cx="2439924"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Rectangle 2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Rectangle 2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Rectangle 29"/>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1139189834"/>
      </p:ext>
    </p:extLst>
  </p:cSld>
  <p:clrMapOvr>
    <a:masterClrMapping/>
  </p:clrMapOvr>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chart 1">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9" name="Chart Placeholder 8"/>
          <p:cNvSpPr>
            <a:spLocks noGrp="1"/>
          </p:cNvSpPr>
          <p:nvPr>
            <p:ph type="chart" sz="quarter" idx="13"/>
          </p:nvPr>
        </p:nvSpPr>
        <p:spPr>
          <a:xfrm>
            <a:off x="4872227" y="1701800"/>
            <a:ext cx="6837173" cy="4356100"/>
          </a:xfrm>
        </p:spPr>
        <p:txBody>
          <a:bodyPr/>
          <a:lstStyle/>
          <a:p>
            <a:endParaRPr lang="en-US"/>
          </a:p>
        </p:txBody>
      </p:sp>
      <p:sp>
        <p:nvSpPr>
          <p:cNvPr id="15" name="Text Placeholder 2"/>
          <p:cNvSpPr>
            <a:spLocks noGrp="1"/>
          </p:cNvSpPr>
          <p:nvPr>
            <p:ph type="body" idx="1"/>
          </p:nvPr>
        </p:nvSpPr>
        <p:spPr>
          <a:xfrm>
            <a:off x="482600" y="2257196"/>
            <a:ext cx="4026883" cy="2314804"/>
          </a:xfrm>
        </p:spPr>
        <p:txBody>
          <a:bodyPr>
            <a:normAutofit/>
          </a:bodyPr>
          <a:lstStyle>
            <a:lvl1pPr marL="0" indent="0" algn="just">
              <a:buNone/>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17" name="Text Placeholder 12"/>
          <p:cNvSpPr>
            <a:spLocks noGrp="1"/>
          </p:cNvSpPr>
          <p:nvPr>
            <p:ph type="body" sz="quarter" idx="15" hasCustomPrompt="1"/>
          </p:nvPr>
        </p:nvSpPr>
        <p:spPr>
          <a:xfrm>
            <a:off x="482599" y="1701800"/>
            <a:ext cx="4026883" cy="424732"/>
          </a:xfrm>
        </p:spPr>
        <p:txBody>
          <a:bodyPr vert="horz" lIns="91440" tIns="45720" rIns="91440" bIns="45720" rtlCol="0" anchor="ctr">
            <a:spAutoFit/>
          </a:bodyPr>
          <a:lstStyle>
            <a:lvl1pPr marL="228600" indent="-228600">
              <a:buNone/>
              <a:defRPr lang="en-US" sz="2400" b="1" cap="all" baseline="0">
                <a:solidFill>
                  <a:srgbClr val="47464B"/>
                </a:solidFill>
              </a:defRPr>
            </a:lvl1pPr>
          </a:lstStyle>
          <a:p>
            <a:pPr marL="0" lvl="0" indent="0"/>
            <a:r>
              <a:rPr lang="en-US" smtClean="0"/>
              <a:t>Insert some title here</a:t>
            </a:r>
            <a:endParaRPr lang="en-US"/>
          </a:p>
        </p:txBody>
      </p:sp>
      <p:grpSp>
        <p:nvGrpSpPr>
          <p:cNvPr id="16" name="Group 15"/>
          <p:cNvGrpSpPr/>
          <p:nvPr userDrawn="1"/>
        </p:nvGrpSpPr>
        <p:grpSpPr>
          <a:xfrm>
            <a:off x="0" y="6766560"/>
            <a:ext cx="12192000" cy="91440"/>
            <a:chOff x="0" y="4480421"/>
            <a:chExt cx="12192000" cy="91440"/>
          </a:xfrm>
        </p:grpSpPr>
        <p:sp>
          <p:nvSpPr>
            <p:cNvPr id="24" name="Rectangle 23"/>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ectangle 24"/>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25"/>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Rectangle 27"/>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376655013"/>
      </p:ext>
    </p:extLst>
  </p:cSld>
  <p:clrMapOvr>
    <a:masterClrMapping/>
  </p:clrMapOvr>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chart 2">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9" name="Chart Placeholder 8"/>
          <p:cNvSpPr>
            <a:spLocks noGrp="1"/>
          </p:cNvSpPr>
          <p:nvPr>
            <p:ph type="chart" sz="quarter" idx="13"/>
          </p:nvPr>
        </p:nvSpPr>
        <p:spPr>
          <a:xfrm>
            <a:off x="482599" y="1425678"/>
            <a:ext cx="11226801" cy="3117518"/>
          </a:xfrm>
        </p:spPr>
        <p:txBody>
          <a:bodyPr/>
          <a:lstStyle/>
          <a:p>
            <a:endParaRPr lang="en-US"/>
          </a:p>
        </p:txBody>
      </p:sp>
      <p:sp>
        <p:nvSpPr>
          <p:cNvPr id="15" name="Text Placeholder 2"/>
          <p:cNvSpPr>
            <a:spLocks noGrp="1"/>
          </p:cNvSpPr>
          <p:nvPr>
            <p:ph type="body" idx="1"/>
          </p:nvPr>
        </p:nvSpPr>
        <p:spPr>
          <a:xfrm>
            <a:off x="482599" y="5221786"/>
            <a:ext cx="11226801" cy="981015"/>
          </a:xfrm>
        </p:spPr>
        <p:txBody>
          <a:bodyPr>
            <a:normAutofit/>
          </a:bodyPr>
          <a:lstStyle>
            <a:lvl1pPr marL="0" indent="0">
              <a:buNone/>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17" name="Text Placeholder 12"/>
          <p:cNvSpPr>
            <a:spLocks noGrp="1"/>
          </p:cNvSpPr>
          <p:nvPr>
            <p:ph type="body" sz="quarter" idx="15" hasCustomPrompt="1"/>
          </p:nvPr>
        </p:nvSpPr>
        <p:spPr>
          <a:xfrm>
            <a:off x="482600" y="4754538"/>
            <a:ext cx="11226800" cy="424732"/>
          </a:xfrm>
        </p:spPr>
        <p:txBody>
          <a:bodyPr vert="horz" wrap="square" lIns="91440" tIns="45720" rIns="91440" bIns="45720" rtlCol="0" anchor="ctr">
            <a:spAutoFit/>
          </a:bodyPr>
          <a:lstStyle>
            <a:lvl1pPr marL="228600" indent="-228600" algn="ctr">
              <a:buNone/>
              <a:defRPr lang="en-US" sz="2400" b="1" cap="all" baseline="0">
                <a:solidFill>
                  <a:srgbClr val="47464B"/>
                </a:solidFill>
              </a:defRPr>
            </a:lvl1pPr>
          </a:lstStyle>
          <a:p>
            <a:pPr marL="0" lvl="0" indent="0"/>
            <a:r>
              <a:rPr lang="en-US" smtClean="0"/>
              <a:t>Insert some title here</a:t>
            </a:r>
            <a:endParaRPr lang="en-US"/>
          </a:p>
        </p:txBody>
      </p:sp>
      <p:grpSp>
        <p:nvGrpSpPr>
          <p:cNvPr id="16" name="Group 15"/>
          <p:cNvGrpSpPr/>
          <p:nvPr userDrawn="1"/>
        </p:nvGrpSpPr>
        <p:grpSpPr>
          <a:xfrm>
            <a:off x="0" y="6766560"/>
            <a:ext cx="12192000" cy="91440"/>
            <a:chOff x="0" y="4480421"/>
            <a:chExt cx="12192000" cy="91440"/>
          </a:xfrm>
        </p:grpSpPr>
        <p:sp>
          <p:nvSpPr>
            <p:cNvPr id="18" name="Rectangle 17"/>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9" name="Rectangle 18"/>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 name="Rectangle 19"/>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1" name="Rectangle 20"/>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2" name="Rectangle 21"/>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2590405063"/>
      </p:ext>
    </p:extLst>
  </p:cSld>
  <p:clrMapOvr>
    <a:masterClrMapping/>
  </p:clrMapOvr>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chart 3">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9" name="Chart Placeholder 8"/>
          <p:cNvSpPr>
            <a:spLocks noGrp="1"/>
          </p:cNvSpPr>
          <p:nvPr>
            <p:ph type="chart" sz="quarter" idx="13"/>
          </p:nvPr>
        </p:nvSpPr>
        <p:spPr>
          <a:xfrm>
            <a:off x="482599" y="1425678"/>
            <a:ext cx="5130801" cy="3117518"/>
          </a:xfrm>
        </p:spPr>
        <p:txBody>
          <a:bodyPr/>
          <a:lstStyle/>
          <a:p>
            <a:endParaRPr lang="en-US"/>
          </a:p>
        </p:txBody>
      </p:sp>
      <p:sp>
        <p:nvSpPr>
          <p:cNvPr id="15" name="Text Placeholder 2"/>
          <p:cNvSpPr>
            <a:spLocks noGrp="1"/>
          </p:cNvSpPr>
          <p:nvPr>
            <p:ph type="body" idx="1"/>
          </p:nvPr>
        </p:nvSpPr>
        <p:spPr>
          <a:xfrm>
            <a:off x="482599" y="5221786"/>
            <a:ext cx="5130801" cy="981015"/>
          </a:xfrm>
        </p:spPr>
        <p:txBody>
          <a:bodyPr>
            <a:normAutofit/>
          </a:bodyPr>
          <a:lstStyle>
            <a:lvl1pPr marL="0" indent="0" algn="just">
              <a:buNone/>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17" name="Text Placeholder 12"/>
          <p:cNvSpPr>
            <a:spLocks noGrp="1"/>
          </p:cNvSpPr>
          <p:nvPr>
            <p:ph type="body" sz="quarter" idx="15" hasCustomPrompt="1"/>
          </p:nvPr>
        </p:nvSpPr>
        <p:spPr>
          <a:xfrm>
            <a:off x="482599" y="4754538"/>
            <a:ext cx="5130800" cy="424732"/>
          </a:xfrm>
        </p:spPr>
        <p:txBody>
          <a:bodyPr vert="horz" wrap="square" lIns="91440" tIns="45720" rIns="91440" bIns="45720" rtlCol="0" anchor="ctr">
            <a:spAutoFit/>
          </a:bodyPr>
          <a:lstStyle>
            <a:lvl1pPr marL="228600" indent="-228600" algn="ctr">
              <a:buNone/>
              <a:defRPr lang="en-US" sz="2400" b="1" cap="all" baseline="0">
                <a:solidFill>
                  <a:srgbClr val="47464B"/>
                </a:solidFill>
              </a:defRPr>
            </a:lvl1pPr>
          </a:lstStyle>
          <a:p>
            <a:pPr marL="0" lvl="0" indent="0"/>
            <a:r>
              <a:rPr lang="en-US" smtClean="0"/>
              <a:t>Insert some title here</a:t>
            </a:r>
            <a:endParaRPr lang="en-US"/>
          </a:p>
        </p:txBody>
      </p:sp>
      <p:sp>
        <p:nvSpPr>
          <p:cNvPr id="16" name="Chart Placeholder 8"/>
          <p:cNvSpPr>
            <a:spLocks noGrp="1"/>
          </p:cNvSpPr>
          <p:nvPr>
            <p:ph type="chart" sz="quarter" idx="16"/>
          </p:nvPr>
        </p:nvSpPr>
        <p:spPr>
          <a:xfrm>
            <a:off x="6578599" y="1425678"/>
            <a:ext cx="5130801" cy="3117518"/>
          </a:xfrm>
        </p:spPr>
        <p:txBody>
          <a:bodyPr/>
          <a:lstStyle/>
          <a:p>
            <a:endParaRPr lang="en-US"/>
          </a:p>
        </p:txBody>
      </p:sp>
      <p:sp>
        <p:nvSpPr>
          <p:cNvPr id="18" name="Text Placeholder 2"/>
          <p:cNvSpPr>
            <a:spLocks noGrp="1"/>
          </p:cNvSpPr>
          <p:nvPr>
            <p:ph type="body" idx="17"/>
          </p:nvPr>
        </p:nvSpPr>
        <p:spPr>
          <a:xfrm>
            <a:off x="6578599" y="5221786"/>
            <a:ext cx="5130801" cy="981015"/>
          </a:xfrm>
        </p:spPr>
        <p:txBody>
          <a:bodyPr>
            <a:normAutofit/>
          </a:bodyPr>
          <a:lstStyle>
            <a:lvl1pPr marL="0" indent="0" algn="just">
              <a:buNone/>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19" name="Text Placeholder 12"/>
          <p:cNvSpPr>
            <a:spLocks noGrp="1"/>
          </p:cNvSpPr>
          <p:nvPr>
            <p:ph type="body" sz="quarter" idx="18" hasCustomPrompt="1"/>
          </p:nvPr>
        </p:nvSpPr>
        <p:spPr>
          <a:xfrm>
            <a:off x="6578600" y="4754538"/>
            <a:ext cx="5130800" cy="424732"/>
          </a:xfrm>
        </p:spPr>
        <p:txBody>
          <a:bodyPr vert="horz" wrap="square" lIns="91440" tIns="45720" rIns="91440" bIns="45720" rtlCol="0" anchor="ctr">
            <a:spAutoFit/>
          </a:bodyPr>
          <a:lstStyle>
            <a:lvl1pPr marL="228600" indent="-228600" algn="ctr">
              <a:buNone/>
              <a:defRPr lang="en-US" sz="2400" b="1" cap="all" baseline="0">
                <a:solidFill>
                  <a:srgbClr val="47464B"/>
                </a:solidFill>
              </a:defRPr>
            </a:lvl1pPr>
          </a:lstStyle>
          <a:p>
            <a:pPr marL="0" lvl="0" indent="0"/>
            <a:r>
              <a:rPr lang="en-US" smtClean="0"/>
              <a:t>Insert some title here</a:t>
            </a:r>
            <a:endParaRPr lang="en-US"/>
          </a:p>
        </p:txBody>
      </p:sp>
      <p:grpSp>
        <p:nvGrpSpPr>
          <p:cNvPr id="20" name="Group 19"/>
          <p:cNvGrpSpPr/>
          <p:nvPr userDrawn="1"/>
        </p:nvGrpSpPr>
        <p:grpSpPr>
          <a:xfrm>
            <a:off x="0" y="6766560"/>
            <a:ext cx="12192000" cy="91440"/>
            <a:chOff x="0" y="4480421"/>
            <a:chExt cx="12192000" cy="91440"/>
          </a:xfrm>
        </p:grpSpPr>
        <p:sp>
          <p:nvSpPr>
            <p:cNvPr id="21" name="Rectangle 20"/>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2" name="Rectangle 21"/>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3" name="Rectangle 22"/>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 name="Rectangle 23"/>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ectangle 2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2003360110"/>
      </p:ext>
    </p:extLst>
  </p:cSld>
  <p:clrMapOvr>
    <a:masterClrMapping/>
  </p:clrMapOvr>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chart 4">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9" name="Chart Placeholder 8"/>
          <p:cNvSpPr>
            <a:spLocks noGrp="1"/>
          </p:cNvSpPr>
          <p:nvPr>
            <p:ph type="chart" sz="quarter" idx="13"/>
          </p:nvPr>
        </p:nvSpPr>
        <p:spPr>
          <a:xfrm>
            <a:off x="482599" y="1425678"/>
            <a:ext cx="3556001" cy="3117518"/>
          </a:xfrm>
        </p:spPr>
        <p:txBody>
          <a:bodyPr/>
          <a:lstStyle/>
          <a:p>
            <a:endParaRPr lang="en-US"/>
          </a:p>
        </p:txBody>
      </p:sp>
      <p:sp>
        <p:nvSpPr>
          <p:cNvPr id="15" name="Text Placeholder 2"/>
          <p:cNvSpPr>
            <a:spLocks noGrp="1"/>
          </p:cNvSpPr>
          <p:nvPr>
            <p:ph type="body" idx="1"/>
          </p:nvPr>
        </p:nvSpPr>
        <p:spPr>
          <a:xfrm>
            <a:off x="482599" y="5221786"/>
            <a:ext cx="3556001" cy="981015"/>
          </a:xfrm>
        </p:spPr>
        <p:txBody>
          <a:bodyPr>
            <a:normAutofit/>
          </a:bodyPr>
          <a:lstStyle>
            <a:lvl1pPr marL="0" indent="0" algn="just">
              <a:buNone/>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17" name="Text Placeholder 12"/>
          <p:cNvSpPr>
            <a:spLocks noGrp="1"/>
          </p:cNvSpPr>
          <p:nvPr>
            <p:ph type="body" sz="quarter" idx="15" hasCustomPrompt="1"/>
          </p:nvPr>
        </p:nvSpPr>
        <p:spPr>
          <a:xfrm>
            <a:off x="482599" y="4754538"/>
            <a:ext cx="3556000" cy="424732"/>
          </a:xfrm>
        </p:spPr>
        <p:txBody>
          <a:bodyPr vert="horz" wrap="square" lIns="91440" tIns="45720" rIns="91440" bIns="45720" rtlCol="0" anchor="ctr">
            <a:spAutoFit/>
          </a:bodyPr>
          <a:lstStyle>
            <a:lvl1pPr marL="228600" indent="-228600" algn="ctr">
              <a:buNone/>
              <a:defRPr lang="en-US" sz="2400" b="1" cap="all" baseline="0">
                <a:solidFill>
                  <a:srgbClr val="47464B"/>
                </a:solidFill>
              </a:defRPr>
            </a:lvl1pPr>
          </a:lstStyle>
          <a:p>
            <a:pPr marL="0" lvl="0" indent="0"/>
            <a:r>
              <a:rPr lang="en-US" smtClean="0"/>
              <a:t>Insert some title here</a:t>
            </a:r>
            <a:endParaRPr lang="en-US"/>
          </a:p>
        </p:txBody>
      </p:sp>
      <p:sp>
        <p:nvSpPr>
          <p:cNvPr id="26" name="Chart Placeholder 8"/>
          <p:cNvSpPr>
            <a:spLocks noGrp="1"/>
          </p:cNvSpPr>
          <p:nvPr>
            <p:ph type="chart" sz="quarter" idx="16"/>
          </p:nvPr>
        </p:nvSpPr>
        <p:spPr>
          <a:xfrm>
            <a:off x="4318000" y="1425678"/>
            <a:ext cx="3556001" cy="3117518"/>
          </a:xfrm>
        </p:spPr>
        <p:txBody>
          <a:bodyPr/>
          <a:lstStyle/>
          <a:p>
            <a:endParaRPr lang="en-US"/>
          </a:p>
        </p:txBody>
      </p:sp>
      <p:sp>
        <p:nvSpPr>
          <p:cNvPr id="27" name="Text Placeholder 2"/>
          <p:cNvSpPr>
            <a:spLocks noGrp="1"/>
          </p:cNvSpPr>
          <p:nvPr>
            <p:ph type="body" idx="17"/>
          </p:nvPr>
        </p:nvSpPr>
        <p:spPr>
          <a:xfrm>
            <a:off x="4318000" y="5221786"/>
            <a:ext cx="3556001" cy="981015"/>
          </a:xfrm>
        </p:spPr>
        <p:txBody>
          <a:bodyPr>
            <a:normAutofit/>
          </a:bodyPr>
          <a:lstStyle>
            <a:lvl1pPr marL="0" indent="0" algn="just">
              <a:buNone/>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28" name="Text Placeholder 12"/>
          <p:cNvSpPr>
            <a:spLocks noGrp="1"/>
          </p:cNvSpPr>
          <p:nvPr>
            <p:ph type="body" sz="quarter" idx="18" hasCustomPrompt="1"/>
          </p:nvPr>
        </p:nvSpPr>
        <p:spPr>
          <a:xfrm>
            <a:off x="4318000" y="4754538"/>
            <a:ext cx="3556000" cy="424732"/>
          </a:xfrm>
        </p:spPr>
        <p:txBody>
          <a:bodyPr vert="horz" wrap="square" lIns="91440" tIns="45720" rIns="91440" bIns="45720" rtlCol="0" anchor="ctr">
            <a:spAutoFit/>
          </a:bodyPr>
          <a:lstStyle>
            <a:lvl1pPr marL="228600" indent="-228600" algn="ctr">
              <a:buNone/>
              <a:defRPr lang="en-US" sz="2400" b="1" cap="all" baseline="0">
                <a:solidFill>
                  <a:srgbClr val="47464B"/>
                </a:solidFill>
              </a:defRPr>
            </a:lvl1pPr>
          </a:lstStyle>
          <a:p>
            <a:pPr marL="0" lvl="0" indent="0"/>
            <a:r>
              <a:rPr lang="en-US" smtClean="0"/>
              <a:t>Insert some title here</a:t>
            </a:r>
            <a:endParaRPr lang="en-US"/>
          </a:p>
        </p:txBody>
      </p:sp>
      <p:sp>
        <p:nvSpPr>
          <p:cNvPr id="29" name="Chart Placeholder 8"/>
          <p:cNvSpPr>
            <a:spLocks noGrp="1"/>
          </p:cNvSpPr>
          <p:nvPr>
            <p:ph type="chart" sz="quarter" idx="19"/>
          </p:nvPr>
        </p:nvSpPr>
        <p:spPr>
          <a:xfrm>
            <a:off x="8153400" y="1425678"/>
            <a:ext cx="3556001" cy="3117518"/>
          </a:xfrm>
        </p:spPr>
        <p:txBody>
          <a:bodyPr/>
          <a:lstStyle/>
          <a:p>
            <a:endParaRPr lang="en-US"/>
          </a:p>
        </p:txBody>
      </p:sp>
      <p:sp>
        <p:nvSpPr>
          <p:cNvPr id="30" name="Text Placeholder 2"/>
          <p:cNvSpPr>
            <a:spLocks noGrp="1"/>
          </p:cNvSpPr>
          <p:nvPr>
            <p:ph type="body" idx="20"/>
          </p:nvPr>
        </p:nvSpPr>
        <p:spPr>
          <a:xfrm>
            <a:off x="8153400" y="5221786"/>
            <a:ext cx="3556001" cy="981015"/>
          </a:xfrm>
        </p:spPr>
        <p:txBody>
          <a:bodyPr>
            <a:normAutofit/>
          </a:bodyPr>
          <a:lstStyle>
            <a:lvl1pPr marL="0" indent="0" algn="just">
              <a:buNone/>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31" name="Text Placeholder 12"/>
          <p:cNvSpPr>
            <a:spLocks noGrp="1"/>
          </p:cNvSpPr>
          <p:nvPr>
            <p:ph type="body" sz="quarter" idx="21" hasCustomPrompt="1"/>
          </p:nvPr>
        </p:nvSpPr>
        <p:spPr>
          <a:xfrm>
            <a:off x="8153400" y="4754538"/>
            <a:ext cx="3556000" cy="424732"/>
          </a:xfrm>
        </p:spPr>
        <p:txBody>
          <a:bodyPr vert="horz" wrap="square" lIns="91440" tIns="45720" rIns="91440" bIns="45720" rtlCol="0" anchor="ctr">
            <a:spAutoFit/>
          </a:bodyPr>
          <a:lstStyle>
            <a:lvl1pPr marL="228600" indent="-228600" algn="ctr">
              <a:buNone/>
              <a:defRPr lang="en-US" sz="2400" b="1" cap="all" baseline="0">
                <a:solidFill>
                  <a:srgbClr val="47464B"/>
                </a:solidFill>
              </a:defRPr>
            </a:lvl1pPr>
          </a:lstStyle>
          <a:p>
            <a:pPr marL="0" lvl="0" indent="0"/>
            <a:r>
              <a:rPr lang="en-US" smtClean="0"/>
              <a:t>Insert some title here</a:t>
            </a:r>
            <a:endParaRPr lang="en-US"/>
          </a:p>
        </p:txBody>
      </p:sp>
      <p:grpSp>
        <p:nvGrpSpPr>
          <p:cNvPr id="22" name="Group 21"/>
          <p:cNvGrpSpPr/>
          <p:nvPr userDrawn="1"/>
        </p:nvGrpSpPr>
        <p:grpSpPr>
          <a:xfrm>
            <a:off x="0" y="6766560"/>
            <a:ext cx="12192000" cy="91440"/>
            <a:chOff x="0" y="4480421"/>
            <a:chExt cx="12192000" cy="91440"/>
          </a:xfrm>
        </p:grpSpPr>
        <p:sp>
          <p:nvSpPr>
            <p:cNvPr id="23" name="Rectangle 22"/>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 name="Rectangle 23"/>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ectangle 24"/>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2" name="Rectangle 31"/>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3" name="Rectangle 32"/>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3309971527"/>
      </p:ext>
    </p:extLst>
  </p:cSld>
  <p:clrMapOvr>
    <a:masterClrMapping/>
  </p:clrMapOvr>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chart 5">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9" name="Chart Placeholder 8"/>
          <p:cNvSpPr>
            <a:spLocks noGrp="1"/>
          </p:cNvSpPr>
          <p:nvPr>
            <p:ph type="chart" sz="quarter" idx="13"/>
          </p:nvPr>
        </p:nvSpPr>
        <p:spPr>
          <a:xfrm>
            <a:off x="482599" y="1406667"/>
            <a:ext cx="2641601" cy="3117518"/>
          </a:xfrm>
        </p:spPr>
        <p:txBody>
          <a:bodyPr/>
          <a:lstStyle/>
          <a:p>
            <a:endParaRPr lang="en-US"/>
          </a:p>
        </p:txBody>
      </p:sp>
      <p:sp>
        <p:nvSpPr>
          <p:cNvPr id="15" name="Text Placeholder 2"/>
          <p:cNvSpPr>
            <a:spLocks noGrp="1"/>
          </p:cNvSpPr>
          <p:nvPr>
            <p:ph type="body" idx="1"/>
          </p:nvPr>
        </p:nvSpPr>
        <p:spPr>
          <a:xfrm>
            <a:off x="482599" y="5053307"/>
            <a:ext cx="2641601" cy="1130483"/>
          </a:xfrm>
        </p:spPr>
        <p:txBody>
          <a:bodyPr>
            <a:normAutofit/>
          </a:bodyPr>
          <a:lstStyle>
            <a:lvl1pPr marL="0" indent="0" algn="just">
              <a:buNone/>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17" name="Text Placeholder 12"/>
          <p:cNvSpPr>
            <a:spLocks noGrp="1"/>
          </p:cNvSpPr>
          <p:nvPr>
            <p:ph type="body" sz="quarter" idx="15" hasCustomPrompt="1"/>
          </p:nvPr>
        </p:nvSpPr>
        <p:spPr>
          <a:xfrm>
            <a:off x="482599" y="4692664"/>
            <a:ext cx="2641600" cy="341632"/>
          </a:xfrm>
        </p:spPr>
        <p:txBody>
          <a:bodyPr vert="horz" wrap="square" lIns="91440" tIns="45720" rIns="91440" bIns="45720" rtlCol="0" anchor="ctr">
            <a:spAutoFit/>
          </a:bodyPr>
          <a:lstStyle>
            <a:lvl1pPr marL="228600" indent="-228600" algn="ctr">
              <a:buNone/>
              <a:defRPr lang="en-US" sz="1800" b="1" cap="all" baseline="0">
                <a:solidFill>
                  <a:srgbClr val="47464B"/>
                </a:solidFill>
              </a:defRPr>
            </a:lvl1pPr>
          </a:lstStyle>
          <a:p>
            <a:pPr marL="0" lvl="0" indent="0"/>
            <a:r>
              <a:rPr lang="en-US" smtClean="0"/>
              <a:t>Insert some title here</a:t>
            </a:r>
            <a:endParaRPr lang="en-US"/>
          </a:p>
        </p:txBody>
      </p:sp>
      <p:sp>
        <p:nvSpPr>
          <p:cNvPr id="25" name="Chart Placeholder 8"/>
          <p:cNvSpPr>
            <a:spLocks noGrp="1"/>
          </p:cNvSpPr>
          <p:nvPr>
            <p:ph type="chart" sz="quarter" idx="16"/>
          </p:nvPr>
        </p:nvSpPr>
        <p:spPr>
          <a:xfrm>
            <a:off x="3344333" y="1425678"/>
            <a:ext cx="2641601" cy="3117518"/>
          </a:xfrm>
        </p:spPr>
        <p:txBody>
          <a:bodyPr/>
          <a:lstStyle/>
          <a:p>
            <a:endParaRPr lang="en-US"/>
          </a:p>
        </p:txBody>
      </p:sp>
      <p:sp>
        <p:nvSpPr>
          <p:cNvPr id="32" name="Text Placeholder 2"/>
          <p:cNvSpPr>
            <a:spLocks noGrp="1"/>
          </p:cNvSpPr>
          <p:nvPr>
            <p:ph type="body" idx="17"/>
          </p:nvPr>
        </p:nvSpPr>
        <p:spPr>
          <a:xfrm>
            <a:off x="3344333" y="5072318"/>
            <a:ext cx="2641601" cy="1130483"/>
          </a:xfrm>
        </p:spPr>
        <p:txBody>
          <a:bodyPr>
            <a:normAutofit/>
          </a:bodyPr>
          <a:lstStyle>
            <a:lvl1pPr marL="0" indent="0" algn="just">
              <a:buNone/>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33" name="Text Placeholder 12"/>
          <p:cNvSpPr>
            <a:spLocks noGrp="1"/>
          </p:cNvSpPr>
          <p:nvPr>
            <p:ph type="body" sz="quarter" idx="18" hasCustomPrompt="1"/>
          </p:nvPr>
        </p:nvSpPr>
        <p:spPr>
          <a:xfrm>
            <a:off x="3344334" y="4711675"/>
            <a:ext cx="2641600" cy="341632"/>
          </a:xfrm>
        </p:spPr>
        <p:txBody>
          <a:bodyPr vert="horz" wrap="square" lIns="91440" tIns="45720" rIns="91440" bIns="45720" rtlCol="0" anchor="ctr">
            <a:spAutoFit/>
          </a:bodyPr>
          <a:lstStyle>
            <a:lvl1pPr marL="228600" indent="-228600" algn="ctr">
              <a:buNone/>
              <a:defRPr lang="en-US" sz="1800" b="1" cap="all" baseline="0">
                <a:solidFill>
                  <a:srgbClr val="47464B"/>
                </a:solidFill>
              </a:defRPr>
            </a:lvl1pPr>
          </a:lstStyle>
          <a:p>
            <a:pPr marL="0" lvl="0" indent="0"/>
            <a:r>
              <a:rPr lang="en-US" smtClean="0"/>
              <a:t>Insert some title here</a:t>
            </a:r>
            <a:endParaRPr lang="en-US"/>
          </a:p>
        </p:txBody>
      </p:sp>
      <p:sp>
        <p:nvSpPr>
          <p:cNvPr id="34" name="Chart Placeholder 8"/>
          <p:cNvSpPr>
            <a:spLocks noGrp="1"/>
          </p:cNvSpPr>
          <p:nvPr>
            <p:ph type="chart" sz="quarter" idx="19"/>
          </p:nvPr>
        </p:nvSpPr>
        <p:spPr>
          <a:xfrm>
            <a:off x="6206067" y="1425678"/>
            <a:ext cx="2641601" cy="3117518"/>
          </a:xfrm>
        </p:spPr>
        <p:txBody>
          <a:bodyPr/>
          <a:lstStyle/>
          <a:p>
            <a:endParaRPr lang="en-US"/>
          </a:p>
        </p:txBody>
      </p:sp>
      <p:sp>
        <p:nvSpPr>
          <p:cNvPr id="35" name="Text Placeholder 2"/>
          <p:cNvSpPr>
            <a:spLocks noGrp="1"/>
          </p:cNvSpPr>
          <p:nvPr>
            <p:ph type="body" idx="20"/>
          </p:nvPr>
        </p:nvSpPr>
        <p:spPr>
          <a:xfrm>
            <a:off x="6206067" y="5072318"/>
            <a:ext cx="2641601" cy="1130483"/>
          </a:xfrm>
        </p:spPr>
        <p:txBody>
          <a:bodyPr>
            <a:normAutofit/>
          </a:bodyPr>
          <a:lstStyle>
            <a:lvl1pPr marL="0" indent="0" algn="just">
              <a:buNone/>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36" name="Text Placeholder 12"/>
          <p:cNvSpPr>
            <a:spLocks noGrp="1"/>
          </p:cNvSpPr>
          <p:nvPr>
            <p:ph type="body" sz="quarter" idx="21" hasCustomPrompt="1"/>
          </p:nvPr>
        </p:nvSpPr>
        <p:spPr>
          <a:xfrm>
            <a:off x="6206067" y="4711675"/>
            <a:ext cx="2641600" cy="341632"/>
          </a:xfrm>
        </p:spPr>
        <p:txBody>
          <a:bodyPr vert="horz" wrap="square" lIns="91440" tIns="45720" rIns="91440" bIns="45720" rtlCol="0" anchor="ctr">
            <a:spAutoFit/>
          </a:bodyPr>
          <a:lstStyle>
            <a:lvl1pPr marL="228600" indent="-228600" algn="ctr">
              <a:buNone/>
              <a:defRPr lang="en-US" sz="1800" b="1" cap="all" baseline="0">
                <a:solidFill>
                  <a:srgbClr val="47464B"/>
                </a:solidFill>
              </a:defRPr>
            </a:lvl1pPr>
          </a:lstStyle>
          <a:p>
            <a:pPr marL="0" lvl="0" indent="0"/>
            <a:r>
              <a:rPr lang="en-US" smtClean="0"/>
              <a:t>Insert some title here</a:t>
            </a:r>
            <a:endParaRPr lang="en-US"/>
          </a:p>
        </p:txBody>
      </p:sp>
      <p:sp>
        <p:nvSpPr>
          <p:cNvPr id="37" name="Chart Placeholder 8"/>
          <p:cNvSpPr>
            <a:spLocks noGrp="1"/>
          </p:cNvSpPr>
          <p:nvPr>
            <p:ph type="chart" sz="quarter" idx="22"/>
          </p:nvPr>
        </p:nvSpPr>
        <p:spPr>
          <a:xfrm>
            <a:off x="9067800" y="1425678"/>
            <a:ext cx="2641601" cy="3117518"/>
          </a:xfrm>
        </p:spPr>
        <p:txBody>
          <a:bodyPr/>
          <a:lstStyle/>
          <a:p>
            <a:endParaRPr lang="en-US"/>
          </a:p>
        </p:txBody>
      </p:sp>
      <p:sp>
        <p:nvSpPr>
          <p:cNvPr id="38" name="Text Placeholder 2"/>
          <p:cNvSpPr>
            <a:spLocks noGrp="1"/>
          </p:cNvSpPr>
          <p:nvPr>
            <p:ph type="body" idx="23"/>
          </p:nvPr>
        </p:nvSpPr>
        <p:spPr>
          <a:xfrm>
            <a:off x="9067800" y="5072318"/>
            <a:ext cx="2641601" cy="1130483"/>
          </a:xfrm>
        </p:spPr>
        <p:txBody>
          <a:bodyPr>
            <a:normAutofit/>
          </a:bodyPr>
          <a:lstStyle>
            <a:lvl1pPr marL="0" indent="0" algn="just">
              <a:buNone/>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39" name="Text Placeholder 12"/>
          <p:cNvSpPr>
            <a:spLocks noGrp="1"/>
          </p:cNvSpPr>
          <p:nvPr>
            <p:ph type="body" sz="quarter" idx="24" hasCustomPrompt="1"/>
          </p:nvPr>
        </p:nvSpPr>
        <p:spPr>
          <a:xfrm>
            <a:off x="9067801" y="4711675"/>
            <a:ext cx="2641600" cy="341632"/>
          </a:xfrm>
        </p:spPr>
        <p:txBody>
          <a:bodyPr vert="horz" wrap="square" lIns="91440" tIns="45720" rIns="91440" bIns="45720" rtlCol="0" anchor="ctr">
            <a:spAutoFit/>
          </a:bodyPr>
          <a:lstStyle>
            <a:lvl1pPr marL="228600" indent="-228600" algn="ctr">
              <a:buNone/>
              <a:defRPr lang="en-US" sz="1800" b="1" cap="all" baseline="0">
                <a:solidFill>
                  <a:srgbClr val="47464B"/>
                </a:solidFill>
              </a:defRPr>
            </a:lvl1pPr>
          </a:lstStyle>
          <a:p>
            <a:pPr marL="0" lvl="0" indent="0"/>
            <a:r>
              <a:rPr lang="en-US" smtClean="0"/>
              <a:t>Insert some title here</a:t>
            </a:r>
            <a:endParaRPr lang="en-US"/>
          </a:p>
        </p:txBody>
      </p:sp>
      <p:grpSp>
        <p:nvGrpSpPr>
          <p:cNvPr id="26" name="Group 25"/>
          <p:cNvGrpSpPr/>
          <p:nvPr userDrawn="1"/>
        </p:nvGrpSpPr>
        <p:grpSpPr>
          <a:xfrm>
            <a:off x="0" y="6766560"/>
            <a:ext cx="12192000" cy="91440"/>
            <a:chOff x="0" y="4480421"/>
            <a:chExt cx="12192000" cy="91440"/>
          </a:xfrm>
        </p:grpSpPr>
        <p:sp>
          <p:nvSpPr>
            <p:cNvPr id="27" name="Rectangle 26"/>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Rectangle 27"/>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Rectangle 28"/>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Rectangle 29"/>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1" name="Rectangle 30"/>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378853129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pictures #1">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5" name="Picture Placeholder 10"/>
          <p:cNvSpPr>
            <a:spLocks noGrp="1" noChangeAspect="1"/>
          </p:cNvSpPr>
          <p:nvPr>
            <p:ph type="pic" sz="quarter" idx="14"/>
          </p:nvPr>
        </p:nvSpPr>
        <p:spPr>
          <a:xfrm>
            <a:off x="354775" y="2301980"/>
            <a:ext cx="2600055" cy="1957811"/>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21" name="Picture Placeholder 10"/>
          <p:cNvSpPr>
            <a:spLocks noGrp="1" noChangeAspect="1"/>
          </p:cNvSpPr>
          <p:nvPr>
            <p:ph type="pic" sz="quarter" idx="16"/>
          </p:nvPr>
        </p:nvSpPr>
        <p:spPr>
          <a:xfrm>
            <a:off x="6278479" y="2301979"/>
            <a:ext cx="2600055" cy="1957811"/>
          </a:xfrm>
          <a:solidFill>
            <a:srgbClr val="F17C3F">
              <a:alpha val="30000"/>
            </a:srgbClr>
          </a:solidFill>
        </p:spPr>
        <p:txBody>
          <a:bodyPr vert="horz" lIns="91440" tIns="45720" rIns="91440" bIns="45720" rtlCol="0">
            <a:normAutofit/>
          </a:bodyPr>
          <a:lstStyle>
            <a:lvl1pPr>
              <a:defRPr lang="en-US"/>
            </a:lvl1pPr>
          </a:lstStyle>
          <a:p>
            <a:pPr lvl="0"/>
            <a:endParaRPr lang="en-US"/>
          </a:p>
        </p:txBody>
      </p:sp>
      <p:sp>
        <p:nvSpPr>
          <p:cNvPr id="17" name="Rectangle 16"/>
          <p:cNvSpPr/>
          <p:nvPr userDrawn="1"/>
        </p:nvSpPr>
        <p:spPr>
          <a:xfrm>
            <a:off x="354775" y="4257781"/>
            <a:ext cx="2596896" cy="91440"/>
          </a:xfrm>
          <a:prstGeom prst="rect">
            <a:avLst/>
          </a:prstGeom>
          <a:solidFill>
            <a:srgbClr val="009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3" name="Rectangle 22"/>
          <p:cNvSpPr/>
          <p:nvPr userDrawn="1"/>
        </p:nvSpPr>
        <p:spPr>
          <a:xfrm>
            <a:off x="6278479" y="4257780"/>
            <a:ext cx="2596896" cy="91440"/>
          </a:xfrm>
          <a:prstGeom prst="rect">
            <a:avLst/>
          </a:prstGeom>
          <a:solidFill>
            <a:srgbClr val="F17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0" name="Text Placeholder 29"/>
          <p:cNvSpPr>
            <a:spLocks noGrp="1"/>
          </p:cNvSpPr>
          <p:nvPr>
            <p:ph type="body" sz="quarter" idx="18" hasCustomPrompt="1"/>
          </p:nvPr>
        </p:nvSpPr>
        <p:spPr>
          <a:xfrm>
            <a:off x="354775" y="4391239"/>
            <a:ext cx="2596896" cy="431800"/>
          </a:xfrm>
        </p:spPr>
        <p:txBody>
          <a:bodyPr anchor="ctr">
            <a:normAutofit/>
          </a:bodyPr>
          <a:lstStyle>
            <a:lvl1pPr marL="0" indent="0" algn="ctr">
              <a:buNone/>
              <a:defRPr sz="2200">
                <a:solidFill>
                  <a:srgbClr val="324D5E"/>
                </a:solidFill>
              </a:defRPr>
            </a:lvl1pPr>
          </a:lstStyle>
          <a:p>
            <a:pPr lvl="0"/>
            <a:r>
              <a:rPr lang="en-US" smtClean="0"/>
              <a:t>Project Name Here</a:t>
            </a:r>
            <a:endParaRPr lang="en-US"/>
          </a:p>
        </p:txBody>
      </p:sp>
      <p:sp>
        <p:nvSpPr>
          <p:cNvPr id="33" name="Text Placeholder 29"/>
          <p:cNvSpPr>
            <a:spLocks noGrp="1"/>
          </p:cNvSpPr>
          <p:nvPr>
            <p:ph type="body" sz="quarter" idx="20" hasCustomPrompt="1"/>
          </p:nvPr>
        </p:nvSpPr>
        <p:spPr>
          <a:xfrm>
            <a:off x="6278479" y="4391239"/>
            <a:ext cx="2596896" cy="431800"/>
          </a:xfrm>
        </p:spPr>
        <p:txBody>
          <a:bodyPr anchor="ctr">
            <a:normAutofit/>
          </a:bodyPr>
          <a:lstStyle>
            <a:lvl1pPr marL="0" indent="0" algn="ctr">
              <a:buNone/>
              <a:defRPr sz="2200">
                <a:solidFill>
                  <a:srgbClr val="324D5E"/>
                </a:solidFill>
              </a:defRPr>
            </a:lvl1pPr>
          </a:lstStyle>
          <a:p>
            <a:pPr lvl="0"/>
            <a:r>
              <a:rPr lang="en-US" smtClean="0"/>
              <a:t>Project Name Here</a:t>
            </a:r>
            <a:endParaRPr lang="en-US"/>
          </a:p>
        </p:txBody>
      </p:sp>
      <p:sp>
        <p:nvSpPr>
          <p:cNvPr id="35" name="Text Placeholder 29"/>
          <p:cNvSpPr>
            <a:spLocks noGrp="1"/>
          </p:cNvSpPr>
          <p:nvPr>
            <p:ph type="body" sz="quarter" idx="22" hasCustomPrompt="1"/>
          </p:nvPr>
        </p:nvSpPr>
        <p:spPr>
          <a:xfrm>
            <a:off x="354775" y="4788857"/>
            <a:ext cx="2596896" cy="431800"/>
          </a:xfrm>
        </p:spPr>
        <p:txBody>
          <a:bodyPr anchor="ctr">
            <a:normAutofit/>
          </a:bodyPr>
          <a:lstStyle>
            <a:lvl1pPr marL="0" indent="0" algn="ctr">
              <a:buNone/>
              <a:defRPr sz="1800" baseline="0">
                <a:solidFill>
                  <a:srgbClr val="8C9CA6"/>
                </a:solidFill>
              </a:defRPr>
            </a:lvl1pPr>
          </a:lstStyle>
          <a:p>
            <a:pPr lvl="0"/>
            <a:r>
              <a:rPr lang="en-US" smtClean="0"/>
              <a:t>Client Name Here</a:t>
            </a:r>
            <a:endParaRPr lang="en-US"/>
          </a:p>
        </p:txBody>
      </p:sp>
      <p:sp>
        <p:nvSpPr>
          <p:cNvPr id="37" name="Text Placeholder 29"/>
          <p:cNvSpPr>
            <a:spLocks noGrp="1"/>
          </p:cNvSpPr>
          <p:nvPr>
            <p:ph type="body" sz="quarter" idx="24" hasCustomPrompt="1"/>
          </p:nvPr>
        </p:nvSpPr>
        <p:spPr>
          <a:xfrm>
            <a:off x="6278479" y="4788857"/>
            <a:ext cx="2596896" cy="431800"/>
          </a:xfrm>
        </p:spPr>
        <p:txBody>
          <a:bodyPr anchor="ctr">
            <a:normAutofit/>
          </a:bodyPr>
          <a:lstStyle>
            <a:lvl1pPr marL="0" indent="0" algn="ctr">
              <a:buNone/>
              <a:defRPr sz="1800">
                <a:solidFill>
                  <a:srgbClr val="8C9CA6"/>
                </a:solidFill>
              </a:defRPr>
            </a:lvl1pPr>
          </a:lstStyle>
          <a:p>
            <a:pPr lvl="0"/>
            <a:r>
              <a:rPr lang="en-US" smtClean="0"/>
              <a:t>Client Name Here</a:t>
            </a:r>
            <a:endParaRPr lang="en-US"/>
          </a:p>
        </p:txBody>
      </p:sp>
      <p:sp>
        <p:nvSpPr>
          <p:cNvPr id="31" name="Text Placeholder 29"/>
          <p:cNvSpPr>
            <a:spLocks noGrp="1"/>
          </p:cNvSpPr>
          <p:nvPr>
            <p:ph type="body" sz="quarter" idx="27" hasCustomPrompt="1"/>
          </p:nvPr>
        </p:nvSpPr>
        <p:spPr>
          <a:xfrm>
            <a:off x="3314870" y="2301979"/>
            <a:ext cx="2596896" cy="1643527"/>
          </a:xfrm>
          <a:solidFill>
            <a:srgbClr val="F9F9F9"/>
          </a:solidFill>
        </p:spPr>
        <p:txBody>
          <a:bodyPr anchor="t">
            <a:spAutoFit/>
          </a:bodyPr>
          <a:lstStyle>
            <a:lvl1pPr marL="0" indent="0" algn="just">
              <a:buNone/>
              <a:defRPr sz="1600">
                <a:solidFill>
                  <a:srgbClr val="273339"/>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40" name="Text Placeholder 29"/>
          <p:cNvSpPr>
            <a:spLocks noGrp="1"/>
          </p:cNvSpPr>
          <p:nvPr>
            <p:ph type="body" sz="quarter" idx="29" hasCustomPrompt="1"/>
          </p:nvPr>
        </p:nvSpPr>
        <p:spPr>
          <a:xfrm>
            <a:off x="9235060" y="2301979"/>
            <a:ext cx="2596896" cy="1643527"/>
          </a:xfrm>
          <a:solidFill>
            <a:srgbClr val="F9F9F9"/>
          </a:solidFill>
        </p:spPr>
        <p:txBody>
          <a:bodyPr anchor="t">
            <a:spAutoFit/>
          </a:bodyPr>
          <a:lstStyle>
            <a:lvl1pPr marL="0" indent="0" algn="just">
              <a:buNone/>
              <a:defRPr sz="1600">
                <a:solidFill>
                  <a:srgbClr val="273339"/>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grpSp>
        <p:nvGrpSpPr>
          <p:cNvPr id="41" name="Group 40"/>
          <p:cNvGrpSpPr/>
          <p:nvPr userDrawn="1"/>
        </p:nvGrpSpPr>
        <p:grpSpPr>
          <a:xfrm>
            <a:off x="0" y="6766560"/>
            <a:ext cx="12192000" cy="91440"/>
            <a:chOff x="0" y="4480421"/>
            <a:chExt cx="12192000" cy="91440"/>
          </a:xfrm>
        </p:grpSpPr>
        <p:sp>
          <p:nvSpPr>
            <p:cNvPr id="42" name="Rectangle 41"/>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91199469"/>
      </p:ext>
    </p:extLst>
  </p:cSld>
  <p:clrMapOvr>
    <a:masterClrMapping/>
  </p:clrMapOvr>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chart 6">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9" name="Chart Placeholder 8"/>
          <p:cNvSpPr>
            <a:spLocks noGrp="1"/>
          </p:cNvSpPr>
          <p:nvPr>
            <p:ph type="chart" sz="quarter" idx="13"/>
          </p:nvPr>
        </p:nvSpPr>
        <p:spPr>
          <a:xfrm>
            <a:off x="5905500" y="2360118"/>
            <a:ext cx="5803900" cy="3697781"/>
          </a:xfrm>
        </p:spPr>
        <p:txBody>
          <a:bodyPr/>
          <a:lstStyle/>
          <a:p>
            <a:endParaRPr lang="en-US"/>
          </a:p>
        </p:txBody>
      </p:sp>
      <p:sp>
        <p:nvSpPr>
          <p:cNvPr id="15" name="Text Placeholder 2"/>
          <p:cNvSpPr>
            <a:spLocks noGrp="1"/>
          </p:cNvSpPr>
          <p:nvPr>
            <p:ph type="body" idx="1"/>
          </p:nvPr>
        </p:nvSpPr>
        <p:spPr>
          <a:xfrm>
            <a:off x="482600" y="4254499"/>
            <a:ext cx="4572000" cy="1803399"/>
          </a:xfrm>
        </p:spPr>
        <p:txBody>
          <a:bodyPr>
            <a:normAutofit/>
          </a:bodyPr>
          <a:lstStyle>
            <a:lvl1pPr marL="285750" indent="-285750" algn="just">
              <a:buFont typeface="Arial" panose="020B0604020202020204" pitchFamily="34" charset="0"/>
              <a:buChar char="•"/>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16" name="Text Placeholder 12"/>
          <p:cNvSpPr>
            <a:spLocks noGrp="1"/>
          </p:cNvSpPr>
          <p:nvPr>
            <p:ph type="body" sz="quarter" idx="16" hasCustomPrompt="1"/>
          </p:nvPr>
        </p:nvSpPr>
        <p:spPr>
          <a:xfrm>
            <a:off x="5905500" y="1689557"/>
            <a:ext cx="5803900" cy="666924"/>
          </a:xfrm>
          <a:solidFill>
            <a:schemeClr val="bg2"/>
          </a:solidFill>
          <a:ln>
            <a:solidFill>
              <a:schemeClr val="bg2"/>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24" name="Chart Placeholder 8"/>
          <p:cNvSpPr>
            <a:spLocks noGrp="1"/>
          </p:cNvSpPr>
          <p:nvPr>
            <p:ph type="chart" sz="quarter" idx="17"/>
          </p:nvPr>
        </p:nvSpPr>
        <p:spPr>
          <a:xfrm>
            <a:off x="482600" y="2360117"/>
            <a:ext cx="4572000" cy="1767381"/>
          </a:xfrm>
        </p:spPr>
        <p:txBody>
          <a:bodyPr/>
          <a:lstStyle/>
          <a:p>
            <a:endParaRPr lang="en-US"/>
          </a:p>
        </p:txBody>
      </p:sp>
      <p:sp>
        <p:nvSpPr>
          <p:cNvPr id="25" name="Text Placeholder 12"/>
          <p:cNvSpPr>
            <a:spLocks noGrp="1"/>
          </p:cNvSpPr>
          <p:nvPr>
            <p:ph type="body" sz="quarter" idx="18" hasCustomPrompt="1"/>
          </p:nvPr>
        </p:nvSpPr>
        <p:spPr>
          <a:xfrm>
            <a:off x="482600" y="1689557"/>
            <a:ext cx="4572000" cy="666924"/>
          </a:xfrm>
          <a:solidFill>
            <a:schemeClr val="bg2">
              <a:lumMod val="20000"/>
              <a:lumOff val="80000"/>
            </a:schemeClr>
          </a:solidFill>
          <a:ln>
            <a:solidFill>
              <a:schemeClr val="bg2">
                <a:lumMod val="20000"/>
                <a:lumOff val="80000"/>
              </a:schemeClr>
            </a:solidFill>
          </a:ln>
        </p:spPr>
        <p:txBody>
          <a:bodyPr vert="horz" wrap="square" lIns="91440" tIns="45720" rIns="91440" bIns="45720" rtlCol="0" anchor="ctr">
            <a:noAutofit/>
          </a:bodyPr>
          <a:lstStyle>
            <a:lvl1pPr marL="228600" indent="-228600" algn="ctr">
              <a:buNone/>
              <a:defRPr lang="en-US" sz="2400" b="1" cap="all" baseline="0">
                <a:solidFill>
                  <a:srgbClr val="47464B"/>
                </a:solidFill>
              </a:defRPr>
            </a:lvl1pPr>
          </a:lstStyle>
          <a:p>
            <a:pPr marL="0" lvl="0" indent="0"/>
            <a:r>
              <a:rPr lang="en-US" smtClean="0"/>
              <a:t>Insert some title here</a:t>
            </a:r>
            <a:endParaRPr lang="en-US"/>
          </a:p>
        </p:txBody>
      </p:sp>
      <p:grpSp>
        <p:nvGrpSpPr>
          <p:cNvPr id="26" name="Group 25"/>
          <p:cNvGrpSpPr/>
          <p:nvPr userDrawn="1"/>
        </p:nvGrpSpPr>
        <p:grpSpPr>
          <a:xfrm>
            <a:off x="0" y="6766560"/>
            <a:ext cx="12192000" cy="91440"/>
            <a:chOff x="0" y="4480421"/>
            <a:chExt cx="12192000" cy="91440"/>
          </a:xfrm>
        </p:grpSpPr>
        <p:sp>
          <p:nvSpPr>
            <p:cNvPr id="27" name="Rectangle 26"/>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Rectangle 27"/>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Rectangle 28"/>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Rectangle 29"/>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1" name="Rectangle 30"/>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2717914490"/>
      </p:ext>
    </p:extLst>
  </p:cSld>
  <p:clrMapOvr>
    <a:masterClrMapping/>
  </p:clrMapOvr>
  <p:timing>
    <p:tnLst>
      <p:par>
        <p:cT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chart 7">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5" name="Text Placeholder 2"/>
          <p:cNvSpPr>
            <a:spLocks noGrp="1"/>
          </p:cNvSpPr>
          <p:nvPr>
            <p:ph type="body" idx="1"/>
          </p:nvPr>
        </p:nvSpPr>
        <p:spPr>
          <a:xfrm>
            <a:off x="482600" y="4254499"/>
            <a:ext cx="5143500" cy="1803399"/>
          </a:xfrm>
        </p:spPr>
        <p:txBody>
          <a:bodyPr>
            <a:normAutofit/>
          </a:bodyPr>
          <a:lstStyle>
            <a:lvl1pPr marL="285750" indent="-285750" algn="just">
              <a:buFont typeface="Arial" panose="020B0604020202020204" pitchFamily="34" charset="0"/>
              <a:buChar char="•"/>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24" name="Chart Placeholder 8"/>
          <p:cNvSpPr>
            <a:spLocks noGrp="1"/>
          </p:cNvSpPr>
          <p:nvPr>
            <p:ph type="chart" sz="quarter" idx="17"/>
          </p:nvPr>
        </p:nvSpPr>
        <p:spPr>
          <a:xfrm>
            <a:off x="482600" y="2360117"/>
            <a:ext cx="5143500" cy="1767381"/>
          </a:xfrm>
          <a:ln>
            <a:solidFill>
              <a:schemeClr val="accent3"/>
            </a:solidFill>
          </a:ln>
        </p:spPr>
        <p:txBody>
          <a:bodyPr/>
          <a:lstStyle/>
          <a:p>
            <a:endParaRPr lang="en-US"/>
          </a:p>
        </p:txBody>
      </p:sp>
      <p:sp>
        <p:nvSpPr>
          <p:cNvPr id="25" name="Text Placeholder 12"/>
          <p:cNvSpPr>
            <a:spLocks noGrp="1"/>
          </p:cNvSpPr>
          <p:nvPr>
            <p:ph type="body" sz="quarter" idx="18" hasCustomPrompt="1"/>
          </p:nvPr>
        </p:nvSpPr>
        <p:spPr>
          <a:xfrm>
            <a:off x="482600" y="1689557"/>
            <a:ext cx="5143500" cy="666924"/>
          </a:xfrm>
          <a:solidFill>
            <a:schemeClr val="accent3"/>
          </a:solidFill>
          <a:ln>
            <a:solidFill>
              <a:schemeClr val="accent3"/>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26" name="Text Placeholder 2"/>
          <p:cNvSpPr>
            <a:spLocks noGrp="1"/>
          </p:cNvSpPr>
          <p:nvPr>
            <p:ph type="body" idx="19"/>
          </p:nvPr>
        </p:nvSpPr>
        <p:spPr>
          <a:xfrm>
            <a:off x="6565901" y="4254499"/>
            <a:ext cx="5143500" cy="1803399"/>
          </a:xfrm>
        </p:spPr>
        <p:txBody>
          <a:bodyPr>
            <a:normAutofit/>
          </a:bodyPr>
          <a:lstStyle>
            <a:lvl1pPr marL="285750" indent="-285750" algn="just">
              <a:buFont typeface="Arial" panose="020B0604020202020204" pitchFamily="34" charset="0"/>
              <a:buChar char="•"/>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27" name="Chart Placeholder 8"/>
          <p:cNvSpPr>
            <a:spLocks noGrp="1"/>
          </p:cNvSpPr>
          <p:nvPr>
            <p:ph type="chart" sz="quarter" idx="20"/>
          </p:nvPr>
        </p:nvSpPr>
        <p:spPr>
          <a:xfrm>
            <a:off x="6565901" y="2360117"/>
            <a:ext cx="5143500" cy="1767381"/>
          </a:xfrm>
          <a:ln>
            <a:solidFill>
              <a:schemeClr val="accent3"/>
            </a:solidFill>
          </a:ln>
        </p:spPr>
        <p:txBody>
          <a:bodyPr/>
          <a:lstStyle/>
          <a:p>
            <a:endParaRPr lang="en-US"/>
          </a:p>
        </p:txBody>
      </p:sp>
      <p:sp>
        <p:nvSpPr>
          <p:cNvPr id="28" name="Text Placeholder 12"/>
          <p:cNvSpPr>
            <a:spLocks noGrp="1"/>
          </p:cNvSpPr>
          <p:nvPr>
            <p:ph type="body" sz="quarter" idx="21" hasCustomPrompt="1"/>
          </p:nvPr>
        </p:nvSpPr>
        <p:spPr>
          <a:xfrm>
            <a:off x="6565901" y="1689557"/>
            <a:ext cx="5143500" cy="666924"/>
          </a:xfrm>
          <a:solidFill>
            <a:schemeClr val="accent3"/>
          </a:solidFill>
          <a:ln>
            <a:solidFill>
              <a:schemeClr val="accent3"/>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grpSp>
        <p:nvGrpSpPr>
          <p:cNvPr id="29" name="Group 28"/>
          <p:cNvGrpSpPr/>
          <p:nvPr userDrawn="1"/>
        </p:nvGrpSpPr>
        <p:grpSpPr>
          <a:xfrm>
            <a:off x="0" y="6766560"/>
            <a:ext cx="12192000" cy="91440"/>
            <a:chOff x="0" y="4480421"/>
            <a:chExt cx="12192000" cy="91440"/>
          </a:xfrm>
        </p:grpSpPr>
        <p:sp>
          <p:nvSpPr>
            <p:cNvPr id="30" name="Rectangle 29"/>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1" name="Rectangle 30"/>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2" name="Rectangle 31"/>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3" name="Rectangle 32"/>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Rectangle 33"/>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2140317754"/>
      </p:ext>
    </p:extLst>
  </p:cSld>
  <p:clrMapOvr>
    <a:masterClrMapping/>
  </p:clrMapOvr>
  <p:timing>
    <p:tnLst>
      <p:par>
        <p:cT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chart 8">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24" name="Chart Placeholder 8"/>
          <p:cNvSpPr>
            <a:spLocks noGrp="1"/>
          </p:cNvSpPr>
          <p:nvPr>
            <p:ph type="chart" sz="quarter" idx="17"/>
          </p:nvPr>
        </p:nvSpPr>
        <p:spPr>
          <a:xfrm>
            <a:off x="482600" y="1918165"/>
            <a:ext cx="5143500" cy="1767381"/>
          </a:xfrm>
          <a:solidFill>
            <a:schemeClr val="accent1">
              <a:alpha val="30000"/>
            </a:schemeClr>
          </a:solidFill>
          <a:ln>
            <a:solidFill>
              <a:schemeClr val="accent1"/>
            </a:solidFill>
          </a:ln>
        </p:spPr>
        <p:txBody>
          <a:bodyPr/>
          <a:lstStyle/>
          <a:p>
            <a:endParaRPr lang="en-US"/>
          </a:p>
        </p:txBody>
      </p:sp>
      <p:sp>
        <p:nvSpPr>
          <p:cNvPr id="25" name="Text Placeholder 12"/>
          <p:cNvSpPr>
            <a:spLocks noGrp="1"/>
          </p:cNvSpPr>
          <p:nvPr>
            <p:ph type="body" sz="quarter" idx="18" hasCustomPrompt="1"/>
          </p:nvPr>
        </p:nvSpPr>
        <p:spPr>
          <a:xfrm>
            <a:off x="482600" y="1419645"/>
            <a:ext cx="5143500" cy="498733"/>
          </a:xfrm>
          <a:solidFill>
            <a:schemeClr val="accent1"/>
          </a:solidFill>
          <a:ln>
            <a:solidFill>
              <a:schemeClr val="accent1"/>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27" name="Chart Placeholder 8"/>
          <p:cNvSpPr>
            <a:spLocks noGrp="1"/>
          </p:cNvSpPr>
          <p:nvPr>
            <p:ph type="chart" sz="quarter" idx="20"/>
          </p:nvPr>
        </p:nvSpPr>
        <p:spPr>
          <a:xfrm>
            <a:off x="6565901" y="1918165"/>
            <a:ext cx="5143500" cy="1767381"/>
          </a:xfrm>
          <a:solidFill>
            <a:schemeClr val="accent4">
              <a:alpha val="30000"/>
            </a:schemeClr>
          </a:solidFill>
          <a:ln>
            <a:solidFill>
              <a:schemeClr val="accent4"/>
            </a:solidFill>
          </a:ln>
        </p:spPr>
        <p:txBody>
          <a:bodyPr/>
          <a:lstStyle/>
          <a:p>
            <a:endParaRPr lang="en-US"/>
          </a:p>
        </p:txBody>
      </p:sp>
      <p:sp>
        <p:nvSpPr>
          <p:cNvPr id="28" name="Text Placeholder 12"/>
          <p:cNvSpPr>
            <a:spLocks noGrp="1"/>
          </p:cNvSpPr>
          <p:nvPr>
            <p:ph type="body" sz="quarter" idx="21" hasCustomPrompt="1"/>
          </p:nvPr>
        </p:nvSpPr>
        <p:spPr>
          <a:xfrm>
            <a:off x="6565901" y="1419645"/>
            <a:ext cx="5143500" cy="498733"/>
          </a:xfrm>
          <a:solidFill>
            <a:schemeClr val="accent4"/>
          </a:solidFill>
          <a:ln>
            <a:solidFill>
              <a:schemeClr val="accent4"/>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29" name="Chart Placeholder 8"/>
          <p:cNvSpPr>
            <a:spLocks noGrp="1"/>
          </p:cNvSpPr>
          <p:nvPr>
            <p:ph type="chart" sz="quarter" idx="22"/>
          </p:nvPr>
        </p:nvSpPr>
        <p:spPr>
          <a:xfrm>
            <a:off x="482600" y="4438382"/>
            <a:ext cx="5143500" cy="1767381"/>
          </a:xfrm>
          <a:solidFill>
            <a:schemeClr val="accent3">
              <a:alpha val="30000"/>
            </a:schemeClr>
          </a:solidFill>
          <a:ln>
            <a:solidFill>
              <a:schemeClr val="accent3"/>
            </a:solidFill>
          </a:ln>
        </p:spPr>
        <p:txBody>
          <a:bodyPr/>
          <a:lstStyle/>
          <a:p>
            <a:endParaRPr lang="en-US"/>
          </a:p>
        </p:txBody>
      </p:sp>
      <p:sp>
        <p:nvSpPr>
          <p:cNvPr id="30" name="Text Placeholder 12"/>
          <p:cNvSpPr>
            <a:spLocks noGrp="1"/>
          </p:cNvSpPr>
          <p:nvPr>
            <p:ph type="body" sz="quarter" idx="23" hasCustomPrompt="1"/>
          </p:nvPr>
        </p:nvSpPr>
        <p:spPr>
          <a:xfrm>
            <a:off x="482600" y="3939862"/>
            <a:ext cx="5143500" cy="498733"/>
          </a:xfrm>
          <a:solidFill>
            <a:schemeClr val="accent3"/>
          </a:solidFill>
          <a:ln>
            <a:solidFill>
              <a:schemeClr val="accent3"/>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31" name="Chart Placeholder 8"/>
          <p:cNvSpPr>
            <a:spLocks noGrp="1"/>
          </p:cNvSpPr>
          <p:nvPr>
            <p:ph type="chart" sz="quarter" idx="24"/>
          </p:nvPr>
        </p:nvSpPr>
        <p:spPr>
          <a:xfrm>
            <a:off x="6565901" y="4438382"/>
            <a:ext cx="5143500" cy="1767381"/>
          </a:xfrm>
          <a:solidFill>
            <a:schemeClr val="accent5">
              <a:alpha val="30000"/>
            </a:schemeClr>
          </a:solidFill>
          <a:ln>
            <a:solidFill>
              <a:schemeClr val="accent5"/>
            </a:solidFill>
          </a:ln>
        </p:spPr>
        <p:txBody>
          <a:bodyPr/>
          <a:lstStyle/>
          <a:p>
            <a:endParaRPr lang="en-US"/>
          </a:p>
        </p:txBody>
      </p:sp>
      <p:sp>
        <p:nvSpPr>
          <p:cNvPr id="32" name="Text Placeholder 12"/>
          <p:cNvSpPr>
            <a:spLocks noGrp="1"/>
          </p:cNvSpPr>
          <p:nvPr>
            <p:ph type="body" sz="quarter" idx="25" hasCustomPrompt="1"/>
          </p:nvPr>
        </p:nvSpPr>
        <p:spPr>
          <a:xfrm>
            <a:off x="6565901" y="3939862"/>
            <a:ext cx="5143500" cy="498733"/>
          </a:xfrm>
          <a:solidFill>
            <a:schemeClr val="accent5"/>
          </a:solidFill>
          <a:ln>
            <a:solidFill>
              <a:schemeClr val="accent5"/>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grpSp>
        <p:nvGrpSpPr>
          <p:cNvPr id="26" name="Group 25"/>
          <p:cNvGrpSpPr/>
          <p:nvPr userDrawn="1"/>
        </p:nvGrpSpPr>
        <p:grpSpPr>
          <a:xfrm>
            <a:off x="0" y="6766560"/>
            <a:ext cx="12192000" cy="91440"/>
            <a:chOff x="0" y="4480421"/>
            <a:chExt cx="12192000" cy="91440"/>
          </a:xfrm>
        </p:grpSpPr>
        <p:sp>
          <p:nvSpPr>
            <p:cNvPr id="33" name="Rectangle 32"/>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Rectangle 33"/>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5" name="Rectangle 34"/>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6" name="Rectangle 35"/>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7" name="Rectangle 36"/>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3420087379"/>
      </p:ext>
    </p:extLst>
  </p:cSld>
  <p:clrMapOvr>
    <a:masterClrMapping/>
  </p:clrMapOvr>
  <p:timing>
    <p:tnLst>
      <p:par>
        <p:cT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chart 9">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24" name="Chart Placeholder 8"/>
          <p:cNvSpPr>
            <a:spLocks noGrp="1"/>
          </p:cNvSpPr>
          <p:nvPr>
            <p:ph type="chart" sz="quarter" idx="17"/>
          </p:nvPr>
        </p:nvSpPr>
        <p:spPr>
          <a:xfrm>
            <a:off x="482600" y="1918165"/>
            <a:ext cx="5143500" cy="1767381"/>
          </a:xfrm>
          <a:solidFill>
            <a:schemeClr val="accent1">
              <a:alpha val="30000"/>
            </a:schemeClr>
          </a:solidFill>
          <a:ln>
            <a:solidFill>
              <a:schemeClr val="accent1"/>
            </a:solidFill>
          </a:ln>
        </p:spPr>
        <p:txBody>
          <a:bodyPr/>
          <a:lstStyle/>
          <a:p>
            <a:endParaRPr lang="en-US"/>
          </a:p>
        </p:txBody>
      </p:sp>
      <p:sp>
        <p:nvSpPr>
          <p:cNvPr id="25" name="Text Placeholder 12"/>
          <p:cNvSpPr>
            <a:spLocks noGrp="1"/>
          </p:cNvSpPr>
          <p:nvPr>
            <p:ph type="body" sz="quarter" idx="18" hasCustomPrompt="1"/>
          </p:nvPr>
        </p:nvSpPr>
        <p:spPr>
          <a:xfrm>
            <a:off x="985520" y="1419645"/>
            <a:ext cx="4640580" cy="498733"/>
          </a:xfrm>
          <a:solidFill>
            <a:schemeClr val="accent1"/>
          </a:solidFill>
          <a:ln>
            <a:solidFill>
              <a:schemeClr val="accent1"/>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27" name="Chart Placeholder 8"/>
          <p:cNvSpPr>
            <a:spLocks noGrp="1"/>
          </p:cNvSpPr>
          <p:nvPr>
            <p:ph type="chart" sz="quarter" idx="20"/>
          </p:nvPr>
        </p:nvSpPr>
        <p:spPr>
          <a:xfrm>
            <a:off x="6565901" y="1918165"/>
            <a:ext cx="5143500" cy="1767381"/>
          </a:xfrm>
          <a:solidFill>
            <a:schemeClr val="accent4">
              <a:alpha val="30000"/>
            </a:schemeClr>
          </a:solidFill>
          <a:ln>
            <a:solidFill>
              <a:schemeClr val="accent4"/>
            </a:solidFill>
          </a:ln>
        </p:spPr>
        <p:txBody>
          <a:bodyPr/>
          <a:lstStyle/>
          <a:p>
            <a:endParaRPr lang="en-US"/>
          </a:p>
        </p:txBody>
      </p:sp>
      <p:sp>
        <p:nvSpPr>
          <p:cNvPr id="28" name="Text Placeholder 12"/>
          <p:cNvSpPr>
            <a:spLocks noGrp="1"/>
          </p:cNvSpPr>
          <p:nvPr>
            <p:ph type="body" sz="quarter" idx="21" hasCustomPrompt="1"/>
          </p:nvPr>
        </p:nvSpPr>
        <p:spPr>
          <a:xfrm>
            <a:off x="7068821" y="1419645"/>
            <a:ext cx="4640580" cy="498733"/>
          </a:xfrm>
          <a:solidFill>
            <a:schemeClr val="accent4"/>
          </a:solidFill>
          <a:ln>
            <a:solidFill>
              <a:schemeClr val="accent4"/>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29" name="Chart Placeholder 8"/>
          <p:cNvSpPr>
            <a:spLocks noGrp="1"/>
          </p:cNvSpPr>
          <p:nvPr>
            <p:ph type="chart" sz="quarter" idx="22"/>
          </p:nvPr>
        </p:nvSpPr>
        <p:spPr>
          <a:xfrm>
            <a:off x="482600" y="4438382"/>
            <a:ext cx="5143500" cy="1767381"/>
          </a:xfrm>
          <a:solidFill>
            <a:schemeClr val="accent3">
              <a:alpha val="30000"/>
            </a:schemeClr>
          </a:solidFill>
          <a:ln>
            <a:solidFill>
              <a:schemeClr val="accent3"/>
            </a:solidFill>
          </a:ln>
        </p:spPr>
        <p:txBody>
          <a:bodyPr/>
          <a:lstStyle/>
          <a:p>
            <a:endParaRPr lang="en-US"/>
          </a:p>
        </p:txBody>
      </p:sp>
      <p:sp>
        <p:nvSpPr>
          <p:cNvPr id="30" name="Text Placeholder 12"/>
          <p:cNvSpPr>
            <a:spLocks noGrp="1"/>
          </p:cNvSpPr>
          <p:nvPr>
            <p:ph type="body" sz="quarter" idx="23" hasCustomPrompt="1"/>
          </p:nvPr>
        </p:nvSpPr>
        <p:spPr>
          <a:xfrm>
            <a:off x="985520" y="3939862"/>
            <a:ext cx="4640580" cy="498733"/>
          </a:xfrm>
          <a:solidFill>
            <a:schemeClr val="accent3"/>
          </a:solidFill>
          <a:ln>
            <a:solidFill>
              <a:schemeClr val="accent3"/>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31" name="Chart Placeholder 8"/>
          <p:cNvSpPr>
            <a:spLocks noGrp="1"/>
          </p:cNvSpPr>
          <p:nvPr>
            <p:ph type="chart" sz="quarter" idx="24"/>
          </p:nvPr>
        </p:nvSpPr>
        <p:spPr>
          <a:xfrm>
            <a:off x="6565901" y="4438382"/>
            <a:ext cx="5143500" cy="1767381"/>
          </a:xfrm>
          <a:solidFill>
            <a:schemeClr val="accent5">
              <a:alpha val="30000"/>
            </a:schemeClr>
          </a:solidFill>
          <a:ln>
            <a:solidFill>
              <a:schemeClr val="accent5"/>
            </a:solidFill>
          </a:ln>
        </p:spPr>
        <p:txBody>
          <a:bodyPr/>
          <a:lstStyle/>
          <a:p>
            <a:endParaRPr lang="en-US"/>
          </a:p>
        </p:txBody>
      </p:sp>
      <p:sp>
        <p:nvSpPr>
          <p:cNvPr id="32" name="Text Placeholder 12"/>
          <p:cNvSpPr>
            <a:spLocks noGrp="1"/>
          </p:cNvSpPr>
          <p:nvPr>
            <p:ph type="body" sz="quarter" idx="25" hasCustomPrompt="1"/>
          </p:nvPr>
        </p:nvSpPr>
        <p:spPr>
          <a:xfrm>
            <a:off x="7068821" y="3939862"/>
            <a:ext cx="4640580" cy="498733"/>
          </a:xfrm>
          <a:solidFill>
            <a:schemeClr val="accent5"/>
          </a:solidFill>
          <a:ln>
            <a:solidFill>
              <a:schemeClr val="accent5"/>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33" name="Text Placeholder 12"/>
          <p:cNvSpPr>
            <a:spLocks noGrp="1"/>
          </p:cNvSpPr>
          <p:nvPr>
            <p:ph type="body" sz="quarter" idx="26" hasCustomPrompt="1"/>
          </p:nvPr>
        </p:nvSpPr>
        <p:spPr>
          <a:xfrm>
            <a:off x="482600" y="1419645"/>
            <a:ext cx="502920" cy="498733"/>
          </a:xfrm>
          <a:solidFill>
            <a:schemeClr val="accent1">
              <a:lumMod val="75000"/>
            </a:schemeClr>
          </a:solidFill>
          <a:ln>
            <a:solidFill>
              <a:schemeClr val="accent1"/>
            </a:solidFill>
          </a:ln>
        </p:spPr>
        <p:txBody>
          <a:bodyPr vert="horz" wrap="square" lIns="0" tIns="0" rIns="0" bIns="0" rtlCol="0" anchor="ctr">
            <a:noAutofit/>
          </a:bodyPr>
          <a:lstStyle>
            <a:lvl1pPr marL="228600" indent="-228600" algn="ctr">
              <a:buNone/>
              <a:defRPr lang="en-US" sz="2400" b="0" cap="all" baseline="0">
                <a:solidFill>
                  <a:schemeClr val="bg1"/>
                </a:solidFill>
                <a:latin typeface="FontAwesome" pitchFamily="2" charset="0"/>
              </a:defRPr>
            </a:lvl1pPr>
          </a:lstStyle>
          <a:p>
            <a:pPr marL="0" lvl="0" indent="0"/>
            <a:r>
              <a:rPr lang="en-US" smtClean="0"/>
              <a:t></a:t>
            </a:r>
            <a:endParaRPr lang="en-US"/>
          </a:p>
        </p:txBody>
      </p:sp>
      <p:sp>
        <p:nvSpPr>
          <p:cNvPr id="34" name="Text Placeholder 12"/>
          <p:cNvSpPr>
            <a:spLocks noGrp="1"/>
          </p:cNvSpPr>
          <p:nvPr>
            <p:ph type="body" sz="quarter" idx="27" hasCustomPrompt="1"/>
          </p:nvPr>
        </p:nvSpPr>
        <p:spPr>
          <a:xfrm>
            <a:off x="482600" y="3939862"/>
            <a:ext cx="502920" cy="498733"/>
          </a:xfrm>
          <a:solidFill>
            <a:schemeClr val="accent3">
              <a:lumMod val="75000"/>
            </a:schemeClr>
          </a:solidFill>
          <a:ln>
            <a:solidFill>
              <a:schemeClr val="accent3"/>
            </a:solidFill>
          </a:ln>
        </p:spPr>
        <p:txBody>
          <a:bodyPr vert="horz" wrap="square" lIns="0" tIns="0" rIns="0" bIns="0" rtlCol="0" anchor="ctr">
            <a:noAutofit/>
          </a:bodyPr>
          <a:lstStyle>
            <a:lvl1pPr marL="228600" indent="-228600" algn="ctr">
              <a:buNone/>
              <a:defRPr lang="en-US" sz="2400" b="0" cap="all" baseline="0">
                <a:solidFill>
                  <a:schemeClr val="bg1"/>
                </a:solidFill>
                <a:latin typeface="FontAwesome" pitchFamily="2" charset="0"/>
              </a:defRPr>
            </a:lvl1pPr>
          </a:lstStyle>
          <a:p>
            <a:pPr marL="0" lvl="0" indent="0"/>
            <a:r>
              <a:rPr lang="en-US" smtClean="0"/>
              <a:t></a:t>
            </a:r>
            <a:endParaRPr lang="en-US"/>
          </a:p>
        </p:txBody>
      </p:sp>
      <p:sp>
        <p:nvSpPr>
          <p:cNvPr id="35" name="Text Placeholder 12"/>
          <p:cNvSpPr>
            <a:spLocks noGrp="1"/>
          </p:cNvSpPr>
          <p:nvPr>
            <p:ph type="body" sz="quarter" idx="28" hasCustomPrompt="1"/>
          </p:nvPr>
        </p:nvSpPr>
        <p:spPr>
          <a:xfrm>
            <a:off x="6565901" y="1419645"/>
            <a:ext cx="502920" cy="498733"/>
          </a:xfrm>
          <a:solidFill>
            <a:schemeClr val="accent4">
              <a:lumMod val="75000"/>
            </a:schemeClr>
          </a:solidFill>
          <a:ln>
            <a:solidFill>
              <a:schemeClr val="accent4"/>
            </a:solidFill>
          </a:ln>
        </p:spPr>
        <p:txBody>
          <a:bodyPr vert="horz" wrap="square" lIns="0" tIns="0" rIns="0" bIns="0" rtlCol="0" anchor="ctr">
            <a:noAutofit/>
          </a:bodyPr>
          <a:lstStyle>
            <a:lvl1pPr marL="228600" indent="-228600" algn="ctr">
              <a:buNone/>
              <a:defRPr lang="en-US" sz="2400" b="0" cap="all" baseline="0">
                <a:solidFill>
                  <a:schemeClr val="bg1"/>
                </a:solidFill>
                <a:latin typeface="FontAwesome" pitchFamily="2" charset="0"/>
              </a:defRPr>
            </a:lvl1pPr>
          </a:lstStyle>
          <a:p>
            <a:pPr marL="0" lvl="0" indent="0"/>
            <a:r>
              <a:rPr lang="en-US" smtClean="0"/>
              <a:t></a:t>
            </a:r>
            <a:endParaRPr lang="en-US"/>
          </a:p>
        </p:txBody>
      </p:sp>
      <p:sp>
        <p:nvSpPr>
          <p:cNvPr id="36" name="Text Placeholder 12"/>
          <p:cNvSpPr>
            <a:spLocks noGrp="1"/>
          </p:cNvSpPr>
          <p:nvPr>
            <p:ph type="body" sz="quarter" idx="29" hasCustomPrompt="1"/>
          </p:nvPr>
        </p:nvSpPr>
        <p:spPr>
          <a:xfrm>
            <a:off x="6565901" y="3939862"/>
            <a:ext cx="502920" cy="498733"/>
          </a:xfrm>
          <a:solidFill>
            <a:schemeClr val="accent5">
              <a:lumMod val="75000"/>
            </a:schemeClr>
          </a:solidFill>
          <a:ln>
            <a:solidFill>
              <a:schemeClr val="accent5"/>
            </a:solidFill>
          </a:ln>
        </p:spPr>
        <p:txBody>
          <a:bodyPr vert="horz" wrap="square" lIns="0" tIns="0" rIns="0" bIns="0" rtlCol="0" anchor="ctr">
            <a:noAutofit/>
          </a:bodyPr>
          <a:lstStyle>
            <a:lvl1pPr marL="228600" indent="-228600" algn="ctr">
              <a:buNone/>
              <a:defRPr lang="en-US" sz="2400" b="0" cap="all" baseline="0">
                <a:solidFill>
                  <a:schemeClr val="bg1"/>
                </a:solidFill>
                <a:latin typeface="FontAwesome" pitchFamily="2" charset="0"/>
              </a:defRPr>
            </a:lvl1pPr>
          </a:lstStyle>
          <a:p>
            <a:pPr marL="0" lvl="0" indent="0"/>
            <a:r>
              <a:rPr lang="en-US" smtClean="0"/>
              <a:t></a:t>
            </a:r>
            <a:endParaRPr lang="en-US"/>
          </a:p>
        </p:txBody>
      </p:sp>
      <p:grpSp>
        <p:nvGrpSpPr>
          <p:cNvPr id="26" name="Group 25"/>
          <p:cNvGrpSpPr/>
          <p:nvPr userDrawn="1"/>
        </p:nvGrpSpPr>
        <p:grpSpPr>
          <a:xfrm>
            <a:off x="0" y="6766560"/>
            <a:ext cx="12192000" cy="91440"/>
            <a:chOff x="0" y="4480421"/>
            <a:chExt cx="12192000" cy="91440"/>
          </a:xfrm>
        </p:grpSpPr>
        <p:sp>
          <p:nvSpPr>
            <p:cNvPr id="37" name="Rectangle 36"/>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8" name="Rectangle 37"/>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9" name="Rectangle 38"/>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 name="Rectangle 39"/>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1" name="Rectangle 40"/>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2986007315"/>
      </p:ext>
    </p:extLst>
  </p:cSld>
  <p:clrMapOvr>
    <a:masterClrMapping/>
  </p:clrMapOvr>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chart 10">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24" name="Chart Placeholder 8"/>
          <p:cNvSpPr>
            <a:spLocks noGrp="1"/>
          </p:cNvSpPr>
          <p:nvPr>
            <p:ph type="chart" sz="quarter" idx="17"/>
          </p:nvPr>
        </p:nvSpPr>
        <p:spPr>
          <a:xfrm>
            <a:off x="482600" y="1918165"/>
            <a:ext cx="5143500" cy="1767381"/>
          </a:xfrm>
          <a:solidFill>
            <a:schemeClr val="accent1">
              <a:alpha val="30000"/>
            </a:schemeClr>
          </a:solidFill>
          <a:ln>
            <a:solidFill>
              <a:schemeClr val="accent1"/>
            </a:solidFill>
          </a:ln>
        </p:spPr>
        <p:txBody>
          <a:bodyPr/>
          <a:lstStyle/>
          <a:p>
            <a:endParaRPr lang="en-US"/>
          </a:p>
        </p:txBody>
      </p:sp>
      <p:sp>
        <p:nvSpPr>
          <p:cNvPr id="25" name="Text Placeholder 12"/>
          <p:cNvSpPr>
            <a:spLocks noGrp="1"/>
          </p:cNvSpPr>
          <p:nvPr>
            <p:ph type="body" sz="quarter" idx="18" hasCustomPrompt="1"/>
          </p:nvPr>
        </p:nvSpPr>
        <p:spPr>
          <a:xfrm>
            <a:off x="482600" y="1419645"/>
            <a:ext cx="5143500" cy="498733"/>
          </a:xfrm>
          <a:solidFill>
            <a:schemeClr val="accent1"/>
          </a:solidFill>
          <a:ln>
            <a:solidFill>
              <a:schemeClr val="accent1"/>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27" name="Chart Placeholder 8"/>
          <p:cNvSpPr>
            <a:spLocks noGrp="1"/>
          </p:cNvSpPr>
          <p:nvPr>
            <p:ph type="chart" sz="quarter" idx="20"/>
          </p:nvPr>
        </p:nvSpPr>
        <p:spPr>
          <a:xfrm>
            <a:off x="6565901" y="1918165"/>
            <a:ext cx="5143500" cy="1767381"/>
          </a:xfrm>
          <a:solidFill>
            <a:schemeClr val="accent4">
              <a:alpha val="30000"/>
            </a:schemeClr>
          </a:solidFill>
          <a:ln>
            <a:solidFill>
              <a:schemeClr val="accent4"/>
            </a:solidFill>
          </a:ln>
        </p:spPr>
        <p:txBody>
          <a:bodyPr/>
          <a:lstStyle/>
          <a:p>
            <a:endParaRPr lang="en-US"/>
          </a:p>
        </p:txBody>
      </p:sp>
      <p:sp>
        <p:nvSpPr>
          <p:cNvPr id="28" name="Text Placeholder 12"/>
          <p:cNvSpPr>
            <a:spLocks noGrp="1"/>
          </p:cNvSpPr>
          <p:nvPr>
            <p:ph type="body" sz="quarter" idx="21" hasCustomPrompt="1"/>
          </p:nvPr>
        </p:nvSpPr>
        <p:spPr>
          <a:xfrm>
            <a:off x="6565901" y="1419645"/>
            <a:ext cx="5143500" cy="498733"/>
          </a:xfrm>
          <a:solidFill>
            <a:schemeClr val="accent4"/>
          </a:solidFill>
          <a:ln>
            <a:solidFill>
              <a:schemeClr val="accent4"/>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31" name="Chart Placeholder 8"/>
          <p:cNvSpPr>
            <a:spLocks noGrp="1"/>
          </p:cNvSpPr>
          <p:nvPr>
            <p:ph type="chart" sz="quarter" idx="24"/>
          </p:nvPr>
        </p:nvSpPr>
        <p:spPr>
          <a:xfrm>
            <a:off x="482600" y="4450660"/>
            <a:ext cx="11226801" cy="1767381"/>
          </a:xfrm>
          <a:solidFill>
            <a:schemeClr val="accent5">
              <a:alpha val="30000"/>
            </a:schemeClr>
          </a:solidFill>
          <a:ln>
            <a:solidFill>
              <a:schemeClr val="accent5"/>
            </a:solidFill>
          </a:ln>
        </p:spPr>
        <p:txBody>
          <a:bodyPr/>
          <a:lstStyle/>
          <a:p>
            <a:endParaRPr lang="en-US"/>
          </a:p>
        </p:txBody>
      </p:sp>
      <p:sp>
        <p:nvSpPr>
          <p:cNvPr id="32" name="Text Placeholder 12"/>
          <p:cNvSpPr>
            <a:spLocks noGrp="1"/>
          </p:cNvSpPr>
          <p:nvPr>
            <p:ph type="body" sz="quarter" idx="25" hasCustomPrompt="1"/>
          </p:nvPr>
        </p:nvSpPr>
        <p:spPr>
          <a:xfrm>
            <a:off x="482600" y="3952140"/>
            <a:ext cx="11226801" cy="498733"/>
          </a:xfrm>
          <a:solidFill>
            <a:schemeClr val="accent5"/>
          </a:solidFill>
          <a:ln>
            <a:solidFill>
              <a:schemeClr val="accent5"/>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2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grpSp>
        <p:nvGrpSpPr>
          <p:cNvPr id="29" name="Group 28"/>
          <p:cNvGrpSpPr/>
          <p:nvPr userDrawn="1"/>
        </p:nvGrpSpPr>
        <p:grpSpPr>
          <a:xfrm>
            <a:off x="0" y="6766560"/>
            <a:ext cx="12192000" cy="91440"/>
            <a:chOff x="0" y="4480421"/>
            <a:chExt cx="12192000" cy="91440"/>
          </a:xfrm>
        </p:grpSpPr>
        <p:sp>
          <p:nvSpPr>
            <p:cNvPr id="30" name="Rectangle 29"/>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3" name="Rectangle 32"/>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Rectangle 33"/>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5" name="Rectangle 34"/>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6" name="Rectangle 35"/>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3807767801"/>
      </p:ext>
    </p:extLst>
  </p:cSld>
  <p:clrMapOvr>
    <a:masterClrMapping/>
  </p:clrMapOvr>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chart 11">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24" name="Chart Placeholder 8"/>
          <p:cNvSpPr>
            <a:spLocks noGrp="1"/>
          </p:cNvSpPr>
          <p:nvPr>
            <p:ph type="chart" sz="quarter" idx="17"/>
          </p:nvPr>
        </p:nvSpPr>
        <p:spPr>
          <a:xfrm>
            <a:off x="482600" y="1918165"/>
            <a:ext cx="3568699" cy="1767381"/>
          </a:xfrm>
          <a:solidFill>
            <a:schemeClr val="accent1">
              <a:alpha val="30000"/>
            </a:schemeClr>
          </a:solidFill>
          <a:ln>
            <a:solidFill>
              <a:schemeClr val="accent1"/>
            </a:solidFill>
          </a:ln>
        </p:spPr>
        <p:txBody>
          <a:bodyPr/>
          <a:lstStyle/>
          <a:p>
            <a:endParaRPr lang="en-US"/>
          </a:p>
        </p:txBody>
      </p:sp>
      <p:sp>
        <p:nvSpPr>
          <p:cNvPr id="25" name="Text Placeholder 12"/>
          <p:cNvSpPr>
            <a:spLocks noGrp="1"/>
          </p:cNvSpPr>
          <p:nvPr>
            <p:ph type="body" sz="quarter" idx="18" hasCustomPrompt="1"/>
          </p:nvPr>
        </p:nvSpPr>
        <p:spPr>
          <a:xfrm>
            <a:off x="482600" y="1419645"/>
            <a:ext cx="3568699" cy="498733"/>
          </a:xfrm>
          <a:solidFill>
            <a:schemeClr val="accent1"/>
          </a:solidFill>
          <a:ln>
            <a:solidFill>
              <a:schemeClr val="accent1"/>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27" name="Chart Placeholder 8"/>
          <p:cNvSpPr>
            <a:spLocks noGrp="1"/>
          </p:cNvSpPr>
          <p:nvPr>
            <p:ph type="chart" sz="quarter" idx="20"/>
          </p:nvPr>
        </p:nvSpPr>
        <p:spPr>
          <a:xfrm>
            <a:off x="4311651" y="1918165"/>
            <a:ext cx="3568699" cy="1767381"/>
          </a:xfrm>
          <a:solidFill>
            <a:schemeClr val="accent4">
              <a:alpha val="30000"/>
            </a:schemeClr>
          </a:solidFill>
          <a:ln>
            <a:solidFill>
              <a:schemeClr val="accent4"/>
            </a:solidFill>
          </a:ln>
        </p:spPr>
        <p:txBody>
          <a:bodyPr/>
          <a:lstStyle/>
          <a:p>
            <a:endParaRPr lang="en-US"/>
          </a:p>
        </p:txBody>
      </p:sp>
      <p:sp>
        <p:nvSpPr>
          <p:cNvPr id="28" name="Text Placeholder 12"/>
          <p:cNvSpPr>
            <a:spLocks noGrp="1"/>
          </p:cNvSpPr>
          <p:nvPr>
            <p:ph type="body" sz="quarter" idx="21" hasCustomPrompt="1"/>
          </p:nvPr>
        </p:nvSpPr>
        <p:spPr>
          <a:xfrm>
            <a:off x="4311651" y="1419645"/>
            <a:ext cx="3568699" cy="498733"/>
          </a:xfrm>
          <a:solidFill>
            <a:schemeClr val="accent4"/>
          </a:solidFill>
          <a:ln>
            <a:solidFill>
              <a:schemeClr val="accent4"/>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29" name="Chart Placeholder 8"/>
          <p:cNvSpPr>
            <a:spLocks noGrp="1"/>
          </p:cNvSpPr>
          <p:nvPr>
            <p:ph type="chart" sz="quarter" idx="22"/>
          </p:nvPr>
        </p:nvSpPr>
        <p:spPr>
          <a:xfrm>
            <a:off x="482600" y="4438382"/>
            <a:ext cx="3568699" cy="1767381"/>
          </a:xfrm>
          <a:solidFill>
            <a:schemeClr val="accent3">
              <a:alpha val="30000"/>
            </a:schemeClr>
          </a:solidFill>
          <a:ln>
            <a:solidFill>
              <a:schemeClr val="accent3"/>
            </a:solidFill>
          </a:ln>
        </p:spPr>
        <p:txBody>
          <a:bodyPr/>
          <a:lstStyle/>
          <a:p>
            <a:endParaRPr lang="en-US"/>
          </a:p>
        </p:txBody>
      </p:sp>
      <p:sp>
        <p:nvSpPr>
          <p:cNvPr id="30" name="Text Placeholder 12"/>
          <p:cNvSpPr>
            <a:spLocks noGrp="1"/>
          </p:cNvSpPr>
          <p:nvPr>
            <p:ph type="body" sz="quarter" idx="23" hasCustomPrompt="1"/>
          </p:nvPr>
        </p:nvSpPr>
        <p:spPr>
          <a:xfrm>
            <a:off x="482600" y="3939862"/>
            <a:ext cx="3568699" cy="498733"/>
          </a:xfrm>
          <a:solidFill>
            <a:schemeClr val="accent3"/>
          </a:solidFill>
          <a:ln>
            <a:solidFill>
              <a:schemeClr val="accent3"/>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31" name="Chart Placeholder 8"/>
          <p:cNvSpPr>
            <a:spLocks noGrp="1"/>
          </p:cNvSpPr>
          <p:nvPr>
            <p:ph type="chart" sz="quarter" idx="24"/>
          </p:nvPr>
        </p:nvSpPr>
        <p:spPr>
          <a:xfrm>
            <a:off x="4311651" y="4438382"/>
            <a:ext cx="3568699" cy="1767381"/>
          </a:xfrm>
          <a:solidFill>
            <a:schemeClr val="accent5">
              <a:alpha val="30000"/>
            </a:schemeClr>
          </a:solidFill>
          <a:ln>
            <a:solidFill>
              <a:schemeClr val="accent5"/>
            </a:solidFill>
          </a:ln>
        </p:spPr>
        <p:txBody>
          <a:bodyPr/>
          <a:lstStyle/>
          <a:p>
            <a:endParaRPr lang="en-US"/>
          </a:p>
        </p:txBody>
      </p:sp>
      <p:sp>
        <p:nvSpPr>
          <p:cNvPr id="32" name="Text Placeholder 12"/>
          <p:cNvSpPr>
            <a:spLocks noGrp="1"/>
          </p:cNvSpPr>
          <p:nvPr>
            <p:ph type="body" sz="quarter" idx="25" hasCustomPrompt="1"/>
          </p:nvPr>
        </p:nvSpPr>
        <p:spPr>
          <a:xfrm>
            <a:off x="4311651" y="3939862"/>
            <a:ext cx="3568699" cy="498733"/>
          </a:xfrm>
          <a:solidFill>
            <a:schemeClr val="accent5"/>
          </a:solidFill>
          <a:ln>
            <a:solidFill>
              <a:schemeClr val="accent5"/>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26" name="Chart Placeholder 8"/>
          <p:cNvSpPr>
            <a:spLocks noGrp="1"/>
          </p:cNvSpPr>
          <p:nvPr>
            <p:ph type="chart" sz="quarter" idx="26"/>
          </p:nvPr>
        </p:nvSpPr>
        <p:spPr>
          <a:xfrm>
            <a:off x="8140702" y="1918165"/>
            <a:ext cx="3568699" cy="1767381"/>
          </a:xfrm>
          <a:solidFill>
            <a:schemeClr val="accent2">
              <a:alpha val="30000"/>
            </a:schemeClr>
          </a:solidFill>
          <a:ln>
            <a:solidFill>
              <a:schemeClr val="accent2"/>
            </a:solidFill>
          </a:ln>
        </p:spPr>
        <p:txBody>
          <a:bodyPr/>
          <a:lstStyle/>
          <a:p>
            <a:endParaRPr lang="en-US"/>
          </a:p>
        </p:txBody>
      </p:sp>
      <p:sp>
        <p:nvSpPr>
          <p:cNvPr id="33" name="Text Placeholder 12"/>
          <p:cNvSpPr>
            <a:spLocks noGrp="1"/>
          </p:cNvSpPr>
          <p:nvPr>
            <p:ph type="body" sz="quarter" idx="27" hasCustomPrompt="1"/>
          </p:nvPr>
        </p:nvSpPr>
        <p:spPr>
          <a:xfrm>
            <a:off x="8140702" y="1419645"/>
            <a:ext cx="3568699" cy="498733"/>
          </a:xfrm>
          <a:solidFill>
            <a:schemeClr val="accent2"/>
          </a:solidFill>
          <a:ln>
            <a:solidFill>
              <a:schemeClr val="accent2"/>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34" name="Chart Placeholder 8"/>
          <p:cNvSpPr>
            <a:spLocks noGrp="1"/>
          </p:cNvSpPr>
          <p:nvPr>
            <p:ph type="chart" sz="quarter" idx="28"/>
          </p:nvPr>
        </p:nvSpPr>
        <p:spPr>
          <a:xfrm>
            <a:off x="8140702" y="4438382"/>
            <a:ext cx="3568699" cy="1767381"/>
          </a:xfrm>
          <a:solidFill>
            <a:schemeClr val="accent6">
              <a:alpha val="30000"/>
            </a:schemeClr>
          </a:solidFill>
          <a:ln>
            <a:solidFill>
              <a:schemeClr val="accent6"/>
            </a:solidFill>
          </a:ln>
        </p:spPr>
        <p:txBody>
          <a:bodyPr/>
          <a:lstStyle/>
          <a:p>
            <a:endParaRPr lang="en-US"/>
          </a:p>
        </p:txBody>
      </p:sp>
      <p:sp>
        <p:nvSpPr>
          <p:cNvPr id="35" name="Text Placeholder 12"/>
          <p:cNvSpPr>
            <a:spLocks noGrp="1"/>
          </p:cNvSpPr>
          <p:nvPr>
            <p:ph type="body" sz="quarter" idx="29" hasCustomPrompt="1"/>
          </p:nvPr>
        </p:nvSpPr>
        <p:spPr>
          <a:xfrm>
            <a:off x="8140702" y="3939862"/>
            <a:ext cx="3568699" cy="498733"/>
          </a:xfrm>
          <a:solidFill>
            <a:schemeClr val="accent6"/>
          </a:solidFill>
          <a:ln>
            <a:solidFill>
              <a:schemeClr val="accent6"/>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grpSp>
        <p:nvGrpSpPr>
          <p:cNvPr id="36" name="Group 35"/>
          <p:cNvGrpSpPr/>
          <p:nvPr userDrawn="1"/>
        </p:nvGrpSpPr>
        <p:grpSpPr>
          <a:xfrm>
            <a:off x="0" y="6766560"/>
            <a:ext cx="12192000" cy="91440"/>
            <a:chOff x="0" y="4480421"/>
            <a:chExt cx="12192000" cy="91440"/>
          </a:xfrm>
        </p:grpSpPr>
        <p:sp>
          <p:nvSpPr>
            <p:cNvPr id="37" name="Rectangle 36"/>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8" name="Rectangle 37"/>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9" name="Rectangle 38"/>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 name="Rectangle 39"/>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1" name="Rectangle 40"/>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2402881391"/>
      </p:ext>
    </p:extLst>
  </p:cSld>
  <p:clrMapOvr>
    <a:masterClrMapping/>
  </p:clrMapOvr>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chart 13">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9" name="Chart Placeholder 8"/>
          <p:cNvSpPr>
            <a:spLocks noGrp="1"/>
          </p:cNvSpPr>
          <p:nvPr>
            <p:ph type="chart" sz="quarter" idx="13"/>
          </p:nvPr>
        </p:nvSpPr>
        <p:spPr>
          <a:xfrm>
            <a:off x="482599" y="2443305"/>
            <a:ext cx="3556001" cy="3117518"/>
          </a:xfrm>
        </p:spPr>
        <p:txBody>
          <a:bodyPr/>
          <a:lstStyle/>
          <a:p>
            <a:endParaRPr lang="en-US"/>
          </a:p>
        </p:txBody>
      </p:sp>
      <p:sp>
        <p:nvSpPr>
          <p:cNvPr id="17" name="Text Placeholder 12"/>
          <p:cNvSpPr>
            <a:spLocks noGrp="1"/>
          </p:cNvSpPr>
          <p:nvPr>
            <p:ph type="body" sz="quarter" idx="15" hasCustomPrompt="1"/>
          </p:nvPr>
        </p:nvSpPr>
        <p:spPr>
          <a:xfrm>
            <a:off x="482599" y="1999562"/>
            <a:ext cx="3556000" cy="424732"/>
          </a:xfrm>
        </p:spPr>
        <p:txBody>
          <a:bodyPr vert="horz" wrap="square" lIns="91440" tIns="45720" rIns="91440" bIns="45720" rtlCol="0" anchor="ctr">
            <a:spAutoFit/>
          </a:bodyPr>
          <a:lstStyle>
            <a:lvl1pPr marL="228600" indent="-228600" algn="ctr">
              <a:buNone/>
              <a:defRPr lang="en-US" sz="2400" b="1" cap="all" baseline="0">
                <a:solidFill>
                  <a:srgbClr val="47464B"/>
                </a:solidFill>
              </a:defRPr>
            </a:lvl1pPr>
          </a:lstStyle>
          <a:p>
            <a:pPr marL="0" lvl="0" indent="0"/>
            <a:r>
              <a:rPr lang="en-US" smtClean="0"/>
              <a:t>Insert some title here</a:t>
            </a:r>
            <a:endParaRPr lang="en-US"/>
          </a:p>
        </p:txBody>
      </p:sp>
      <p:sp>
        <p:nvSpPr>
          <p:cNvPr id="26" name="Chart Placeholder 8"/>
          <p:cNvSpPr>
            <a:spLocks noGrp="1"/>
          </p:cNvSpPr>
          <p:nvPr>
            <p:ph type="chart" sz="quarter" idx="16"/>
          </p:nvPr>
        </p:nvSpPr>
        <p:spPr>
          <a:xfrm>
            <a:off x="4318000" y="2443305"/>
            <a:ext cx="3556001" cy="3117518"/>
          </a:xfrm>
        </p:spPr>
        <p:txBody>
          <a:bodyPr/>
          <a:lstStyle/>
          <a:p>
            <a:endParaRPr lang="en-US"/>
          </a:p>
        </p:txBody>
      </p:sp>
      <p:sp>
        <p:nvSpPr>
          <p:cNvPr id="28" name="Text Placeholder 12"/>
          <p:cNvSpPr>
            <a:spLocks noGrp="1"/>
          </p:cNvSpPr>
          <p:nvPr>
            <p:ph type="body" sz="quarter" idx="18" hasCustomPrompt="1"/>
          </p:nvPr>
        </p:nvSpPr>
        <p:spPr>
          <a:xfrm>
            <a:off x="4318000" y="1999562"/>
            <a:ext cx="3556000" cy="424732"/>
          </a:xfrm>
        </p:spPr>
        <p:txBody>
          <a:bodyPr vert="horz" wrap="square" lIns="91440" tIns="45720" rIns="91440" bIns="45720" rtlCol="0" anchor="ctr">
            <a:spAutoFit/>
          </a:bodyPr>
          <a:lstStyle>
            <a:lvl1pPr marL="228600" indent="-228600" algn="ctr">
              <a:buNone/>
              <a:defRPr lang="en-US" sz="2400" b="1" cap="all" baseline="0">
                <a:solidFill>
                  <a:srgbClr val="47464B"/>
                </a:solidFill>
              </a:defRPr>
            </a:lvl1pPr>
          </a:lstStyle>
          <a:p>
            <a:pPr marL="0" lvl="0" indent="0"/>
            <a:r>
              <a:rPr lang="en-US" smtClean="0"/>
              <a:t>Insert some title here</a:t>
            </a:r>
            <a:endParaRPr lang="en-US"/>
          </a:p>
        </p:txBody>
      </p:sp>
      <p:sp>
        <p:nvSpPr>
          <p:cNvPr id="29" name="Chart Placeholder 8"/>
          <p:cNvSpPr>
            <a:spLocks noGrp="1"/>
          </p:cNvSpPr>
          <p:nvPr>
            <p:ph type="chart" sz="quarter" idx="19"/>
          </p:nvPr>
        </p:nvSpPr>
        <p:spPr>
          <a:xfrm>
            <a:off x="8153400" y="2443305"/>
            <a:ext cx="3556001" cy="3117518"/>
          </a:xfrm>
        </p:spPr>
        <p:txBody>
          <a:bodyPr/>
          <a:lstStyle/>
          <a:p>
            <a:endParaRPr lang="en-US"/>
          </a:p>
        </p:txBody>
      </p:sp>
      <p:sp>
        <p:nvSpPr>
          <p:cNvPr id="31" name="Text Placeholder 12"/>
          <p:cNvSpPr>
            <a:spLocks noGrp="1"/>
          </p:cNvSpPr>
          <p:nvPr>
            <p:ph type="body" sz="quarter" idx="21" hasCustomPrompt="1"/>
          </p:nvPr>
        </p:nvSpPr>
        <p:spPr>
          <a:xfrm>
            <a:off x="8153400" y="1999562"/>
            <a:ext cx="3556000" cy="424732"/>
          </a:xfrm>
        </p:spPr>
        <p:txBody>
          <a:bodyPr vert="horz" wrap="square" lIns="91440" tIns="45720" rIns="91440" bIns="45720" rtlCol="0" anchor="ctr">
            <a:spAutoFit/>
          </a:bodyPr>
          <a:lstStyle>
            <a:lvl1pPr marL="228600" indent="-228600" algn="ctr">
              <a:buNone/>
              <a:defRPr lang="en-US" sz="2400" b="1" cap="all" baseline="0">
                <a:solidFill>
                  <a:srgbClr val="47464B"/>
                </a:solidFill>
              </a:defRPr>
            </a:lvl1pPr>
          </a:lstStyle>
          <a:p>
            <a:pPr marL="0" lvl="0" indent="0"/>
            <a:r>
              <a:rPr lang="en-US" smtClean="0"/>
              <a:t>Insert some title here</a:t>
            </a:r>
            <a:endParaRPr lang="en-US"/>
          </a:p>
        </p:txBody>
      </p:sp>
      <p:sp>
        <p:nvSpPr>
          <p:cNvPr id="23" name="Text Placeholder 12"/>
          <p:cNvSpPr>
            <a:spLocks noGrp="1"/>
          </p:cNvSpPr>
          <p:nvPr>
            <p:ph type="body" sz="quarter" idx="22" hasCustomPrompt="1"/>
          </p:nvPr>
        </p:nvSpPr>
        <p:spPr>
          <a:xfrm>
            <a:off x="1625598" y="3789698"/>
            <a:ext cx="1270001" cy="424732"/>
          </a:xfrm>
        </p:spPr>
        <p:txBody>
          <a:bodyPr vert="horz" wrap="square" lIns="91440" tIns="45720" rIns="91440" bIns="45720" rtlCol="0" anchor="ctr">
            <a:spAutoFit/>
          </a:bodyPr>
          <a:lstStyle>
            <a:lvl1pPr marL="228600" indent="-228600" algn="ctr">
              <a:buNone/>
              <a:defRPr lang="en-US" sz="2400" b="1" cap="all" baseline="0">
                <a:solidFill>
                  <a:srgbClr val="47464B"/>
                </a:solidFill>
              </a:defRPr>
            </a:lvl1pPr>
          </a:lstStyle>
          <a:p>
            <a:pPr marL="0" lvl="0" indent="0"/>
            <a:r>
              <a:rPr lang="en-US" smtClean="0"/>
              <a:t>99%</a:t>
            </a:r>
            <a:endParaRPr lang="en-US"/>
          </a:p>
        </p:txBody>
      </p:sp>
      <p:sp>
        <p:nvSpPr>
          <p:cNvPr id="24" name="Text Placeholder 12"/>
          <p:cNvSpPr>
            <a:spLocks noGrp="1"/>
          </p:cNvSpPr>
          <p:nvPr>
            <p:ph type="body" sz="quarter" idx="23" hasCustomPrompt="1"/>
          </p:nvPr>
        </p:nvSpPr>
        <p:spPr>
          <a:xfrm>
            <a:off x="5460999" y="3789698"/>
            <a:ext cx="1270001" cy="424732"/>
          </a:xfrm>
        </p:spPr>
        <p:txBody>
          <a:bodyPr vert="horz" wrap="square" lIns="91440" tIns="45720" rIns="91440" bIns="45720" rtlCol="0" anchor="ctr">
            <a:spAutoFit/>
          </a:bodyPr>
          <a:lstStyle>
            <a:lvl1pPr marL="228600" indent="-228600" algn="ctr">
              <a:buNone/>
              <a:defRPr lang="en-US" sz="2400" b="1" cap="all" baseline="0">
                <a:solidFill>
                  <a:srgbClr val="47464B"/>
                </a:solidFill>
              </a:defRPr>
            </a:lvl1pPr>
          </a:lstStyle>
          <a:p>
            <a:pPr marL="0" lvl="0" indent="0"/>
            <a:r>
              <a:rPr lang="en-US" smtClean="0"/>
              <a:t>99%</a:t>
            </a:r>
            <a:endParaRPr lang="en-US"/>
          </a:p>
        </p:txBody>
      </p:sp>
      <p:sp>
        <p:nvSpPr>
          <p:cNvPr id="25" name="Text Placeholder 12"/>
          <p:cNvSpPr>
            <a:spLocks noGrp="1"/>
          </p:cNvSpPr>
          <p:nvPr>
            <p:ph type="body" sz="quarter" idx="24" hasCustomPrompt="1"/>
          </p:nvPr>
        </p:nvSpPr>
        <p:spPr>
          <a:xfrm>
            <a:off x="9296399" y="3789698"/>
            <a:ext cx="1270001" cy="424732"/>
          </a:xfrm>
        </p:spPr>
        <p:txBody>
          <a:bodyPr vert="horz" wrap="square" lIns="91440" tIns="45720" rIns="91440" bIns="45720" rtlCol="0" anchor="ctr">
            <a:spAutoFit/>
          </a:bodyPr>
          <a:lstStyle>
            <a:lvl1pPr marL="228600" indent="-228600" algn="ctr">
              <a:buNone/>
              <a:defRPr lang="en-US" sz="2400" b="1" cap="all" baseline="0">
                <a:solidFill>
                  <a:srgbClr val="47464B"/>
                </a:solidFill>
              </a:defRPr>
            </a:lvl1pPr>
          </a:lstStyle>
          <a:p>
            <a:pPr marL="0" lvl="0" indent="0"/>
            <a:r>
              <a:rPr lang="en-US" smtClean="0"/>
              <a:t>99%</a:t>
            </a:r>
            <a:endParaRPr lang="en-US"/>
          </a:p>
        </p:txBody>
      </p:sp>
      <p:grpSp>
        <p:nvGrpSpPr>
          <p:cNvPr id="22" name="Group 21"/>
          <p:cNvGrpSpPr/>
          <p:nvPr userDrawn="1"/>
        </p:nvGrpSpPr>
        <p:grpSpPr>
          <a:xfrm>
            <a:off x="0" y="6766560"/>
            <a:ext cx="12192000" cy="91440"/>
            <a:chOff x="0" y="4480421"/>
            <a:chExt cx="12192000" cy="91440"/>
          </a:xfrm>
        </p:grpSpPr>
        <p:sp>
          <p:nvSpPr>
            <p:cNvPr id="27" name="Rectangle 26"/>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Rectangle 29"/>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2" name="Rectangle 31"/>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3" name="Rectangle 32"/>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Rectangle 33"/>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1648249052"/>
      </p:ext>
    </p:extLst>
  </p:cSld>
  <p:clrMapOvr>
    <a:masterClrMapping/>
  </p:clrMapOvr>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chart and mockup">
    <p:spTree>
      <p:nvGrpSpPr>
        <p:cNvPr id="1" name=""/>
        <p:cNvGrpSpPr/>
        <p:nvPr/>
      </p:nvGrpSpPr>
      <p:grpSpPr>
        <a:xfrm>
          <a:off x="0" y="0"/>
          <a:ext cx="0" cy="0"/>
          <a:chOff x="0" y="0"/>
          <a:chExt cx="0" cy="0"/>
        </a:xfrm>
      </p:grpSpPr>
      <p:grpSp>
        <p:nvGrpSpPr>
          <p:cNvPr id="25" name="Group 24"/>
          <p:cNvGrpSpPr/>
          <p:nvPr userDrawn="1"/>
        </p:nvGrpSpPr>
        <p:grpSpPr>
          <a:xfrm>
            <a:off x="1036776" y="1717358"/>
            <a:ext cx="5059198" cy="4416742"/>
            <a:chOff x="3742268" y="2033349"/>
            <a:chExt cx="4296282" cy="3750707"/>
          </a:xfrm>
        </p:grpSpPr>
        <p:sp>
          <p:nvSpPr>
            <p:cNvPr id="26" name="Shape 6"/>
            <p:cNvSpPr/>
            <p:nvPr/>
          </p:nvSpPr>
          <p:spPr>
            <a:xfrm>
              <a:off x="5156233" y="5716335"/>
              <a:ext cx="1464334" cy="67721"/>
            </a:xfrm>
            <a:custGeom>
              <a:avLst/>
              <a:gdLst/>
              <a:ahLst/>
              <a:cxnLst>
                <a:cxn ang="0">
                  <a:pos x="wd2" y="hd2"/>
                </a:cxn>
                <a:cxn ang="5400000">
                  <a:pos x="wd2" y="hd2"/>
                </a:cxn>
                <a:cxn ang="10800000">
                  <a:pos x="wd2" y="hd2"/>
                </a:cxn>
                <a:cxn ang="16200000">
                  <a:pos x="wd2" y="hd2"/>
                </a:cxn>
              </a:cxnLst>
              <a:rect l="0" t="0" r="r" b="b"/>
              <a:pathLst>
                <a:path w="21600" h="21600" extrusionOk="0">
                  <a:moveTo>
                    <a:pt x="21518" y="7200"/>
                  </a:moveTo>
                  <a:lnTo>
                    <a:pt x="21600" y="0"/>
                  </a:lnTo>
                  <a:cubicBezTo>
                    <a:pt x="21575" y="2780"/>
                    <a:pt x="21355" y="12687"/>
                    <a:pt x="20651" y="13859"/>
                  </a:cubicBezTo>
                  <a:cubicBezTo>
                    <a:pt x="19347" y="16026"/>
                    <a:pt x="17405" y="15717"/>
                    <a:pt x="17405" y="15717"/>
                  </a:cubicBezTo>
                  <a:lnTo>
                    <a:pt x="12405" y="15717"/>
                  </a:lnTo>
                  <a:lnTo>
                    <a:pt x="9195" y="15717"/>
                  </a:lnTo>
                  <a:lnTo>
                    <a:pt x="4195" y="15717"/>
                  </a:lnTo>
                  <a:cubicBezTo>
                    <a:pt x="4195" y="15717"/>
                    <a:pt x="2253" y="16026"/>
                    <a:pt x="949" y="13859"/>
                  </a:cubicBezTo>
                  <a:cubicBezTo>
                    <a:pt x="245" y="12687"/>
                    <a:pt x="25" y="4217"/>
                    <a:pt x="0" y="1437"/>
                  </a:cubicBezTo>
                  <a:lnTo>
                    <a:pt x="82" y="5385"/>
                  </a:lnTo>
                  <a:cubicBezTo>
                    <a:pt x="82" y="5385"/>
                    <a:pt x="124" y="14404"/>
                    <a:pt x="496" y="17423"/>
                  </a:cubicBezTo>
                  <a:cubicBezTo>
                    <a:pt x="868" y="20442"/>
                    <a:pt x="2101" y="21600"/>
                    <a:pt x="2983" y="21600"/>
                  </a:cubicBezTo>
                  <a:cubicBezTo>
                    <a:pt x="3502" y="21600"/>
                    <a:pt x="6673" y="21600"/>
                    <a:pt x="9195" y="21600"/>
                  </a:cubicBezTo>
                  <a:cubicBezTo>
                    <a:pt x="10959" y="21600"/>
                    <a:pt x="12405" y="21600"/>
                    <a:pt x="12405" y="21600"/>
                  </a:cubicBezTo>
                  <a:cubicBezTo>
                    <a:pt x="14927" y="21600"/>
                    <a:pt x="18098" y="21600"/>
                    <a:pt x="18617" y="21600"/>
                  </a:cubicBezTo>
                  <a:cubicBezTo>
                    <a:pt x="19499" y="21600"/>
                    <a:pt x="20732" y="20442"/>
                    <a:pt x="21104" y="17423"/>
                  </a:cubicBezTo>
                  <a:cubicBezTo>
                    <a:pt x="21476" y="14404"/>
                    <a:pt x="21518" y="7200"/>
                    <a:pt x="21518" y="7200"/>
                  </a:cubicBezTo>
                  <a:close/>
                </a:path>
              </a:pathLst>
            </a:custGeom>
            <a:solidFill>
              <a:srgbClr val="32373C">
                <a:alpha val="10000"/>
              </a:srgbClr>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27" name="Shape 6"/>
            <p:cNvSpPr/>
            <p:nvPr/>
          </p:nvSpPr>
          <p:spPr>
            <a:xfrm>
              <a:off x="5148520" y="5698509"/>
              <a:ext cx="1479760" cy="67721"/>
            </a:xfrm>
            <a:custGeom>
              <a:avLst/>
              <a:gdLst/>
              <a:ahLst/>
              <a:cxnLst>
                <a:cxn ang="0">
                  <a:pos x="wd2" y="hd2"/>
                </a:cxn>
                <a:cxn ang="5400000">
                  <a:pos x="wd2" y="hd2"/>
                </a:cxn>
                <a:cxn ang="10800000">
                  <a:pos x="wd2" y="hd2"/>
                </a:cxn>
                <a:cxn ang="16200000">
                  <a:pos x="wd2" y="hd2"/>
                </a:cxn>
              </a:cxnLst>
              <a:rect l="0" t="0" r="r" b="b"/>
              <a:pathLst>
                <a:path w="21600" h="21600" extrusionOk="0">
                  <a:moveTo>
                    <a:pt x="21518" y="7200"/>
                  </a:moveTo>
                  <a:lnTo>
                    <a:pt x="21600" y="0"/>
                  </a:lnTo>
                  <a:cubicBezTo>
                    <a:pt x="21575" y="2780"/>
                    <a:pt x="21355" y="12687"/>
                    <a:pt x="20651" y="13859"/>
                  </a:cubicBezTo>
                  <a:cubicBezTo>
                    <a:pt x="19347" y="16026"/>
                    <a:pt x="17405" y="15717"/>
                    <a:pt x="17405" y="15717"/>
                  </a:cubicBezTo>
                  <a:lnTo>
                    <a:pt x="12405" y="15717"/>
                  </a:lnTo>
                  <a:lnTo>
                    <a:pt x="9195" y="15717"/>
                  </a:lnTo>
                  <a:lnTo>
                    <a:pt x="4195" y="15717"/>
                  </a:lnTo>
                  <a:cubicBezTo>
                    <a:pt x="4195" y="15717"/>
                    <a:pt x="2253" y="16026"/>
                    <a:pt x="949" y="13859"/>
                  </a:cubicBezTo>
                  <a:cubicBezTo>
                    <a:pt x="245" y="12687"/>
                    <a:pt x="25" y="4217"/>
                    <a:pt x="0" y="1437"/>
                  </a:cubicBezTo>
                  <a:lnTo>
                    <a:pt x="82" y="5385"/>
                  </a:lnTo>
                  <a:cubicBezTo>
                    <a:pt x="82" y="5385"/>
                    <a:pt x="124" y="14404"/>
                    <a:pt x="496" y="17423"/>
                  </a:cubicBezTo>
                  <a:cubicBezTo>
                    <a:pt x="868" y="20442"/>
                    <a:pt x="2101" y="21600"/>
                    <a:pt x="2983" y="21600"/>
                  </a:cubicBezTo>
                  <a:cubicBezTo>
                    <a:pt x="3502" y="21600"/>
                    <a:pt x="6673" y="21600"/>
                    <a:pt x="9195" y="21600"/>
                  </a:cubicBezTo>
                  <a:cubicBezTo>
                    <a:pt x="10959" y="21600"/>
                    <a:pt x="12405" y="21600"/>
                    <a:pt x="12405" y="21600"/>
                  </a:cubicBezTo>
                  <a:cubicBezTo>
                    <a:pt x="14927" y="21600"/>
                    <a:pt x="18098" y="21600"/>
                    <a:pt x="18617" y="21600"/>
                  </a:cubicBezTo>
                  <a:cubicBezTo>
                    <a:pt x="19499" y="21600"/>
                    <a:pt x="20732" y="20442"/>
                    <a:pt x="21104" y="17423"/>
                  </a:cubicBezTo>
                  <a:cubicBezTo>
                    <a:pt x="21476" y="14404"/>
                    <a:pt x="21518" y="7200"/>
                    <a:pt x="21518" y="7200"/>
                  </a:cubicBezTo>
                  <a:close/>
                </a:path>
              </a:pathLst>
            </a:custGeom>
            <a:gradFill>
              <a:gsLst>
                <a:gs pos="17000">
                  <a:srgbClr val="000000">
                    <a:alpha val="30000"/>
                  </a:srgbClr>
                </a:gs>
                <a:gs pos="76000">
                  <a:srgbClr val="32373C">
                    <a:alpha val="80000"/>
                  </a:srgbClr>
                </a:gs>
              </a:gsLst>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28" name="Shape 7"/>
            <p:cNvSpPr/>
            <p:nvPr/>
          </p:nvSpPr>
          <p:spPr>
            <a:xfrm>
              <a:off x="3742268" y="4635867"/>
              <a:ext cx="4296281" cy="485675"/>
            </a:xfrm>
            <a:custGeom>
              <a:avLst/>
              <a:gdLst/>
              <a:ahLst/>
              <a:cxnLst>
                <a:cxn ang="0">
                  <a:pos x="wd2" y="hd2"/>
                </a:cxn>
                <a:cxn ang="5400000">
                  <a:pos x="wd2" y="hd2"/>
                </a:cxn>
                <a:cxn ang="10800000">
                  <a:pos x="wd2" y="hd2"/>
                </a:cxn>
                <a:cxn ang="16200000">
                  <a:pos x="wd2" y="hd2"/>
                </a:cxn>
              </a:cxnLst>
              <a:rect l="0" t="0" r="r" b="b"/>
              <a:pathLst>
                <a:path w="21600" h="21600" extrusionOk="0">
                  <a:moveTo>
                    <a:pt x="0" y="15382"/>
                  </a:moveTo>
                  <a:cubicBezTo>
                    <a:pt x="0" y="18816"/>
                    <a:pt x="315" y="21600"/>
                    <a:pt x="703" y="21600"/>
                  </a:cubicBezTo>
                  <a:lnTo>
                    <a:pt x="20897" y="21600"/>
                  </a:lnTo>
                  <a:cubicBezTo>
                    <a:pt x="21285" y="21600"/>
                    <a:pt x="21600" y="18816"/>
                    <a:pt x="21600" y="15382"/>
                  </a:cubicBezTo>
                  <a:lnTo>
                    <a:pt x="21600" y="0"/>
                  </a:lnTo>
                  <a:lnTo>
                    <a:pt x="0" y="0"/>
                  </a:lnTo>
                  <a:cubicBezTo>
                    <a:pt x="0" y="0"/>
                    <a:pt x="0" y="15382"/>
                    <a:pt x="0" y="15382"/>
                  </a:cubicBezTo>
                  <a:close/>
                </a:path>
              </a:pathLst>
            </a:custGeom>
            <a:gradFill>
              <a:gsLst>
                <a:gs pos="0">
                  <a:srgbClr val="C8CBCF"/>
                </a:gs>
                <a:gs pos="100000">
                  <a:srgbClr val="E7E7E8"/>
                </a:gs>
              </a:gsLst>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29" name="Shape 8"/>
            <p:cNvSpPr/>
            <p:nvPr/>
          </p:nvSpPr>
          <p:spPr>
            <a:xfrm>
              <a:off x="3742268" y="2033349"/>
              <a:ext cx="4296282" cy="2607645"/>
            </a:xfrm>
            <a:custGeom>
              <a:avLst/>
              <a:gdLst/>
              <a:ahLst/>
              <a:cxnLst>
                <a:cxn ang="0">
                  <a:pos x="wd2" y="hd2"/>
                </a:cxn>
                <a:cxn ang="5400000">
                  <a:pos x="wd2" y="hd2"/>
                </a:cxn>
                <a:cxn ang="10800000">
                  <a:pos x="wd2" y="hd2"/>
                </a:cxn>
                <a:cxn ang="16200000">
                  <a:pos x="wd2" y="hd2"/>
                </a:cxn>
              </a:cxnLst>
              <a:rect l="0" t="0" r="r" b="b"/>
              <a:pathLst>
                <a:path w="21600" h="21600" extrusionOk="0">
                  <a:moveTo>
                    <a:pt x="20575" y="19911"/>
                  </a:moveTo>
                  <a:lnTo>
                    <a:pt x="1025" y="19911"/>
                  </a:lnTo>
                  <a:lnTo>
                    <a:pt x="1025" y="1737"/>
                  </a:lnTo>
                  <a:lnTo>
                    <a:pt x="20575" y="1737"/>
                  </a:lnTo>
                  <a:cubicBezTo>
                    <a:pt x="20575" y="1737"/>
                    <a:pt x="20575" y="19911"/>
                    <a:pt x="20575" y="19911"/>
                  </a:cubicBezTo>
                  <a:close/>
                  <a:moveTo>
                    <a:pt x="20897" y="0"/>
                  </a:moveTo>
                  <a:lnTo>
                    <a:pt x="703" y="0"/>
                  </a:lnTo>
                  <a:cubicBezTo>
                    <a:pt x="315" y="0"/>
                    <a:pt x="0" y="518"/>
                    <a:pt x="0" y="1158"/>
                  </a:cubicBezTo>
                  <a:lnTo>
                    <a:pt x="0" y="21600"/>
                  </a:lnTo>
                  <a:lnTo>
                    <a:pt x="21600" y="21600"/>
                  </a:lnTo>
                  <a:lnTo>
                    <a:pt x="21600" y="1158"/>
                  </a:lnTo>
                  <a:cubicBezTo>
                    <a:pt x="21600" y="518"/>
                    <a:pt x="21285" y="0"/>
                    <a:pt x="20897" y="0"/>
                  </a:cubicBezTo>
                  <a:close/>
                </a:path>
              </a:pathLst>
            </a:custGeom>
            <a:gradFill>
              <a:gsLst>
                <a:gs pos="6000">
                  <a:srgbClr val="32373C"/>
                </a:gs>
                <a:gs pos="62000">
                  <a:srgbClr val="000000"/>
                </a:gs>
              </a:gsLst>
              <a:lin ang="1800000" scaled="0"/>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30" name="Shape 9"/>
            <p:cNvSpPr/>
            <p:nvPr/>
          </p:nvSpPr>
          <p:spPr>
            <a:xfrm>
              <a:off x="5154883" y="5711236"/>
              <a:ext cx="1468712" cy="45147"/>
            </a:xfrm>
            <a:custGeom>
              <a:avLst/>
              <a:gdLst/>
              <a:ahLst/>
              <a:cxnLst>
                <a:cxn ang="0">
                  <a:pos x="wd2" y="hd2"/>
                </a:cxn>
                <a:cxn ang="5400000">
                  <a:pos x="wd2" y="hd2"/>
                </a:cxn>
                <a:cxn ang="10800000">
                  <a:pos x="wd2" y="hd2"/>
                </a:cxn>
                <a:cxn ang="16200000">
                  <a:pos x="wd2" y="hd2"/>
                </a:cxn>
              </a:cxnLst>
              <a:rect l="0" t="0" r="r" b="b"/>
              <a:pathLst>
                <a:path w="21516" h="21600" extrusionOk="0">
                  <a:moveTo>
                    <a:pt x="21512" y="0"/>
                  </a:moveTo>
                  <a:cubicBezTo>
                    <a:pt x="21499" y="3516"/>
                    <a:pt x="21438" y="9477"/>
                    <a:pt x="21185" y="12548"/>
                  </a:cubicBezTo>
                  <a:cubicBezTo>
                    <a:pt x="20811" y="17077"/>
                    <a:pt x="19488" y="18813"/>
                    <a:pt x="18603" y="18813"/>
                  </a:cubicBezTo>
                  <a:cubicBezTo>
                    <a:pt x="18082" y="18813"/>
                    <a:pt x="14899" y="18813"/>
                    <a:pt x="12368" y="18813"/>
                  </a:cubicBezTo>
                  <a:cubicBezTo>
                    <a:pt x="12368" y="18813"/>
                    <a:pt x="10917" y="18813"/>
                    <a:pt x="9148" y="18813"/>
                  </a:cubicBezTo>
                  <a:cubicBezTo>
                    <a:pt x="6617" y="18813"/>
                    <a:pt x="3434" y="18813"/>
                    <a:pt x="2913" y="18813"/>
                  </a:cubicBezTo>
                  <a:cubicBezTo>
                    <a:pt x="2028" y="18813"/>
                    <a:pt x="705" y="17077"/>
                    <a:pt x="331" y="12548"/>
                  </a:cubicBezTo>
                  <a:cubicBezTo>
                    <a:pt x="78" y="9477"/>
                    <a:pt x="17" y="3516"/>
                    <a:pt x="4" y="0"/>
                  </a:cubicBezTo>
                  <a:lnTo>
                    <a:pt x="2" y="0"/>
                  </a:lnTo>
                  <a:cubicBezTo>
                    <a:pt x="2" y="0"/>
                    <a:pt x="-42" y="10806"/>
                    <a:pt x="331" y="15335"/>
                  </a:cubicBezTo>
                  <a:cubicBezTo>
                    <a:pt x="705" y="19864"/>
                    <a:pt x="2028" y="21600"/>
                    <a:pt x="2913" y="21600"/>
                  </a:cubicBezTo>
                  <a:cubicBezTo>
                    <a:pt x="3434" y="21600"/>
                    <a:pt x="6617" y="21600"/>
                    <a:pt x="9148" y="21600"/>
                  </a:cubicBezTo>
                  <a:cubicBezTo>
                    <a:pt x="10917" y="21600"/>
                    <a:pt x="12368" y="21600"/>
                    <a:pt x="12368" y="21600"/>
                  </a:cubicBezTo>
                  <a:cubicBezTo>
                    <a:pt x="14899" y="21600"/>
                    <a:pt x="18082" y="21600"/>
                    <a:pt x="18603" y="21600"/>
                  </a:cubicBezTo>
                  <a:cubicBezTo>
                    <a:pt x="19488" y="21600"/>
                    <a:pt x="20811" y="19864"/>
                    <a:pt x="21185" y="15335"/>
                  </a:cubicBezTo>
                  <a:cubicBezTo>
                    <a:pt x="21558" y="10806"/>
                    <a:pt x="21514" y="0"/>
                    <a:pt x="21514" y="0"/>
                  </a:cubicBezTo>
                  <a:cubicBezTo>
                    <a:pt x="21514" y="0"/>
                    <a:pt x="21512" y="0"/>
                    <a:pt x="21512" y="0"/>
                  </a:cubicBezTo>
                  <a:close/>
                </a:path>
              </a:pathLst>
            </a:custGeom>
            <a:solidFill>
              <a:srgbClr val="000000">
                <a:alpha val="75000"/>
              </a:srgbClr>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31" name="Shape 10"/>
            <p:cNvSpPr/>
            <p:nvPr/>
          </p:nvSpPr>
          <p:spPr>
            <a:xfrm>
              <a:off x="5148520" y="5119465"/>
              <a:ext cx="1480148" cy="610751"/>
            </a:xfrm>
            <a:custGeom>
              <a:avLst/>
              <a:gdLst/>
              <a:ahLst/>
              <a:cxnLst>
                <a:cxn ang="0">
                  <a:pos x="wd2" y="hd2"/>
                </a:cxn>
                <a:cxn ang="5400000">
                  <a:pos x="wd2" y="hd2"/>
                </a:cxn>
                <a:cxn ang="10800000">
                  <a:pos x="wd2" y="hd2"/>
                </a:cxn>
                <a:cxn ang="16200000">
                  <a:pos x="wd2" y="hd2"/>
                </a:cxn>
              </a:cxnLst>
              <a:rect l="0" t="0" r="r" b="b"/>
              <a:pathLst>
                <a:path w="20919" h="21568" extrusionOk="0">
                  <a:moveTo>
                    <a:pt x="20738" y="19920"/>
                  </a:moveTo>
                  <a:cubicBezTo>
                    <a:pt x="20559" y="19543"/>
                    <a:pt x="18693" y="15429"/>
                    <a:pt x="18281" y="13714"/>
                  </a:cubicBezTo>
                  <a:cubicBezTo>
                    <a:pt x="17870" y="12000"/>
                    <a:pt x="17568" y="0"/>
                    <a:pt x="17568" y="0"/>
                  </a:cubicBezTo>
                  <a:lnTo>
                    <a:pt x="12013" y="0"/>
                  </a:lnTo>
                  <a:lnTo>
                    <a:pt x="8905" y="0"/>
                  </a:lnTo>
                  <a:lnTo>
                    <a:pt x="3350" y="0"/>
                  </a:lnTo>
                  <a:cubicBezTo>
                    <a:pt x="3350" y="0"/>
                    <a:pt x="3048" y="12000"/>
                    <a:pt x="2637" y="13714"/>
                  </a:cubicBezTo>
                  <a:cubicBezTo>
                    <a:pt x="2225" y="15429"/>
                    <a:pt x="359" y="19543"/>
                    <a:pt x="180" y="19920"/>
                  </a:cubicBezTo>
                  <a:cubicBezTo>
                    <a:pt x="2" y="20297"/>
                    <a:pt x="-341" y="21120"/>
                    <a:pt x="921" y="21360"/>
                  </a:cubicBezTo>
                  <a:cubicBezTo>
                    <a:pt x="2184" y="21600"/>
                    <a:pt x="4064" y="21566"/>
                    <a:pt x="4064" y="21566"/>
                  </a:cubicBezTo>
                  <a:lnTo>
                    <a:pt x="8905" y="21566"/>
                  </a:lnTo>
                  <a:lnTo>
                    <a:pt x="12013" y="21566"/>
                  </a:lnTo>
                  <a:lnTo>
                    <a:pt x="16854" y="21566"/>
                  </a:lnTo>
                  <a:cubicBezTo>
                    <a:pt x="16854" y="21566"/>
                    <a:pt x="18734" y="21600"/>
                    <a:pt x="19997" y="21360"/>
                  </a:cubicBezTo>
                  <a:cubicBezTo>
                    <a:pt x="21259" y="21120"/>
                    <a:pt x="20916" y="20297"/>
                    <a:pt x="20738" y="19920"/>
                  </a:cubicBezTo>
                  <a:close/>
                </a:path>
              </a:pathLst>
            </a:custGeom>
            <a:gradFill>
              <a:gsLst>
                <a:gs pos="66000">
                  <a:srgbClr val="A4A7A8"/>
                </a:gs>
                <a:gs pos="0">
                  <a:srgbClr val="A4A7A8"/>
                </a:gs>
                <a:gs pos="34000">
                  <a:srgbClr val="F5F8FA"/>
                </a:gs>
              </a:gsLst>
              <a:lin ang="5400000"/>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32" name="Shape 11"/>
            <p:cNvSpPr/>
            <p:nvPr/>
          </p:nvSpPr>
          <p:spPr>
            <a:xfrm>
              <a:off x="5148520" y="5119465"/>
              <a:ext cx="1480148" cy="610751"/>
            </a:xfrm>
            <a:custGeom>
              <a:avLst/>
              <a:gdLst/>
              <a:ahLst/>
              <a:cxnLst>
                <a:cxn ang="0">
                  <a:pos x="wd2" y="hd2"/>
                </a:cxn>
                <a:cxn ang="5400000">
                  <a:pos x="wd2" y="hd2"/>
                </a:cxn>
                <a:cxn ang="10800000">
                  <a:pos x="wd2" y="hd2"/>
                </a:cxn>
                <a:cxn ang="16200000">
                  <a:pos x="wd2" y="hd2"/>
                </a:cxn>
              </a:cxnLst>
              <a:rect l="0" t="0" r="r" b="b"/>
              <a:pathLst>
                <a:path w="20919" h="21568" extrusionOk="0">
                  <a:moveTo>
                    <a:pt x="20738" y="19920"/>
                  </a:moveTo>
                  <a:cubicBezTo>
                    <a:pt x="20559" y="19543"/>
                    <a:pt x="18693" y="15429"/>
                    <a:pt x="18281" y="13714"/>
                  </a:cubicBezTo>
                  <a:cubicBezTo>
                    <a:pt x="17870" y="12000"/>
                    <a:pt x="17568" y="0"/>
                    <a:pt x="17568" y="0"/>
                  </a:cubicBezTo>
                  <a:lnTo>
                    <a:pt x="12013" y="0"/>
                  </a:lnTo>
                  <a:lnTo>
                    <a:pt x="8905" y="0"/>
                  </a:lnTo>
                  <a:lnTo>
                    <a:pt x="3350" y="0"/>
                  </a:lnTo>
                  <a:cubicBezTo>
                    <a:pt x="3350" y="0"/>
                    <a:pt x="3048" y="12000"/>
                    <a:pt x="2637" y="13714"/>
                  </a:cubicBezTo>
                  <a:cubicBezTo>
                    <a:pt x="2225" y="15429"/>
                    <a:pt x="359" y="19543"/>
                    <a:pt x="180" y="19920"/>
                  </a:cubicBezTo>
                  <a:cubicBezTo>
                    <a:pt x="2" y="20297"/>
                    <a:pt x="-341" y="21120"/>
                    <a:pt x="921" y="21360"/>
                  </a:cubicBezTo>
                  <a:cubicBezTo>
                    <a:pt x="2184" y="21600"/>
                    <a:pt x="4064" y="21566"/>
                    <a:pt x="4064" y="21566"/>
                  </a:cubicBezTo>
                  <a:lnTo>
                    <a:pt x="8905" y="21566"/>
                  </a:lnTo>
                  <a:lnTo>
                    <a:pt x="12013" y="21566"/>
                  </a:lnTo>
                  <a:lnTo>
                    <a:pt x="16854" y="21566"/>
                  </a:lnTo>
                  <a:cubicBezTo>
                    <a:pt x="16854" y="21566"/>
                    <a:pt x="18734" y="21600"/>
                    <a:pt x="19997" y="21360"/>
                  </a:cubicBezTo>
                  <a:cubicBezTo>
                    <a:pt x="21259" y="21120"/>
                    <a:pt x="20916" y="20297"/>
                    <a:pt x="20738" y="19920"/>
                  </a:cubicBezTo>
                  <a:close/>
                </a:path>
              </a:pathLst>
            </a:custGeom>
            <a:gradFill>
              <a:gsLst>
                <a:gs pos="65000">
                  <a:srgbClr val="000000">
                    <a:alpha val="30000"/>
                  </a:srgbClr>
                </a:gs>
                <a:gs pos="36000">
                  <a:srgbClr val="FFFFFF">
                    <a:alpha val="0"/>
                  </a:srgbClr>
                </a:gs>
                <a:gs pos="95000">
                  <a:srgbClr val="FFFFFF">
                    <a:alpha val="0"/>
                  </a:srgbClr>
                </a:gs>
              </a:gsLst>
              <a:lin ang="5400000"/>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34" name="Shape 12"/>
            <p:cNvSpPr/>
            <p:nvPr/>
          </p:nvSpPr>
          <p:spPr>
            <a:xfrm>
              <a:off x="5148520" y="5704872"/>
              <a:ext cx="1480363" cy="45147"/>
            </a:xfrm>
            <a:custGeom>
              <a:avLst/>
              <a:gdLst/>
              <a:ahLst/>
              <a:cxnLst>
                <a:cxn ang="0">
                  <a:pos x="wd2" y="hd2"/>
                </a:cxn>
                <a:cxn ang="5400000">
                  <a:pos x="wd2" y="hd2"/>
                </a:cxn>
                <a:cxn ang="10800000">
                  <a:pos x="wd2" y="hd2"/>
                </a:cxn>
                <a:cxn ang="16200000">
                  <a:pos x="wd2" y="hd2"/>
                </a:cxn>
              </a:cxnLst>
              <a:rect l="0" t="0" r="r" b="b"/>
              <a:pathLst>
                <a:path w="21516" h="21600" extrusionOk="0">
                  <a:moveTo>
                    <a:pt x="21515" y="0"/>
                  </a:moveTo>
                  <a:lnTo>
                    <a:pt x="21512" y="0"/>
                  </a:lnTo>
                  <a:cubicBezTo>
                    <a:pt x="21487" y="4170"/>
                    <a:pt x="21268" y="8231"/>
                    <a:pt x="20567" y="9989"/>
                  </a:cubicBezTo>
                  <a:cubicBezTo>
                    <a:pt x="19268" y="13239"/>
                    <a:pt x="17335" y="12776"/>
                    <a:pt x="17335" y="12776"/>
                  </a:cubicBezTo>
                  <a:lnTo>
                    <a:pt x="12356" y="12776"/>
                  </a:lnTo>
                  <a:lnTo>
                    <a:pt x="9160" y="12776"/>
                  </a:lnTo>
                  <a:lnTo>
                    <a:pt x="4181" y="12776"/>
                  </a:lnTo>
                  <a:cubicBezTo>
                    <a:pt x="4181" y="12776"/>
                    <a:pt x="2248" y="13239"/>
                    <a:pt x="949" y="9989"/>
                  </a:cubicBezTo>
                  <a:cubicBezTo>
                    <a:pt x="248" y="8231"/>
                    <a:pt x="29" y="4170"/>
                    <a:pt x="4" y="0"/>
                  </a:cubicBezTo>
                  <a:lnTo>
                    <a:pt x="1" y="0"/>
                  </a:lnTo>
                  <a:cubicBezTo>
                    <a:pt x="1" y="0"/>
                    <a:pt x="-42" y="10806"/>
                    <a:pt x="328" y="15335"/>
                  </a:cubicBezTo>
                  <a:cubicBezTo>
                    <a:pt x="699" y="19864"/>
                    <a:pt x="2096" y="21600"/>
                    <a:pt x="2974" y="21600"/>
                  </a:cubicBezTo>
                  <a:cubicBezTo>
                    <a:pt x="3491" y="21600"/>
                    <a:pt x="6649" y="21600"/>
                    <a:pt x="9160" y="21600"/>
                  </a:cubicBezTo>
                  <a:cubicBezTo>
                    <a:pt x="10916" y="21600"/>
                    <a:pt x="12356" y="21600"/>
                    <a:pt x="12356" y="21600"/>
                  </a:cubicBezTo>
                  <a:cubicBezTo>
                    <a:pt x="14867" y="21600"/>
                    <a:pt x="18025" y="21600"/>
                    <a:pt x="18542" y="21600"/>
                  </a:cubicBezTo>
                  <a:cubicBezTo>
                    <a:pt x="19420" y="21600"/>
                    <a:pt x="20817" y="19864"/>
                    <a:pt x="21188" y="15335"/>
                  </a:cubicBezTo>
                  <a:cubicBezTo>
                    <a:pt x="21558" y="10806"/>
                    <a:pt x="21515" y="0"/>
                    <a:pt x="21515" y="0"/>
                  </a:cubicBezTo>
                  <a:close/>
                </a:path>
              </a:pathLst>
            </a:custGeom>
            <a:gradFill>
              <a:gsLst>
                <a:gs pos="0">
                  <a:srgbClr val="6A6A6A"/>
                </a:gs>
                <a:gs pos="87000">
                  <a:srgbClr val="F5F8FA"/>
                </a:gs>
                <a:gs pos="13000">
                  <a:srgbClr val="F5F8FA"/>
                </a:gs>
                <a:gs pos="100000">
                  <a:srgbClr val="6A6A6A"/>
                </a:gs>
              </a:gsLst>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35" name="Shape 13"/>
            <p:cNvSpPr/>
            <p:nvPr/>
          </p:nvSpPr>
          <p:spPr>
            <a:xfrm>
              <a:off x="5148520" y="5342174"/>
              <a:ext cx="563717" cy="388408"/>
            </a:xfrm>
            <a:custGeom>
              <a:avLst/>
              <a:gdLst/>
              <a:ahLst/>
              <a:cxnLst>
                <a:cxn ang="0">
                  <a:pos x="wd2" y="hd2"/>
                </a:cxn>
                <a:cxn ang="5400000">
                  <a:pos x="wd2" y="hd2"/>
                </a:cxn>
                <a:cxn ang="10800000">
                  <a:pos x="wd2" y="hd2"/>
                </a:cxn>
                <a:cxn ang="16200000">
                  <a:pos x="wd2" y="hd2"/>
                </a:cxn>
              </a:cxnLst>
              <a:rect l="0" t="0" r="r" b="b"/>
              <a:pathLst>
                <a:path w="20714" h="21549" extrusionOk="0">
                  <a:moveTo>
                    <a:pt x="9190" y="0"/>
                  </a:moveTo>
                  <a:cubicBezTo>
                    <a:pt x="8788" y="0"/>
                    <a:pt x="8391" y="32"/>
                    <a:pt x="7999" y="92"/>
                  </a:cubicBezTo>
                  <a:cubicBezTo>
                    <a:pt x="7690" y="4243"/>
                    <a:pt x="7297" y="8100"/>
                    <a:pt x="6856" y="9211"/>
                  </a:cubicBezTo>
                  <a:cubicBezTo>
                    <a:pt x="5786" y="11904"/>
                    <a:pt x="933" y="18368"/>
                    <a:pt x="470" y="18961"/>
                  </a:cubicBezTo>
                  <a:cubicBezTo>
                    <a:pt x="6" y="19553"/>
                    <a:pt x="-886" y="20846"/>
                    <a:pt x="2396" y="21223"/>
                  </a:cubicBezTo>
                  <a:cubicBezTo>
                    <a:pt x="5678" y="21600"/>
                    <a:pt x="10566" y="21546"/>
                    <a:pt x="10566" y="21546"/>
                  </a:cubicBezTo>
                  <a:lnTo>
                    <a:pt x="20377" y="21546"/>
                  </a:lnTo>
                  <a:cubicBezTo>
                    <a:pt x="20596" y="20209"/>
                    <a:pt x="20714" y="18811"/>
                    <a:pt x="20714" y="17372"/>
                  </a:cubicBezTo>
                  <a:cubicBezTo>
                    <a:pt x="20714" y="7778"/>
                    <a:pt x="15555" y="0"/>
                    <a:pt x="9190" y="0"/>
                  </a:cubicBezTo>
                  <a:close/>
                </a:path>
              </a:pathLst>
            </a:custGeom>
            <a:gradFill flip="none" rotWithShape="1">
              <a:gsLst>
                <a:gs pos="94000">
                  <a:srgbClr val="F5F8FA"/>
                </a:gs>
                <a:gs pos="35000">
                  <a:srgbClr val="FFFFFF">
                    <a:alpha val="0"/>
                  </a:srgbClr>
                </a:gs>
              </a:gsLst>
              <a:lin ang="9000000" scaled="0"/>
              <a:tileRect/>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36" name="Shape 14"/>
            <p:cNvSpPr/>
            <p:nvPr/>
          </p:nvSpPr>
          <p:spPr>
            <a:xfrm>
              <a:off x="6064811" y="5342174"/>
              <a:ext cx="563717" cy="388408"/>
            </a:xfrm>
            <a:custGeom>
              <a:avLst/>
              <a:gdLst/>
              <a:ahLst/>
              <a:cxnLst>
                <a:cxn ang="0">
                  <a:pos x="wd2" y="hd2"/>
                </a:cxn>
                <a:cxn ang="5400000">
                  <a:pos x="wd2" y="hd2"/>
                </a:cxn>
                <a:cxn ang="10800000">
                  <a:pos x="wd2" y="hd2"/>
                </a:cxn>
                <a:cxn ang="16200000">
                  <a:pos x="wd2" y="hd2"/>
                </a:cxn>
              </a:cxnLst>
              <a:rect l="0" t="0" r="r" b="b"/>
              <a:pathLst>
                <a:path w="20714" h="21549" extrusionOk="0">
                  <a:moveTo>
                    <a:pt x="11524" y="0"/>
                  </a:moveTo>
                  <a:cubicBezTo>
                    <a:pt x="11926" y="0"/>
                    <a:pt x="12323" y="32"/>
                    <a:pt x="12715" y="92"/>
                  </a:cubicBezTo>
                  <a:cubicBezTo>
                    <a:pt x="13024" y="4243"/>
                    <a:pt x="13417" y="8100"/>
                    <a:pt x="13858" y="9211"/>
                  </a:cubicBezTo>
                  <a:cubicBezTo>
                    <a:pt x="14928" y="11904"/>
                    <a:pt x="19781" y="18368"/>
                    <a:pt x="20244" y="18961"/>
                  </a:cubicBezTo>
                  <a:cubicBezTo>
                    <a:pt x="20708" y="19553"/>
                    <a:pt x="21600" y="20846"/>
                    <a:pt x="18318" y="21223"/>
                  </a:cubicBezTo>
                  <a:cubicBezTo>
                    <a:pt x="15036" y="21600"/>
                    <a:pt x="10148" y="21546"/>
                    <a:pt x="10148" y="21546"/>
                  </a:cubicBezTo>
                  <a:lnTo>
                    <a:pt x="337" y="21546"/>
                  </a:lnTo>
                  <a:cubicBezTo>
                    <a:pt x="118" y="20209"/>
                    <a:pt x="0" y="18811"/>
                    <a:pt x="0" y="17372"/>
                  </a:cubicBezTo>
                  <a:cubicBezTo>
                    <a:pt x="0" y="7778"/>
                    <a:pt x="5159" y="0"/>
                    <a:pt x="11524" y="0"/>
                  </a:cubicBezTo>
                  <a:close/>
                </a:path>
              </a:pathLst>
            </a:custGeom>
            <a:gradFill flip="none" rotWithShape="1">
              <a:gsLst>
                <a:gs pos="78000">
                  <a:srgbClr val="EEEFF1">
                    <a:alpha val="0"/>
                  </a:srgbClr>
                </a:gs>
                <a:gs pos="21000">
                  <a:srgbClr val="F5F8FA"/>
                </a:gs>
              </a:gsLst>
              <a:path path="circle">
                <a:fillToRect l="100000" t="100000"/>
              </a:path>
              <a:tileRect r="-100000" b="-100000"/>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38" name="Shape 16"/>
            <p:cNvSpPr/>
            <p:nvPr/>
          </p:nvSpPr>
          <p:spPr>
            <a:xfrm>
              <a:off x="3742268" y="4642230"/>
              <a:ext cx="4296281" cy="582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cubicBezTo>
                    <a:pt x="21600" y="0"/>
                    <a:pt x="0" y="0"/>
                    <a:pt x="0" y="0"/>
                  </a:cubicBezTo>
                  <a:close/>
                </a:path>
              </a:pathLst>
            </a:custGeom>
            <a:gradFill>
              <a:gsLst>
                <a:gs pos="0">
                  <a:srgbClr val="E1E1E3">
                    <a:alpha val="0"/>
                  </a:srgbClr>
                </a:gs>
                <a:gs pos="100000">
                  <a:srgbClr val="9EA0A4">
                    <a:alpha val="0"/>
                  </a:srgbClr>
                </a:gs>
              </a:gsLst>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39" name="Shape 17"/>
            <p:cNvSpPr/>
            <p:nvPr/>
          </p:nvSpPr>
          <p:spPr>
            <a:xfrm>
              <a:off x="5861191" y="2084254"/>
              <a:ext cx="55723" cy="55723"/>
            </a:xfrm>
            <a:custGeom>
              <a:avLst/>
              <a:gdLst/>
              <a:ahLst/>
              <a:cxnLst>
                <a:cxn ang="0">
                  <a:pos x="wd2" y="hd2"/>
                </a:cxn>
                <a:cxn ang="5400000">
                  <a:pos x="wd2" y="hd2"/>
                </a:cxn>
                <a:cxn ang="10800000">
                  <a:pos x="wd2" y="hd2"/>
                </a:cxn>
                <a:cxn ang="16200000">
                  <a:pos x="wd2" y="hd2"/>
                </a:cxn>
              </a:cxnLst>
              <a:rect l="0" t="0" r="r" b="b"/>
              <a:pathLst>
                <a:path w="19678" h="19678" extrusionOk="0">
                  <a:moveTo>
                    <a:pt x="16797" y="2883"/>
                  </a:moveTo>
                  <a:cubicBezTo>
                    <a:pt x="12953" y="-961"/>
                    <a:pt x="6723" y="-961"/>
                    <a:pt x="2882" y="2883"/>
                  </a:cubicBezTo>
                  <a:cubicBezTo>
                    <a:pt x="-961" y="6723"/>
                    <a:pt x="-961" y="12953"/>
                    <a:pt x="2882" y="16797"/>
                  </a:cubicBezTo>
                  <a:cubicBezTo>
                    <a:pt x="6723" y="20639"/>
                    <a:pt x="12953" y="20638"/>
                    <a:pt x="16797" y="16797"/>
                  </a:cubicBezTo>
                  <a:cubicBezTo>
                    <a:pt x="20637" y="12953"/>
                    <a:pt x="20639" y="6723"/>
                    <a:pt x="16797" y="2883"/>
                  </a:cubicBezTo>
                  <a:close/>
                </a:path>
              </a:pathLst>
            </a:custGeom>
            <a:gradFill>
              <a:gsLst>
                <a:gs pos="28000">
                  <a:srgbClr val="666666"/>
                </a:gs>
                <a:gs pos="86000">
                  <a:srgbClr val="090909"/>
                </a:gs>
              </a:gsLst>
              <a:lin ang="3558017"/>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44" name="Shape 18"/>
            <p:cNvSpPr/>
            <p:nvPr/>
          </p:nvSpPr>
          <p:spPr>
            <a:xfrm>
              <a:off x="5867554" y="2090617"/>
              <a:ext cx="43907" cy="43895"/>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40" y="21600"/>
                    <a:pt x="0" y="16765"/>
                    <a:pt x="0" y="10803"/>
                  </a:cubicBezTo>
                  <a:cubicBezTo>
                    <a:pt x="0" y="4835"/>
                    <a:pt x="4840" y="0"/>
                    <a:pt x="10800" y="0"/>
                  </a:cubicBezTo>
                  <a:cubicBezTo>
                    <a:pt x="16776" y="0"/>
                    <a:pt x="21600" y="4835"/>
                    <a:pt x="21600" y="10803"/>
                  </a:cubicBezTo>
                  <a:close/>
                </a:path>
              </a:pathLst>
            </a:custGeom>
            <a:gradFill>
              <a:gsLst>
                <a:gs pos="30000">
                  <a:srgbClr val="474747"/>
                </a:gs>
                <a:gs pos="70000">
                  <a:srgbClr val="060606"/>
                </a:gs>
              </a:gsLst>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45" name="Shape 19"/>
            <p:cNvSpPr/>
            <p:nvPr/>
          </p:nvSpPr>
          <p:spPr>
            <a:xfrm>
              <a:off x="5883462" y="2106525"/>
              <a:ext cx="10795" cy="10792"/>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solidFill>
              <a:srgbClr val="557DB1"/>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grpSp>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47" name="Text Placeholder 2"/>
          <p:cNvSpPr>
            <a:spLocks noGrp="1"/>
          </p:cNvSpPr>
          <p:nvPr>
            <p:ph type="body" idx="19"/>
          </p:nvPr>
        </p:nvSpPr>
        <p:spPr>
          <a:xfrm>
            <a:off x="6565901" y="2640853"/>
            <a:ext cx="5143500" cy="3429324"/>
          </a:xfrm>
        </p:spPr>
        <p:txBody>
          <a:bodyPr>
            <a:normAutofit/>
          </a:bodyPr>
          <a:lstStyle>
            <a:lvl1pPr marL="285750" indent="-285750" algn="just">
              <a:buFont typeface="Arial" panose="020B0604020202020204" pitchFamily="34" charset="0"/>
              <a:buChar char="•"/>
              <a:defRPr sz="18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8" name="Text Placeholder 12"/>
          <p:cNvSpPr>
            <a:spLocks noGrp="1"/>
          </p:cNvSpPr>
          <p:nvPr>
            <p:ph type="body" sz="quarter" idx="21" hasCustomPrompt="1"/>
          </p:nvPr>
        </p:nvSpPr>
        <p:spPr>
          <a:xfrm>
            <a:off x="6565901" y="1701835"/>
            <a:ext cx="5143500" cy="666924"/>
          </a:xfrm>
          <a:solidFill>
            <a:schemeClr val="bg2">
              <a:lumMod val="60000"/>
              <a:lumOff val="40000"/>
            </a:schemeClr>
          </a:solidFill>
          <a:ln>
            <a:noFill/>
          </a:ln>
        </p:spPr>
        <p:txBody>
          <a:bodyPr vert="horz" wrap="square" lIns="91440" tIns="45720" rIns="91440" bIns="45720" rtlCol="0" anchor="ctr">
            <a:noAutofit/>
          </a:bodyPr>
          <a:lstStyle>
            <a:lvl1pPr marL="228600" indent="-228600" algn="ctr">
              <a:buNone/>
              <a:defRPr lang="en-US" sz="2400" b="1" cap="all" baseline="0">
                <a:solidFill>
                  <a:schemeClr val="tx2"/>
                </a:solidFill>
              </a:defRPr>
            </a:lvl1pPr>
          </a:lstStyle>
          <a:p>
            <a:pPr marL="0" lvl="0" indent="0"/>
            <a:r>
              <a:rPr lang="en-US" smtClean="0"/>
              <a:t>Insert some title here</a:t>
            </a:r>
            <a:endParaRPr lang="en-US"/>
          </a:p>
        </p:txBody>
      </p:sp>
      <p:sp>
        <p:nvSpPr>
          <p:cNvPr id="37" name="Chart Placeholder 5"/>
          <p:cNvSpPr>
            <a:spLocks noGrp="1"/>
          </p:cNvSpPr>
          <p:nvPr>
            <p:ph type="chart" sz="quarter" idx="23"/>
          </p:nvPr>
        </p:nvSpPr>
        <p:spPr>
          <a:xfrm>
            <a:off x="1273978" y="1965559"/>
            <a:ext cx="4581144" cy="2587752"/>
          </a:xfrm>
        </p:spPr>
        <p:txBody>
          <a:bodyPr/>
          <a:lstStyle/>
          <a:p>
            <a:endParaRPr lang="en-US"/>
          </a:p>
        </p:txBody>
      </p:sp>
      <p:grpSp>
        <p:nvGrpSpPr>
          <p:cNvPr id="40" name="Group 39"/>
          <p:cNvGrpSpPr/>
          <p:nvPr userDrawn="1"/>
        </p:nvGrpSpPr>
        <p:grpSpPr>
          <a:xfrm>
            <a:off x="0" y="6766560"/>
            <a:ext cx="12192000" cy="91440"/>
            <a:chOff x="0" y="4480421"/>
            <a:chExt cx="12192000" cy="91440"/>
          </a:xfrm>
        </p:grpSpPr>
        <p:sp>
          <p:nvSpPr>
            <p:cNvPr id="41" name="Rectangle 40"/>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2" name="Rectangle 41"/>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3" name="Rectangle 42"/>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6" name="Rectangle 45"/>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9" name="Rectangle 4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4245298259"/>
      </p:ext>
    </p:extLst>
  </p:cSld>
  <p:clrMapOvr>
    <a:masterClrMapping/>
  </p:clrMapOvr>
  <p:timing>
    <p:tnLst>
      <p:par>
        <p:cTn id="1" dur="indefinite" restart="never" nodeType="tmRoot"/>
      </p:par>
    </p:tn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3 block arc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27" name="Freeform 26"/>
          <p:cNvSpPr/>
          <p:nvPr/>
        </p:nvSpPr>
        <p:spPr>
          <a:xfrm>
            <a:off x="2060575" y="1614640"/>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Freeform 29"/>
          <p:cNvSpPr/>
          <p:nvPr/>
        </p:nvSpPr>
        <p:spPr>
          <a:xfrm rot="10800000">
            <a:off x="4484069" y="3664178"/>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2" name="Freeform 31"/>
          <p:cNvSpPr/>
          <p:nvPr/>
        </p:nvSpPr>
        <p:spPr>
          <a:xfrm>
            <a:off x="6907563" y="1614640"/>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Chart Placeholder 8"/>
          <p:cNvSpPr>
            <a:spLocks noGrp="1" noChangeAspect="1"/>
          </p:cNvSpPr>
          <p:nvPr>
            <p:ph type="chart" sz="quarter" idx="13"/>
          </p:nvPr>
        </p:nvSpPr>
        <p:spPr>
          <a:xfrm>
            <a:off x="2523208" y="2268329"/>
            <a:ext cx="2294626" cy="2011680"/>
          </a:xfrm>
        </p:spPr>
        <p:txBody>
          <a:bodyPr/>
          <a:lstStyle/>
          <a:p>
            <a:endParaRPr lang="en-US"/>
          </a:p>
        </p:txBody>
      </p:sp>
      <p:sp>
        <p:nvSpPr>
          <p:cNvPr id="37" name="Chart Placeholder 8"/>
          <p:cNvSpPr>
            <a:spLocks noGrp="1" noChangeAspect="1"/>
          </p:cNvSpPr>
          <p:nvPr>
            <p:ph type="chart" sz="quarter" idx="22"/>
          </p:nvPr>
        </p:nvSpPr>
        <p:spPr>
          <a:xfrm>
            <a:off x="4950671" y="3358499"/>
            <a:ext cx="2294626" cy="2011680"/>
          </a:xfrm>
        </p:spPr>
        <p:txBody>
          <a:bodyPr/>
          <a:lstStyle/>
          <a:p>
            <a:endParaRPr lang="en-US"/>
          </a:p>
        </p:txBody>
      </p:sp>
      <p:sp>
        <p:nvSpPr>
          <p:cNvPr id="44" name="Chart Placeholder 8"/>
          <p:cNvSpPr>
            <a:spLocks noGrp="1" noChangeAspect="1"/>
          </p:cNvSpPr>
          <p:nvPr>
            <p:ph type="chart" sz="quarter" idx="23"/>
          </p:nvPr>
        </p:nvSpPr>
        <p:spPr>
          <a:xfrm>
            <a:off x="7372181" y="2268329"/>
            <a:ext cx="2294626" cy="2011680"/>
          </a:xfrm>
        </p:spPr>
        <p:txBody>
          <a:bodyPr/>
          <a:lstStyle/>
          <a:p>
            <a:endParaRPr lang="en-US"/>
          </a:p>
        </p:txBody>
      </p:sp>
      <p:sp>
        <p:nvSpPr>
          <p:cNvPr id="47" name="Text Placeholder 12"/>
          <p:cNvSpPr>
            <a:spLocks noGrp="1"/>
          </p:cNvSpPr>
          <p:nvPr>
            <p:ph type="body" sz="quarter" idx="15" hasCustomPrompt="1"/>
          </p:nvPr>
        </p:nvSpPr>
        <p:spPr>
          <a:xfrm>
            <a:off x="2523207" y="4433755"/>
            <a:ext cx="1727559" cy="1089529"/>
          </a:xfrm>
        </p:spPr>
        <p:txBody>
          <a:bodyPr vert="horz" wrap="square" lIns="91440" tIns="45720" rIns="91440" bIns="45720" rtlCol="0" anchor="t">
            <a:spAutoFit/>
          </a:bodyPr>
          <a:lstStyle>
            <a:lvl1pPr marL="228600" indent="-228600" algn="l">
              <a:buNone/>
              <a:defRPr lang="en-US" sz="2400" b="1" cap="all" baseline="0">
                <a:solidFill>
                  <a:srgbClr val="47464B"/>
                </a:solidFill>
              </a:defRPr>
            </a:lvl1pPr>
          </a:lstStyle>
          <a:p>
            <a:pPr marL="0" lvl="0" indent="0"/>
            <a:r>
              <a:rPr lang="en-US" smtClean="0"/>
              <a:t>Insert some title here</a:t>
            </a:r>
            <a:endParaRPr lang="en-US"/>
          </a:p>
        </p:txBody>
      </p:sp>
      <p:sp>
        <p:nvSpPr>
          <p:cNvPr id="48" name="Text Placeholder 12"/>
          <p:cNvSpPr>
            <a:spLocks noGrp="1"/>
          </p:cNvSpPr>
          <p:nvPr>
            <p:ph type="body" sz="quarter" idx="24" hasCustomPrompt="1"/>
          </p:nvPr>
        </p:nvSpPr>
        <p:spPr>
          <a:xfrm>
            <a:off x="7939248" y="4433755"/>
            <a:ext cx="1727559" cy="1089529"/>
          </a:xfrm>
        </p:spPr>
        <p:txBody>
          <a:bodyPr vert="horz" wrap="square" lIns="91440" tIns="45720" rIns="91440" bIns="45720" rtlCol="0" anchor="t">
            <a:spAutoFit/>
          </a:bodyPr>
          <a:lstStyle>
            <a:lvl1pPr marL="228600" indent="-228600" algn="r">
              <a:buNone/>
              <a:defRPr lang="en-US" sz="2400" b="1" cap="all" baseline="0">
                <a:solidFill>
                  <a:srgbClr val="47464B"/>
                </a:solidFill>
              </a:defRPr>
            </a:lvl1pPr>
          </a:lstStyle>
          <a:p>
            <a:pPr marL="0" lvl="0" indent="0"/>
            <a:r>
              <a:rPr lang="en-US" smtClean="0"/>
              <a:t>Insert some title here</a:t>
            </a:r>
            <a:endParaRPr lang="en-US"/>
          </a:p>
        </p:txBody>
      </p:sp>
      <p:sp>
        <p:nvSpPr>
          <p:cNvPr id="49" name="Text Placeholder 12"/>
          <p:cNvSpPr>
            <a:spLocks noGrp="1"/>
          </p:cNvSpPr>
          <p:nvPr>
            <p:ph type="body" sz="quarter" idx="25" hasCustomPrompt="1"/>
          </p:nvPr>
        </p:nvSpPr>
        <p:spPr>
          <a:xfrm>
            <a:off x="5232221" y="2184550"/>
            <a:ext cx="1727559" cy="1089529"/>
          </a:xfrm>
        </p:spPr>
        <p:txBody>
          <a:bodyPr vert="horz" wrap="square" lIns="91440" tIns="45720" rIns="91440" bIns="45720" rtlCol="0" anchor="b">
            <a:spAutoFit/>
          </a:bodyPr>
          <a:lstStyle>
            <a:lvl1pPr marL="228600" indent="-228600" algn="ctr">
              <a:buNone/>
              <a:defRPr lang="en-US" sz="2400" b="1" cap="all" baseline="0">
                <a:solidFill>
                  <a:srgbClr val="47464B"/>
                </a:solidFill>
              </a:defRPr>
            </a:lvl1pPr>
          </a:lstStyle>
          <a:p>
            <a:pPr marL="0" lvl="0" indent="0"/>
            <a:r>
              <a:rPr lang="en-US" smtClean="0"/>
              <a:t>Insert some title here</a:t>
            </a:r>
            <a:endParaRPr lang="en-US"/>
          </a:p>
        </p:txBody>
      </p:sp>
      <p:sp>
        <p:nvSpPr>
          <p:cNvPr id="50" name="Text Placeholder 29"/>
          <p:cNvSpPr>
            <a:spLocks noGrp="1"/>
          </p:cNvSpPr>
          <p:nvPr>
            <p:ph type="body" sz="quarter" idx="18" hasCustomPrompt="1"/>
          </p:nvPr>
        </p:nvSpPr>
        <p:spPr>
          <a:xfrm>
            <a:off x="2884040" y="1666874"/>
            <a:ext cx="1572963" cy="431800"/>
          </a:xfrm>
        </p:spPr>
        <p:txBody>
          <a:bodyPr anchor="ctr">
            <a:normAutofit/>
          </a:bodyPr>
          <a:lstStyle>
            <a:lvl1pPr marL="0" indent="0" algn="ctr">
              <a:buNone/>
              <a:defRPr sz="2200" b="1">
                <a:solidFill>
                  <a:schemeClr val="bg1"/>
                </a:solidFill>
              </a:defRPr>
            </a:lvl1pPr>
          </a:lstStyle>
          <a:p>
            <a:pPr lvl="0"/>
            <a:r>
              <a:rPr lang="en-US" smtClean="0"/>
              <a:t>Date here</a:t>
            </a:r>
            <a:endParaRPr lang="en-US"/>
          </a:p>
        </p:txBody>
      </p:sp>
      <p:sp>
        <p:nvSpPr>
          <p:cNvPr id="51" name="Text Placeholder 29"/>
          <p:cNvSpPr>
            <a:spLocks noGrp="1"/>
          </p:cNvSpPr>
          <p:nvPr>
            <p:ph type="body" sz="quarter" idx="26" hasCustomPrompt="1"/>
          </p:nvPr>
        </p:nvSpPr>
        <p:spPr>
          <a:xfrm>
            <a:off x="5309517" y="5472835"/>
            <a:ext cx="1572963" cy="431800"/>
          </a:xfrm>
        </p:spPr>
        <p:txBody>
          <a:bodyPr anchor="ctr">
            <a:normAutofit/>
          </a:bodyPr>
          <a:lstStyle>
            <a:lvl1pPr marL="0" indent="0" algn="ctr">
              <a:buNone/>
              <a:defRPr sz="2200" b="1">
                <a:solidFill>
                  <a:schemeClr val="bg1"/>
                </a:solidFill>
              </a:defRPr>
            </a:lvl1pPr>
          </a:lstStyle>
          <a:p>
            <a:pPr lvl="0"/>
            <a:r>
              <a:rPr lang="en-US" smtClean="0"/>
              <a:t>Date here</a:t>
            </a:r>
            <a:endParaRPr lang="en-US"/>
          </a:p>
        </p:txBody>
      </p:sp>
      <p:sp>
        <p:nvSpPr>
          <p:cNvPr id="52" name="Text Placeholder 29"/>
          <p:cNvSpPr>
            <a:spLocks noGrp="1"/>
          </p:cNvSpPr>
          <p:nvPr>
            <p:ph type="body" sz="quarter" idx="27" hasCustomPrompt="1"/>
          </p:nvPr>
        </p:nvSpPr>
        <p:spPr>
          <a:xfrm>
            <a:off x="7733013" y="1666874"/>
            <a:ext cx="1572963" cy="431800"/>
          </a:xfrm>
        </p:spPr>
        <p:txBody>
          <a:bodyPr anchor="ctr">
            <a:normAutofit/>
          </a:bodyPr>
          <a:lstStyle>
            <a:lvl1pPr marL="0" indent="0" algn="ctr">
              <a:buNone/>
              <a:defRPr sz="2200" b="1">
                <a:solidFill>
                  <a:schemeClr val="bg1"/>
                </a:solidFill>
              </a:defRPr>
            </a:lvl1pPr>
          </a:lstStyle>
          <a:p>
            <a:pPr lvl="0"/>
            <a:r>
              <a:rPr lang="en-US" smtClean="0"/>
              <a:t>Date here</a:t>
            </a:r>
            <a:endParaRPr lang="en-US"/>
          </a:p>
        </p:txBody>
      </p:sp>
      <p:grpSp>
        <p:nvGrpSpPr>
          <p:cNvPr id="25" name="Group 24"/>
          <p:cNvGrpSpPr/>
          <p:nvPr userDrawn="1"/>
        </p:nvGrpSpPr>
        <p:grpSpPr>
          <a:xfrm>
            <a:off x="0" y="6766560"/>
            <a:ext cx="12192000" cy="91440"/>
            <a:chOff x="0" y="4480421"/>
            <a:chExt cx="12192000" cy="91440"/>
          </a:xfrm>
        </p:grpSpPr>
        <p:sp>
          <p:nvSpPr>
            <p:cNvPr id="26" name="Rectangle 2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Rectangle 27"/>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Rectangle 28"/>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1" name="Rectangle 30"/>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3" name="Rectangle 32"/>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1007819251"/>
      </p:ext>
    </p:extLst>
  </p:cSld>
  <p:clrMapOvr>
    <a:masterClrMapping/>
  </p:clrMapOvr>
  <p:timing>
    <p:tnLst>
      <p:par>
        <p:cTn id="1" dur="indefinite" restart="never" nodeType="tmRoot"/>
      </p:par>
    </p:tn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3 block arcs gray">
    <p:spTree>
      <p:nvGrpSpPr>
        <p:cNvPr id="1" name=""/>
        <p:cNvGrpSpPr/>
        <p:nvPr/>
      </p:nvGrpSpPr>
      <p:grpSpPr>
        <a:xfrm>
          <a:off x="0" y="0"/>
          <a:ext cx="0" cy="0"/>
          <a:chOff x="0" y="0"/>
          <a:chExt cx="0" cy="0"/>
        </a:xfrm>
      </p:grpSpPr>
      <p:grpSp>
        <p:nvGrpSpPr>
          <p:cNvPr id="3" name="Group 2"/>
          <p:cNvGrpSpPr/>
          <p:nvPr userDrawn="1"/>
        </p:nvGrpSpPr>
        <p:grpSpPr>
          <a:xfrm>
            <a:off x="2060575" y="1614640"/>
            <a:ext cx="8070850" cy="4356172"/>
            <a:chOff x="2060575" y="1614640"/>
            <a:chExt cx="8070850" cy="4356172"/>
          </a:xfrm>
          <a:gradFill>
            <a:gsLst>
              <a:gs pos="58000">
                <a:srgbClr val="C2C2C2"/>
              </a:gs>
              <a:gs pos="0">
                <a:schemeClr val="bg1">
                  <a:lumMod val="95000"/>
                </a:schemeClr>
              </a:gs>
              <a:gs pos="100000">
                <a:schemeClr val="bg1">
                  <a:lumMod val="50000"/>
                </a:schemeClr>
              </a:gs>
            </a:gsLst>
            <a:lin ang="0" scaled="1"/>
          </a:gradFill>
        </p:grpSpPr>
        <p:sp>
          <p:nvSpPr>
            <p:cNvPr id="27" name="Freeform 26"/>
            <p:cNvSpPr/>
            <p:nvPr/>
          </p:nvSpPr>
          <p:spPr>
            <a:xfrm>
              <a:off x="2060575" y="1614640"/>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Freeform 29"/>
            <p:cNvSpPr/>
            <p:nvPr/>
          </p:nvSpPr>
          <p:spPr>
            <a:xfrm rot="10800000">
              <a:off x="4484069" y="3664178"/>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2" name="Freeform 31"/>
            <p:cNvSpPr/>
            <p:nvPr/>
          </p:nvSpPr>
          <p:spPr>
            <a:xfrm>
              <a:off x="6907563" y="1614640"/>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9" name="Chart Placeholder 8"/>
          <p:cNvSpPr>
            <a:spLocks noGrp="1" noChangeAspect="1"/>
          </p:cNvSpPr>
          <p:nvPr>
            <p:ph type="chart" sz="quarter" idx="13"/>
          </p:nvPr>
        </p:nvSpPr>
        <p:spPr>
          <a:xfrm>
            <a:off x="2523208" y="2268329"/>
            <a:ext cx="2294626" cy="2011680"/>
          </a:xfrm>
        </p:spPr>
        <p:txBody>
          <a:bodyPr/>
          <a:lstStyle/>
          <a:p>
            <a:endParaRPr lang="en-US"/>
          </a:p>
        </p:txBody>
      </p:sp>
      <p:sp>
        <p:nvSpPr>
          <p:cNvPr id="37" name="Chart Placeholder 8"/>
          <p:cNvSpPr>
            <a:spLocks noGrp="1" noChangeAspect="1"/>
          </p:cNvSpPr>
          <p:nvPr>
            <p:ph type="chart" sz="quarter" idx="22"/>
          </p:nvPr>
        </p:nvSpPr>
        <p:spPr>
          <a:xfrm>
            <a:off x="4950671" y="3358499"/>
            <a:ext cx="2294626" cy="2011680"/>
          </a:xfrm>
        </p:spPr>
        <p:txBody>
          <a:bodyPr/>
          <a:lstStyle/>
          <a:p>
            <a:endParaRPr lang="en-US"/>
          </a:p>
        </p:txBody>
      </p:sp>
      <p:sp>
        <p:nvSpPr>
          <p:cNvPr id="44" name="Chart Placeholder 8"/>
          <p:cNvSpPr>
            <a:spLocks noGrp="1" noChangeAspect="1"/>
          </p:cNvSpPr>
          <p:nvPr>
            <p:ph type="chart" sz="quarter" idx="23"/>
          </p:nvPr>
        </p:nvSpPr>
        <p:spPr>
          <a:xfrm>
            <a:off x="7372181" y="2268329"/>
            <a:ext cx="2294626" cy="2011680"/>
          </a:xfrm>
        </p:spPr>
        <p:txBody>
          <a:bodyPr/>
          <a:lstStyle/>
          <a:p>
            <a:endParaRPr lang="en-US"/>
          </a:p>
        </p:txBody>
      </p:sp>
      <p:sp>
        <p:nvSpPr>
          <p:cNvPr id="47" name="Text Placeholder 12"/>
          <p:cNvSpPr>
            <a:spLocks noGrp="1"/>
          </p:cNvSpPr>
          <p:nvPr>
            <p:ph type="body" sz="quarter" idx="15" hasCustomPrompt="1"/>
          </p:nvPr>
        </p:nvSpPr>
        <p:spPr>
          <a:xfrm>
            <a:off x="2523207" y="4433755"/>
            <a:ext cx="1727559" cy="1089529"/>
          </a:xfrm>
        </p:spPr>
        <p:txBody>
          <a:bodyPr vert="horz" wrap="square" lIns="91440" tIns="45720" rIns="91440" bIns="45720" rtlCol="0" anchor="t">
            <a:spAutoFit/>
          </a:bodyPr>
          <a:lstStyle>
            <a:lvl1pPr marL="228600" indent="-228600" algn="l">
              <a:buNone/>
              <a:defRPr lang="en-US" sz="2400" b="1" cap="all" baseline="0">
                <a:solidFill>
                  <a:srgbClr val="47464B"/>
                </a:solidFill>
              </a:defRPr>
            </a:lvl1pPr>
          </a:lstStyle>
          <a:p>
            <a:pPr marL="0" lvl="0" indent="0"/>
            <a:r>
              <a:rPr lang="en-US" smtClean="0"/>
              <a:t>Insert some title here</a:t>
            </a:r>
            <a:endParaRPr lang="en-US"/>
          </a:p>
        </p:txBody>
      </p:sp>
      <p:sp>
        <p:nvSpPr>
          <p:cNvPr id="48" name="Text Placeholder 12"/>
          <p:cNvSpPr>
            <a:spLocks noGrp="1"/>
          </p:cNvSpPr>
          <p:nvPr>
            <p:ph type="body" sz="quarter" idx="24" hasCustomPrompt="1"/>
          </p:nvPr>
        </p:nvSpPr>
        <p:spPr>
          <a:xfrm>
            <a:off x="7939248" y="4433755"/>
            <a:ext cx="1727559" cy="1089529"/>
          </a:xfrm>
        </p:spPr>
        <p:txBody>
          <a:bodyPr vert="horz" wrap="square" lIns="91440" tIns="45720" rIns="91440" bIns="45720" rtlCol="0" anchor="t">
            <a:spAutoFit/>
          </a:bodyPr>
          <a:lstStyle>
            <a:lvl1pPr marL="228600" indent="-228600" algn="r">
              <a:buNone/>
              <a:defRPr lang="en-US" sz="2400" b="1" cap="all" baseline="0">
                <a:solidFill>
                  <a:srgbClr val="47464B"/>
                </a:solidFill>
              </a:defRPr>
            </a:lvl1pPr>
          </a:lstStyle>
          <a:p>
            <a:pPr marL="0" lvl="0" indent="0"/>
            <a:r>
              <a:rPr lang="en-US" smtClean="0"/>
              <a:t>Insert some title here</a:t>
            </a:r>
            <a:endParaRPr lang="en-US"/>
          </a:p>
        </p:txBody>
      </p:sp>
      <p:sp>
        <p:nvSpPr>
          <p:cNvPr id="49" name="Text Placeholder 12"/>
          <p:cNvSpPr>
            <a:spLocks noGrp="1"/>
          </p:cNvSpPr>
          <p:nvPr>
            <p:ph type="body" sz="quarter" idx="25" hasCustomPrompt="1"/>
          </p:nvPr>
        </p:nvSpPr>
        <p:spPr>
          <a:xfrm>
            <a:off x="5232221" y="2184550"/>
            <a:ext cx="1727559" cy="1089529"/>
          </a:xfrm>
        </p:spPr>
        <p:txBody>
          <a:bodyPr vert="horz" wrap="square" lIns="91440" tIns="45720" rIns="91440" bIns="45720" rtlCol="0" anchor="b">
            <a:spAutoFit/>
          </a:bodyPr>
          <a:lstStyle>
            <a:lvl1pPr marL="228600" indent="-228600" algn="ctr">
              <a:buNone/>
              <a:defRPr lang="en-US" sz="2400" b="1" cap="all" baseline="0">
                <a:solidFill>
                  <a:srgbClr val="47464B"/>
                </a:solidFill>
              </a:defRPr>
            </a:lvl1pPr>
          </a:lstStyle>
          <a:p>
            <a:pPr marL="0" lvl="0" indent="0"/>
            <a:r>
              <a:rPr lang="en-US" smtClean="0"/>
              <a:t>Insert some title here</a:t>
            </a:r>
            <a:endParaRPr lang="en-US"/>
          </a:p>
        </p:txBody>
      </p:sp>
      <p:sp>
        <p:nvSpPr>
          <p:cNvPr id="50" name="Text Placeholder 29"/>
          <p:cNvSpPr>
            <a:spLocks noGrp="1"/>
          </p:cNvSpPr>
          <p:nvPr>
            <p:ph type="body" sz="quarter" idx="18" hasCustomPrompt="1"/>
          </p:nvPr>
        </p:nvSpPr>
        <p:spPr>
          <a:xfrm>
            <a:off x="2884040" y="1666874"/>
            <a:ext cx="1572963" cy="431800"/>
          </a:xfrm>
        </p:spPr>
        <p:txBody>
          <a:bodyPr anchor="ctr">
            <a:normAutofit/>
          </a:bodyPr>
          <a:lstStyle>
            <a:lvl1pPr marL="0" indent="0" algn="ctr">
              <a:buNone/>
              <a:defRPr sz="2200" b="1">
                <a:solidFill>
                  <a:schemeClr val="tx1"/>
                </a:solidFill>
              </a:defRPr>
            </a:lvl1pPr>
          </a:lstStyle>
          <a:p>
            <a:pPr lvl="0"/>
            <a:r>
              <a:rPr lang="en-US" smtClean="0"/>
              <a:t>Date here</a:t>
            </a:r>
            <a:endParaRPr lang="en-US"/>
          </a:p>
        </p:txBody>
      </p:sp>
      <p:sp>
        <p:nvSpPr>
          <p:cNvPr id="51" name="Text Placeholder 29"/>
          <p:cNvSpPr>
            <a:spLocks noGrp="1"/>
          </p:cNvSpPr>
          <p:nvPr>
            <p:ph type="body" sz="quarter" idx="26" hasCustomPrompt="1"/>
          </p:nvPr>
        </p:nvSpPr>
        <p:spPr>
          <a:xfrm>
            <a:off x="5309517" y="5472835"/>
            <a:ext cx="1572963" cy="431800"/>
          </a:xfrm>
        </p:spPr>
        <p:txBody>
          <a:bodyPr anchor="ctr">
            <a:normAutofit/>
          </a:bodyPr>
          <a:lstStyle>
            <a:lvl1pPr marL="0" indent="0" algn="ctr">
              <a:buNone/>
              <a:defRPr sz="2200" b="1">
                <a:solidFill>
                  <a:schemeClr val="bg1"/>
                </a:solidFill>
              </a:defRPr>
            </a:lvl1pPr>
          </a:lstStyle>
          <a:p>
            <a:pPr lvl="0"/>
            <a:r>
              <a:rPr lang="en-US" smtClean="0"/>
              <a:t>Date here</a:t>
            </a:r>
            <a:endParaRPr lang="en-US"/>
          </a:p>
        </p:txBody>
      </p:sp>
      <p:sp>
        <p:nvSpPr>
          <p:cNvPr id="52" name="Text Placeholder 29"/>
          <p:cNvSpPr>
            <a:spLocks noGrp="1"/>
          </p:cNvSpPr>
          <p:nvPr>
            <p:ph type="body" sz="quarter" idx="27" hasCustomPrompt="1"/>
          </p:nvPr>
        </p:nvSpPr>
        <p:spPr>
          <a:xfrm>
            <a:off x="7733013" y="1666874"/>
            <a:ext cx="1572963" cy="431800"/>
          </a:xfrm>
        </p:spPr>
        <p:txBody>
          <a:bodyPr anchor="ctr">
            <a:normAutofit/>
          </a:bodyPr>
          <a:lstStyle>
            <a:lvl1pPr marL="0" indent="0" algn="ctr">
              <a:buNone/>
              <a:defRPr sz="2200" b="1">
                <a:solidFill>
                  <a:schemeClr val="bg1"/>
                </a:solidFill>
              </a:defRPr>
            </a:lvl1pPr>
          </a:lstStyle>
          <a:p>
            <a:pPr lvl="0"/>
            <a:r>
              <a:rPr lang="en-US" smtClean="0"/>
              <a:t>Date here</a:t>
            </a:r>
            <a:endParaRPr lang="en-US"/>
          </a:p>
        </p:txBody>
      </p:sp>
      <p:grpSp>
        <p:nvGrpSpPr>
          <p:cNvPr id="26" name="Group 25"/>
          <p:cNvGrpSpPr/>
          <p:nvPr userDrawn="1"/>
        </p:nvGrpSpPr>
        <p:grpSpPr>
          <a:xfrm>
            <a:off x="0" y="6766560"/>
            <a:ext cx="12192000" cy="91440"/>
            <a:chOff x="0" y="4480421"/>
            <a:chExt cx="12192000" cy="91440"/>
          </a:xfrm>
        </p:grpSpPr>
        <p:sp>
          <p:nvSpPr>
            <p:cNvPr id="28" name="Rectangle 27"/>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Rectangle 28"/>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1" name="Rectangle 30"/>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3" name="Rectangle 32"/>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Rectangle 33"/>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235512778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pictures #2">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24" name="Picture Placeholder 10"/>
          <p:cNvSpPr>
            <a:spLocks noGrp="1" noChangeAspect="1"/>
          </p:cNvSpPr>
          <p:nvPr>
            <p:ph type="pic" sz="quarter" idx="14"/>
          </p:nvPr>
        </p:nvSpPr>
        <p:spPr>
          <a:xfrm>
            <a:off x="485759" y="1901337"/>
            <a:ext cx="2600055" cy="1957811"/>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25" name="Text Placeholder 29"/>
          <p:cNvSpPr>
            <a:spLocks noGrp="1"/>
          </p:cNvSpPr>
          <p:nvPr>
            <p:ph type="body" sz="quarter" idx="26" hasCustomPrompt="1"/>
          </p:nvPr>
        </p:nvSpPr>
        <p:spPr>
          <a:xfrm>
            <a:off x="482600" y="3959455"/>
            <a:ext cx="4684076" cy="978729"/>
          </a:xfrm>
          <a:solidFill>
            <a:srgbClr val="F9F9F9"/>
          </a:solidFill>
        </p:spPr>
        <p:txBody>
          <a:bodyPr anchor="t">
            <a:spAutoFit/>
          </a:bodyPr>
          <a:lstStyle>
            <a:lvl1pPr marL="0" indent="0" algn="just">
              <a:buNone/>
              <a:defRPr sz="1600">
                <a:solidFill>
                  <a:srgbClr val="273339"/>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26" name="Text Placeholder 29"/>
          <p:cNvSpPr>
            <a:spLocks noGrp="1"/>
          </p:cNvSpPr>
          <p:nvPr>
            <p:ph type="body" sz="quarter" idx="18" hasCustomPrompt="1"/>
          </p:nvPr>
        </p:nvSpPr>
        <p:spPr>
          <a:xfrm>
            <a:off x="2570908" y="2197854"/>
            <a:ext cx="2596896" cy="431800"/>
          </a:xfrm>
          <a:solidFill>
            <a:schemeClr val="accent4"/>
          </a:solidFill>
        </p:spPr>
        <p:txBody>
          <a:bodyPr anchor="ctr">
            <a:normAutofit/>
          </a:bodyPr>
          <a:lstStyle>
            <a:lvl1pPr marL="0" indent="0" algn="r">
              <a:buNone/>
              <a:defRPr sz="2200">
                <a:solidFill>
                  <a:schemeClr val="bg1"/>
                </a:solidFill>
              </a:defRPr>
            </a:lvl1pPr>
          </a:lstStyle>
          <a:p>
            <a:pPr lvl="0"/>
            <a:r>
              <a:rPr lang="en-US" smtClean="0"/>
              <a:t>Project Name Here</a:t>
            </a:r>
            <a:endParaRPr lang="en-US"/>
          </a:p>
        </p:txBody>
      </p:sp>
      <p:sp>
        <p:nvSpPr>
          <p:cNvPr id="27" name="Text Placeholder 29"/>
          <p:cNvSpPr>
            <a:spLocks noGrp="1"/>
          </p:cNvSpPr>
          <p:nvPr>
            <p:ph type="body" sz="quarter" idx="22" hasCustomPrompt="1"/>
          </p:nvPr>
        </p:nvSpPr>
        <p:spPr>
          <a:xfrm>
            <a:off x="2570908" y="2789478"/>
            <a:ext cx="2596896" cy="431800"/>
          </a:xfrm>
          <a:solidFill>
            <a:schemeClr val="accent1"/>
          </a:solidFill>
        </p:spPr>
        <p:txBody>
          <a:bodyPr anchor="ctr">
            <a:normAutofit/>
          </a:bodyPr>
          <a:lstStyle>
            <a:lvl1pPr marL="0" indent="0" algn="r">
              <a:buNone/>
              <a:defRPr sz="1800">
                <a:solidFill>
                  <a:schemeClr val="bg1"/>
                </a:solidFill>
              </a:defRPr>
            </a:lvl1pPr>
          </a:lstStyle>
          <a:p>
            <a:pPr lvl="0"/>
            <a:r>
              <a:rPr lang="en-US" smtClean="0"/>
              <a:t>Client Name Here</a:t>
            </a:r>
            <a:endParaRPr lang="en-US"/>
          </a:p>
        </p:txBody>
      </p:sp>
      <p:sp>
        <p:nvSpPr>
          <p:cNvPr id="29" name="Picture Placeholder 10"/>
          <p:cNvSpPr>
            <a:spLocks noGrp="1" noChangeAspect="1"/>
          </p:cNvSpPr>
          <p:nvPr>
            <p:ph type="pic" sz="quarter" idx="28"/>
          </p:nvPr>
        </p:nvSpPr>
        <p:spPr>
          <a:xfrm>
            <a:off x="7027356" y="1901335"/>
            <a:ext cx="2600055" cy="1957811"/>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32" name="Text Placeholder 29"/>
          <p:cNvSpPr>
            <a:spLocks noGrp="1"/>
          </p:cNvSpPr>
          <p:nvPr>
            <p:ph type="body" sz="quarter" idx="29" hasCustomPrompt="1"/>
          </p:nvPr>
        </p:nvSpPr>
        <p:spPr>
          <a:xfrm>
            <a:off x="7024197" y="3959453"/>
            <a:ext cx="4684076" cy="978729"/>
          </a:xfrm>
          <a:solidFill>
            <a:srgbClr val="F9F9F9"/>
          </a:solidFill>
        </p:spPr>
        <p:txBody>
          <a:bodyPr anchor="t">
            <a:spAutoFit/>
          </a:bodyPr>
          <a:lstStyle>
            <a:lvl1pPr marL="0" indent="0" algn="just">
              <a:buNone/>
              <a:defRPr sz="1600">
                <a:solidFill>
                  <a:srgbClr val="273339"/>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34" name="Text Placeholder 29"/>
          <p:cNvSpPr>
            <a:spLocks noGrp="1"/>
          </p:cNvSpPr>
          <p:nvPr>
            <p:ph type="body" sz="quarter" idx="30" hasCustomPrompt="1"/>
          </p:nvPr>
        </p:nvSpPr>
        <p:spPr>
          <a:xfrm>
            <a:off x="9112505" y="2197852"/>
            <a:ext cx="2596896" cy="431800"/>
          </a:xfrm>
          <a:solidFill>
            <a:schemeClr val="accent4"/>
          </a:solidFill>
        </p:spPr>
        <p:txBody>
          <a:bodyPr anchor="ctr">
            <a:normAutofit/>
          </a:bodyPr>
          <a:lstStyle>
            <a:lvl1pPr marL="0" indent="0" algn="r">
              <a:buNone/>
              <a:defRPr sz="2200">
                <a:solidFill>
                  <a:schemeClr val="bg1"/>
                </a:solidFill>
              </a:defRPr>
            </a:lvl1pPr>
          </a:lstStyle>
          <a:p>
            <a:pPr lvl="0"/>
            <a:r>
              <a:rPr lang="en-US" smtClean="0"/>
              <a:t>Project Name Here</a:t>
            </a:r>
            <a:endParaRPr lang="en-US"/>
          </a:p>
        </p:txBody>
      </p:sp>
      <p:sp>
        <p:nvSpPr>
          <p:cNvPr id="36" name="Text Placeholder 29"/>
          <p:cNvSpPr>
            <a:spLocks noGrp="1"/>
          </p:cNvSpPr>
          <p:nvPr>
            <p:ph type="body" sz="quarter" idx="31" hasCustomPrompt="1"/>
          </p:nvPr>
        </p:nvSpPr>
        <p:spPr>
          <a:xfrm>
            <a:off x="9112505" y="2789476"/>
            <a:ext cx="2596896" cy="431800"/>
          </a:xfrm>
          <a:solidFill>
            <a:schemeClr val="accent1"/>
          </a:solidFill>
        </p:spPr>
        <p:txBody>
          <a:bodyPr anchor="ctr">
            <a:normAutofit/>
          </a:bodyPr>
          <a:lstStyle>
            <a:lvl1pPr marL="0" indent="0" algn="r">
              <a:buNone/>
              <a:defRPr sz="1800">
                <a:solidFill>
                  <a:schemeClr val="bg1"/>
                </a:solidFill>
              </a:defRPr>
            </a:lvl1pPr>
          </a:lstStyle>
          <a:p>
            <a:pPr lvl="0"/>
            <a:r>
              <a:rPr lang="en-US" smtClean="0"/>
              <a:t>Client Name Here</a:t>
            </a:r>
            <a:endParaRPr lang="en-US"/>
          </a:p>
        </p:txBody>
      </p:sp>
      <p:grpSp>
        <p:nvGrpSpPr>
          <p:cNvPr id="39" name="Group 38"/>
          <p:cNvGrpSpPr/>
          <p:nvPr userDrawn="1"/>
        </p:nvGrpSpPr>
        <p:grpSpPr>
          <a:xfrm>
            <a:off x="0" y="6766560"/>
            <a:ext cx="12192000" cy="91440"/>
            <a:chOff x="0" y="4480421"/>
            <a:chExt cx="12192000" cy="91440"/>
          </a:xfrm>
        </p:grpSpPr>
        <p:sp>
          <p:nvSpPr>
            <p:cNvPr id="41" name="Rectangle 40"/>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952664870"/>
      </p:ext>
    </p:extLst>
  </p:cSld>
  <p:clrMapOvr>
    <a:masterClrMapping/>
  </p:clrMapOvr>
  <p:timing>
    <p:tnLst>
      <p:par>
        <p:cTn id="1" dur="indefinite" restart="never" nodeType="tmRoot"/>
      </p:par>
    </p:tn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4 block arc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27" name="Freeform 26"/>
          <p:cNvSpPr/>
          <p:nvPr/>
        </p:nvSpPr>
        <p:spPr>
          <a:xfrm>
            <a:off x="838200" y="1614640"/>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Freeform 29"/>
          <p:cNvSpPr/>
          <p:nvPr/>
        </p:nvSpPr>
        <p:spPr>
          <a:xfrm rot="10800000">
            <a:off x="3261694" y="3664178"/>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2" name="Freeform 31"/>
          <p:cNvSpPr/>
          <p:nvPr/>
        </p:nvSpPr>
        <p:spPr>
          <a:xfrm>
            <a:off x="5685188" y="1614640"/>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Chart Placeholder 8"/>
          <p:cNvSpPr>
            <a:spLocks noGrp="1" noChangeAspect="1"/>
          </p:cNvSpPr>
          <p:nvPr>
            <p:ph type="chart" sz="quarter" idx="13"/>
          </p:nvPr>
        </p:nvSpPr>
        <p:spPr>
          <a:xfrm>
            <a:off x="1300833" y="2268329"/>
            <a:ext cx="2294626" cy="2011680"/>
          </a:xfrm>
        </p:spPr>
        <p:txBody>
          <a:bodyPr/>
          <a:lstStyle/>
          <a:p>
            <a:endParaRPr lang="en-US"/>
          </a:p>
        </p:txBody>
      </p:sp>
      <p:sp>
        <p:nvSpPr>
          <p:cNvPr id="37" name="Chart Placeholder 8"/>
          <p:cNvSpPr>
            <a:spLocks noGrp="1" noChangeAspect="1"/>
          </p:cNvSpPr>
          <p:nvPr>
            <p:ph type="chart" sz="quarter" idx="22"/>
          </p:nvPr>
        </p:nvSpPr>
        <p:spPr>
          <a:xfrm>
            <a:off x="3728296" y="3358499"/>
            <a:ext cx="2294626" cy="2011680"/>
          </a:xfrm>
        </p:spPr>
        <p:txBody>
          <a:bodyPr/>
          <a:lstStyle/>
          <a:p>
            <a:endParaRPr lang="en-US"/>
          </a:p>
        </p:txBody>
      </p:sp>
      <p:sp>
        <p:nvSpPr>
          <p:cNvPr id="44" name="Chart Placeholder 8"/>
          <p:cNvSpPr>
            <a:spLocks noGrp="1" noChangeAspect="1"/>
          </p:cNvSpPr>
          <p:nvPr>
            <p:ph type="chart" sz="quarter" idx="23"/>
          </p:nvPr>
        </p:nvSpPr>
        <p:spPr>
          <a:xfrm>
            <a:off x="6149806" y="2268329"/>
            <a:ext cx="2294626" cy="2011680"/>
          </a:xfrm>
        </p:spPr>
        <p:txBody>
          <a:bodyPr/>
          <a:lstStyle/>
          <a:p>
            <a:endParaRPr lang="en-US"/>
          </a:p>
        </p:txBody>
      </p:sp>
      <p:sp>
        <p:nvSpPr>
          <p:cNvPr id="47" name="Text Placeholder 12"/>
          <p:cNvSpPr>
            <a:spLocks noGrp="1"/>
          </p:cNvSpPr>
          <p:nvPr>
            <p:ph type="body" sz="quarter" idx="15" hasCustomPrompt="1"/>
          </p:nvPr>
        </p:nvSpPr>
        <p:spPr>
          <a:xfrm>
            <a:off x="1300832" y="4433755"/>
            <a:ext cx="1727559" cy="1089529"/>
          </a:xfrm>
        </p:spPr>
        <p:txBody>
          <a:bodyPr vert="horz" wrap="square" lIns="91440" tIns="45720" rIns="91440" bIns="45720" rtlCol="0" anchor="t">
            <a:spAutoFit/>
          </a:bodyPr>
          <a:lstStyle>
            <a:lvl1pPr marL="228600" indent="-228600" algn="l">
              <a:buNone/>
              <a:defRPr lang="en-US" sz="2400" b="1" cap="all" baseline="0">
                <a:solidFill>
                  <a:srgbClr val="47464B"/>
                </a:solidFill>
              </a:defRPr>
            </a:lvl1pPr>
          </a:lstStyle>
          <a:p>
            <a:pPr marL="0" lvl="0" indent="0"/>
            <a:r>
              <a:rPr lang="en-US" smtClean="0"/>
              <a:t>Insert some title here</a:t>
            </a:r>
            <a:endParaRPr lang="en-US"/>
          </a:p>
        </p:txBody>
      </p:sp>
      <p:sp>
        <p:nvSpPr>
          <p:cNvPr id="48" name="Text Placeholder 12"/>
          <p:cNvSpPr>
            <a:spLocks noGrp="1"/>
          </p:cNvSpPr>
          <p:nvPr>
            <p:ph type="body" sz="quarter" idx="24" hasCustomPrompt="1"/>
          </p:nvPr>
        </p:nvSpPr>
        <p:spPr>
          <a:xfrm>
            <a:off x="6441325" y="4433755"/>
            <a:ext cx="1727559" cy="1089529"/>
          </a:xfrm>
        </p:spPr>
        <p:txBody>
          <a:bodyPr vert="horz" wrap="square" lIns="91440" tIns="45720" rIns="91440" bIns="45720" rtlCol="0" anchor="t">
            <a:spAutoFit/>
          </a:bodyPr>
          <a:lstStyle>
            <a:lvl1pPr marL="228600" indent="-228600" algn="ctr">
              <a:buNone/>
              <a:defRPr lang="en-US" sz="2400" b="1" cap="all" baseline="0">
                <a:solidFill>
                  <a:srgbClr val="47464B"/>
                </a:solidFill>
              </a:defRPr>
            </a:lvl1pPr>
          </a:lstStyle>
          <a:p>
            <a:pPr marL="0" lvl="0" indent="0"/>
            <a:r>
              <a:rPr lang="en-US" smtClean="0"/>
              <a:t>Insert some title here</a:t>
            </a:r>
            <a:endParaRPr lang="en-US"/>
          </a:p>
        </p:txBody>
      </p:sp>
      <p:sp>
        <p:nvSpPr>
          <p:cNvPr id="49" name="Text Placeholder 12"/>
          <p:cNvSpPr>
            <a:spLocks noGrp="1"/>
          </p:cNvSpPr>
          <p:nvPr>
            <p:ph type="body" sz="quarter" idx="25" hasCustomPrompt="1"/>
          </p:nvPr>
        </p:nvSpPr>
        <p:spPr>
          <a:xfrm>
            <a:off x="4009846" y="2184550"/>
            <a:ext cx="1727559" cy="1089529"/>
          </a:xfrm>
        </p:spPr>
        <p:txBody>
          <a:bodyPr vert="horz" wrap="square" lIns="91440" tIns="45720" rIns="91440" bIns="45720" rtlCol="0" anchor="b">
            <a:spAutoFit/>
          </a:bodyPr>
          <a:lstStyle>
            <a:lvl1pPr marL="228600" indent="-228600" algn="ctr">
              <a:buNone/>
              <a:defRPr lang="en-US" sz="2400" b="1" cap="all" baseline="0">
                <a:solidFill>
                  <a:srgbClr val="47464B"/>
                </a:solidFill>
              </a:defRPr>
            </a:lvl1pPr>
          </a:lstStyle>
          <a:p>
            <a:pPr marL="0" lvl="0" indent="0"/>
            <a:r>
              <a:rPr lang="en-US" smtClean="0"/>
              <a:t>Insert some title here</a:t>
            </a:r>
            <a:endParaRPr lang="en-US"/>
          </a:p>
        </p:txBody>
      </p:sp>
      <p:sp>
        <p:nvSpPr>
          <p:cNvPr id="50" name="Text Placeholder 29"/>
          <p:cNvSpPr>
            <a:spLocks noGrp="1"/>
          </p:cNvSpPr>
          <p:nvPr>
            <p:ph type="body" sz="quarter" idx="18" hasCustomPrompt="1"/>
          </p:nvPr>
        </p:nvSpPr>
        <p:spPr>
          <a:xfrm>
            <a:off x="1661665" y="1666874"/>
            <a:ext cx="1572963" cy="431800"/>
          </a:xfrm>
        </p:spPr>
        <p:txBody>
          <a:bodyPr anchor="ctr">
            <a:normAutofit/>
          </a:bodyPr>
          <a:lstStyle>
            <a:lvl1pPr marL="0" indent="0" algn="ctr">
              <a:buNone/>
              <a:defRPr sz="2200" b="1">
                <a:solidFill>
                  <a:schemeClr val="bg1"/>
                </a:solidFill>
              </a:defRPr>
            </a:lvl1pPr>
          </a:lstStyle>
          <a:p>
            <a:pPr lvl="0"/>
            <a:r>
              <a:rPr lang="en-US" smtClean="0"/>
              <a:t>Date here</a:t>
            </a:r>
            <a:endParaRPr lang="en-US"/>
          </a:p>
        </p:txBody>
      </p:sp>
      <p:sp>
        <p:nvSpPr>
          <p:cNvPr id="51" name="Text Placeholder 29"/>
          <p:cNvSpPr>
            <a:spLocks noGrp="1"/>
          </p:cNvSpPr>
          <p:nvPr>
            <p:ph type="body" sz="quarter" idx="26" hasCustomPrompt="1"/>
          </p:nvPr>
        </p:nvSpPr>
        <p:spPr>
          <a:xfrm>
            <a:off x="4087142" y="5472835"/>
            <a:ext cx="1572963" cy="431800"/>
          </a:xfrm>
        </p:spPr>
        <p:txBody>
          <a:bodyPr anchor="ctr">
            <a:normAutofit/>
          </a:bodyPr>
          <a:lstStyle>
            <a:lvl1pPr marL="0" indent="0" algn="ctr">
              <a:buNone/>
              <a:defRPr sz="2200" b="1">
                <a:solidFill>
                  <a:schemeClr val="bg1"/>
                </a:solidFill>
              </a:defRPr>
            </a:lvl1pPr>
          </a:lstStyle>
          <a:p>
            <a:pPr lvl="0"/>
            <a:r>
              <a:rPr lang="en-US" smtClean="0"/>
              <a:t>Date here</a:t>
            </a:r>
            <a:endParaRPr lang="en-US"/>
          </a:p>
        </p:txBody>
      </p:sp>
      <p:sp>
        <p:nvSpPr>
          <p:cNvPr id="52" name="Text Placeholder 29"/>
          <p:cNvSpPr>
            <a:spLocks noGrp="1"/>
          </p:cNvSpPr>
          <p:nvPr>
            <p:ph type="body" sz="quarter" idx="27" hasCustomPrompt="1"/>
          </p:nvPr>
        </p:nvSpPr>
        <p:spPr>
          <a:xfrm>
            <a:off x="6510638" y="1666874"/>
            <a:ext cx="1572963" cy="431800"/>
          </a:xfrm>
        </p:spPr>
        <p:txBody>
          <a:bodyPr anchor="ctr">
            <a:normAutofit/>
          </a:bodyPr>
          <a:lstStyle>
            <a:lvl1pPr marL="0" indent="0" algn="ctr">
              <a:buNone/>
              <a:defRPr sz="2200" b="1">
                <a:solidFill>
                  <a:schemeClr val="bg1"/>
                </a:solidFill>
              </a:defRPr>
            </a:lvl1pPr>
          </a:lstStyle>
          <a:p>
            <a:pPr lvl="0"/>
            <a:r>
              <a:rPr lang="en-US" smtClean="0"/>
              <a:t>Date here</a:t>
            </a:r>
            <a:endParaRPr lang="en-US"/>
          </a:p>
        </p:txBody>
      </p:sp>
      <p:sp>
        <p:nvSpPr>
          <p:cNvPr id="25" name="Freeform 24"/>
          <p:cNvSpPr/>
          <p:nvPr userDrawn="1"/>
        </p:nvSpPr>
        <p:spPr>
          <a:xfrm rot="10800000">
            <a:off x="8124652" y="3662231"/>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Chart Placeholder 8"/>
          <p:cNvSpPr>
            <a:spLocks noGrp="1" noChangeAspect="1"/>
          </p:cNvSpPr>
          <p:nvPr>
            <p:ph type="chart" sz="quarter" idx="28"/>
          </p:nvPr>
        </p:nvSpPr>
        <p:spPr>
          <a:xfrm>
            <a:off x="8591254" y="3356552"/>
            <a:ext cx="2294626" cy="2011680"/>
          </a:xfrm>
        </p:spPr>
        <p:txBody>
          <a:bodyPr/>
          <a:lstStyle/>
          <a:p>
            <a:endParaRPr lang="en-US"/>
          </a:p>
        </p:txBody>
      </p:sp>
      <p:sp>
        <p:nvSpPr>
          <p:cNvPr id="28" name="Text Placeholder 12"/>
          <p:cNvSpPr>
            <a:spLocks noGrp="1"/>
          </p:cNvSpPr>
          <p:nvPr>
            <p:ph type="body" sz="quarter" idx="29" hasCustomPrompt="1"/>
          </p:nvPr>
        </p:nvSpPr>
        <p:spPr>
          <a:xfrm>
            <a:off x="8872804" y="2182603"/>
            <a:ext cx="1727559" cy="1089529"/>
          </a:xfrm>
        </p:spPr>
        <p:txBody>
          <a:bodyPr vert="horz" wrap="square" lIns="91440" tIns="45720" rIns="91440" bIns="45720" rtlCol="0" anchor="b">
            <a:spAutoFit/>
          </a:bodyPr>
          <a:lstStyle>
            <a:lvl1pPr marL="228600" indent="-228600" algn="r">
              <a:buNone/>
              <a:defRPr lang="en-US" sz="2400" b="1" cap="all" baseline="0">
                <a:solidFill>
                  <a:srgbClr val="47464B"/>
                </a:solidFill>
              </a:defRPr>
            </a:lvl1pPr>
          </a:lstStyle>
          <a:p>
            <a:pPr marL="0" lvl="0" indent="0"/>
            <a:r>
              <a:rPr lang="en-US" smtClean="0"/>
              <a:t>Insert some title here</a:t>
            </a:r>
            <a:endParaRPr lang="en-US"/>
          </a:p>
        </p:txBody>
      </p:sp>
      <p:sp>
        <p:nvSpPr>
          <p:cNvPr id="29" name="Text Placeholder 29"/>
          <p:cNvSpPr>
            <a:spLocks noGrp="1"/>
          </p:cNvSpPr>
          <p:nvPr>
            <p:ph type="body" sz="quarter" idx="30" hasCustomPrompt="1"/>
          </p:nvPr>
        </p:nvSpPr>
        <p:spPr>
          <a:xfrm>
            <a:off x="8950100" y="5470888"/>
            <a:ext cx="1572963" cy="431800"/>
          </a:xfrm>
        </p:spPr>
        <p:txBody>
          <a:bodyPr anchor="ctr">
            <a:normAutofit/>
          </a:bodyPr>
          <a:lstStyle>
            <a:lvl1pPr marL="0" indent="0" algn="ctr">
              <a:buNone/>
              <a:defRPr sz="2200" b="1">
                <a:solidFill>
                  <a:schemeClr val="bg1"/>
                </a:solidFill>
              </a:defRPr>
            </a:lvl1pPr>
          </a:lstStyle>
          <a:p>
            <a:pPr lvl="0"/>
            <a:r>
              <a:rPr lang="en-US" smtClean="0"/>
              <a:t>Date here</a:t>
            </a:r>
            <a:endParaRPr lang="en-US"/>
          </a:p>
        </p:txBody>
      </p:sp>
      <p:grpSp>
        <p:nvGrpSpPr>
          <p:cNvPr id="31" name="Group 30"/>
          <p:cNvGrpSpPr/>
          <p:nvPr userDrawn="1"/>
        </p:nvGrpSpPr>
        <p:grpSpPr>
          <a:xfrm>
            <a:off x="0" y="6766560"/>
            <a:ext cx="12192000" cy="91440"/>
            <a:chOff x="0" y="4480421"/>
            <a:chExt cx="12192000" cy="91440"/>
          </a:xfrm>
        </p:grpSpPr>
        <p:sp>
          <p:nvSpPr>
            <p:cNvPr id="33" name="Rectangle 32"/>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Rectangle 33"/>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5" name="Rectangle 34"/>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6" name="Rectangle 35"/>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5" name="Rectangle 4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2201840648"/>
      </p:ext>
    </p:extLst>
  </p:cSld>
  <p:clrMapOvr>
    <a:masterClrMapping/>
  </p:clrMapOvr>
  <p:timing>
    <p:tnLst>
      <p:par>
        <p:cTn id="1" dur="indefinite" restart="never" nodeType="tmRoot"/>
      </p:par>
    </p:tn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4 block arcs gray">
    <p:spTree>
      <p:nvGrpSpPr>
        <p:cNvPr id="1" name=""/>
        <p:cNvGrpSpPr/>
        <p:nvPr/>
      </p:nvGrpSpPr>
      <p:grpSpPr>
        <a:xfrm>
          <a:off x="0" y="0"/>
          <a:ext cx="0" cy="0"/>
          <a:chOff x="0" y="0"/>
          <a:chExt cx="0" cy="0"/>
        </a:xfrm>
      </p:grpSpPr>
      <p:grpSp>
        <p:nvGrpSpPr>
          <p:cNvPr id="3" name="Group 2"/>
          <p:cNvGrpSpPr/>
          <p:nvPr userDrawn="1"/>
        </p:nvGrpSpPr>
        <p:grpSpPr>
          <a:xfrm>
            <a:off x="838200" y="1614640"/>
            <a:ext cx="10510314" cy="4356172"/>
            <a:chOff x="838200" y="1614640"/>
            <a:chExt cx="10510314" cy="4356172"/>
          </a:xfrm>
          <a:gradFill flip="none" rotWithShape="1">
            <a:gsLst>
              <a:gs pos="58000">
                <a:srgbClr val="C2C2C2"/>
              </a:gs>
              <a:gs pos="0">
                <a:schemeClr val="bg1">
                  <a:lumMod val="95000"/>
                </a:schemeClr>
              </a:gs>
              <a:gs pos="100000">
                <a:schemeClr val="bg1">
                  <a:lumMod val="50000"/>
                </a:schemeClr>
              </a:gs>
            </a:gsLst>
            <a:lin ang="0" scaled="1"/>
            <a:tileRect/>
          </a:gradFill>
        </p:grpSpPr>
        <p:sp>
          <p:nvSpPr>
            <p:cNvPr id="27" name="Freeform 26"/>
            <p:cNvSpPr/>
            <p:nvPr/>
          </p:nvSpPr>
          <p:spPr>
            <a:xfrm>
              <a:off x="838200" y="1614640"/>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Freeform 29"/>
            <p:cNvSpPr/>
            <p:nvPr/>
          </p:nvSpPr>
          <p:spPr>
            <a:xfrm rot="10800000">
              <a:off x="3261694" y="3664178"/>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2" name="Freeform 31"/>
            <p:cNvSpPr/>
            <p:nvPr/>
          </p:nvSpPr>
          <p:spPr>
            <a:xfrm>
              <a:off x="5685188" y="1614640"/>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Freeform 24"/>
            <p:cNvSpPr/>
            <p:nvPr userDrawn="1"/>
          </p:nvSpPr>
          <p:spPr>
            <a:xfrm rot="10800000">
              <a:off x="8124652" y="3662231"/>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9" name="Chart Placeholder 8"/>
          <p:cNvSpPr>
            <a:spLocks noGrp="1" noChangeAspect="1"/>
          </p:cNvSpPr>
          <p:nvPr>
            <p:ph type="chart" sz="quarter" idx="13"/>
          </p:nvPr>
        </p:nvSpPr>
        <p:spPr>
          <a:xfrm>
            <a:off x="1300833" y="2268329"/>
            <a:ext cx="2294626" cy="2011680"/>
          </a:xfrm>
        </p:spPr>
        <p:txBody>
          <a:bodyPr/>
          <a:lstStyle/>
          <a:p>
            <a:endParaRPr lang="en-US"/>
          </a:p>
        </p:txBody>
      </p:sp>
      <p:sp>
        <p:nvSpPr>
          <p:cNvPr id="37" name="Chart Placeholder 8"/>
          <p:cNvSpPr>
            <a:spLocks noGrp="1" noChangeAspect="1"/>
          </p:cNvSpPr>
          <p:nvPr>
            <p:ph type="chart" sz="quarter" idx="22"/>
          </p:nvPr>
        </p:nvSpPr>
        <p:spPr>
          <a:xfrm>
            <a:off x="3728296" y="3358499"/>
            <a:ext cx="2294626" cy="2011680"/>
          </a:xfrm>
        </p:spPr>
        <p:txBody>
          <a:bodyPr/>
          <a:lstStyle/>
          <a:p>
            <a:endParaRPr lang="en-US"/>
          </a:p>
        </p:txBody>
      </p:sp>
      <p:sp>
        <p:nvSpPr>
          <p:cNvPr id="44" name="Chart Placeholder 8"/>
          <p:cNvSpPr>
            <a:spLocks noGrp="1" noChangeAspect="1"/>
          </p:cNvSpPr>
          <p:nvPr>
            <p:ph type="chart" sz="quarter" idx="23"/>
          </p:nvPr>
        </p:nvSpPr>
        <p:spPr>
          <a:xfrm>
            <a:off x="6149806" y="2268329"/>
            <a:ext cx="2294626" cy="2011680"/>
          </a:xfrm>
        </p:spPr>
        <p:txBody>
          <a:bodyPr/>
          <a:lstStyle/>
          <a:p>
            <a:endParaRPr lang="en-US"/>
          </a:p>
        </p:txBody>
      </p:sp>
      <p:sp>
        <p:nvSpPr>
          <p:cNvPr id="47" name="Text Placeholder 12"/>
          <p:cNvSpPr>
            <a:spLocks noGrp="1"/>
          </p:cNvSpPr>
          <p:nvPr>
            <p:ph type="body" sz="quarter" idx="15" hasCustomPrompt="1"/>
          </p:nvPr>
        </p:nvSpPr>
        <p:spPr>
          <a:xfrm>
            <a:off x="1300832" y="4433755"/>
            <a:ext cx="1727559" cy="1089529"/>
          </a:xfrm>
        </p:spPr>
        <p:txBody>
          <a:bodyPr vert="horz" wrap="square" lIns="91440" tIns="45720" rIns="91440" bIns="45720" rtlCol="0" anchor="t">
            <a:spAutoFit/>
          </a:bodyPr>
          <a:lstStyle>
            <a:lvl1pPr marL="228600" indent="-228600" algn="l">
              <a:buNone/>
              <a:defRPr lang="en-US" sz="2400" b="1" cap="all" baseline="0">
                <a:solidFill>
                  <a:srgbClr val="47464B"/>
                </a:solidFill>
              </a:defRPr>
            </a:lvl1pPr>
          </a:lstStyle>
          <a:p>
            <a:pPr marL="0" lvl="0" indent="0"/>
            <a:r>
              <a:rPr lang="en-US" smtClean="0"/>
              <a:t>Insert some title here</a:t>
            </a:r>
            <a:endParaRPr lang="en-US"/>
          </a:p>
        </p:txBody>
      </p:sp>
      <p:sp>
        <p:nvSpPr>
          <p:cNvPr id="48" name="Text Placeholder 12"/>
          <p:cNvSpPr>
            <a:spLocks noGrp="1"/>
          </p:cNvSpPr>
          <p:nvPr>
            <p:ph type="body" sz="quarter" idx="24" hasCustomPrompt="1"/>
          </p:nvPr>
        </p:nvSpPr>
        <p:spPr>
          <a:xfrm>
            <a:off x="6441325" y="4433755"/>
            <a:ext cx="1727559" cy="1089529"/>
          </a:xfrm>
        </p:spPr>
        <p:txBody>
          <a:bodyPr vert="horz" wrap="square" lIns="91440" tIns="45720" rIns="91440" bIns="45720" rtlCol="0" anchor="t">
            <a:spAutoFit/>
          </a:bodyPr>
          <a:lstStyle>
            <a:lvl1pPr marL="228600" indent="-228600" algn="ctr">
              <a:buNone/>
              <a:defRPr lang="en-US" sz="2400" b="1" cap="all" baseline="0">
                <a:solidFill>
                  <a:srgbClr val="47464B"/>
                </a:solidFill>
              </a:defRPr>
            </a:lvl1pPr>
          </a:lstStyle>
          <a:p>
            <a:pPr marL="0" lvl="0" indent="0"/>
            <a:r>
              <a:rPr lang="en-US" smtClean="0"/>
              <a:t>Insert some title here</a:t>
            </a:r>
            <a:endParaRPr lang="en-US"/>
          </a:p>
        </p:txBody>
      </p:sp>
      <p:sp>
        <p:nvSpPr>
          <p:cNvPr id="49" name="Text Placeholder 12"/>
          <p:cNvSpPr>
            <a:spLocks noGrp="1"/>
          </p:cNvSpPr>
          <p:nvPr>
            <p:ph type="body" sz="quarter" idx="25" hasCustomPrompt="1"/>
          </p:nvPr>
        </p:nvSpPr>
        <p:spPr>
          <a:xfrm>
            <a:off x="4009846" y="2184550"/>
            <a:ext cx="1727559" cy="1089529"/>
          </a:xfrm>
        </p:spPr>
        <p:txBody>
          <a:bodyPr vert="horz" wrap="square" lIns="91440" tIns="45720" rIns="91440" bIns="45720" rtlCol="0" anchor="b">
            <a:spAutoFit/>
          </a:bodyPr>
          <a:lstStyle>
            <a:lvl1pPr marL="228600" indent="-228600" algn="ctr">
              <a:buNone/>
              <a:defRPr lang="en-US" sz="2400" b="1" cap="all" baseline="0">
                <a:solidFill>
                  <a:srgbClr val="47464B"/>
                </a:solidFill>
              </a:defRPr>
            </a:lvl1pPr>
          </a:lstStyle>
          <a:p>
            <a:pPr marL="0" lvl="0" indent="0"/>
            <a:r>
              <a:rPr lang="en-US" smtClean="0"/>
              <a:t>Insert some title here</a:t>
            </a:r>
            <a:endParaRPr lang="en-US"/>
          </a:p>
        </p:txBody>
      </p:sp>
      <p:sp>
        <p:nvSpPr>
          <p:cNvPr id="50" name="Text Placeholder 29"/>
          <p:cNvSpPr>
            <a:spLocks noGrp="1"/>
          </p:cNvSpPr>
          <p:nvPr>
            <p:ph type="body" sz="quarter" idx="18" hasCustomPrompt="1"/>
          </p:nvPr>
        </p:nvSpPr>
        <p:spPr>
          <a:xfrm>
            <a:off x="1661665" y="1666874"/>
            <a:ext cx="1572963" cy="431800"/>
          </a:xfrm>
        </p:spPr>
        <p:txBody>
          <a:bodyPr anchor="ctr">
            <a:normAutofit/>
          </a:bodyPr>
          <a:lstStyle>
            <a:lvl1pPr marL="0" indent="0" algn="ctr">
              <a:buNone/>
              <a:defRPr sz="2200" b="1">
                <a:solidFill>
                  <a:schemeClr val="tx1"/>
                </a:solidFill>
              </a:defRPr>
            </a:lvl1pPr>
          </a:lstStyle>
          <a:p>
            <a:pPr lvl="0"/>
            <a:r>
              <a:rPr lang="en-US" smtClean="0"/>
              <a:t>Date here</a:t>
            </a:r>
            <a:endParaRPr lang="en-US"/>
          </a:p>
        </p:txBody>
      </p:sp>
      <p:sp>
        <p:nvSpPr>
          <p:cNvPr id="51" name="Text Placeholder 29"/>
          <p:cNvSpPr>
            <a:spLocks noGrp="1"/>
          </p:cNvSpPr>
          <p:nvPr>
            <p:ph type="body" sz="quarter" idx="26" hasCustomPrompt="1"/>
          </p:nvPr>
        </p:nvSpPr>
        <p:spPr>
          <a:xfrm>
            <a:off x="4087142" y="5472835"/>
            <a:ext cx="1572963" cy="431800"/>
          </a:xfrm>
        </p:spPr>
        <p:txBody>
          <a:bodyPr anchor="ctr">
            <a:normAutofit/>
          </a:bodyPr>
          <a:lstStyle>
            <a:lvl1pPr marL="0" indent="0" algn="ctr">
              <a:buNone/>
              <a:defRPr sz="2200" b="1">
                <a:solidFill>
                  <a:schemeClr val="tx1"/>
                </a:solidFill>
              </a:defRPr>
            </a:lvl1pPr>
          </a:lstStyle>
          <a:p>
            <a:pPr lvl="0"/>
            <a:r>
              <a:rPr lang="en-US" smtClean="0"/>
              <a:t>Date here</a:t>
            </a:r>
            <a:endParaRPr lang="en-US"/>
          </a:p>
        </p:txBody>
      </p:sp>
      <p:sp>
        <p:nvSpPr>
          <p:cNvPr id="52" name="Text Placeholder 29"/>
          <p:cNvSpPr>
            <a:spLocks noGrp="1"/>
          </p:cNvSpPr>
          <p:nvPr>
            <p:ph type="body" sz="quarter" idx="27" hasCustomPrompt="1"/>
          </p:nvPr>
        </p:nvSpPr>
        <p:spPr>
          <a:xfrm>
            <a:off x="6510638" y="1666874"/>
            <a:ext cx="1572963" cy="431800"/>
          </a:xfrm>
        </p:spPr>
        <p:txBody>
          <a:bodyPr anchor="ctr">
            <a:normAutofit/>
          </a:bodyPr>
          <a:lstStyle>
            <a:lvl1pPr marL="0" indent="0" algn="ctr">
              <a:buNone/>
              <a:defRPr sz="2200" b="1">
                <a:solidFill>
                  <a:schemeClr val="tx1"/>
                </a:solidFill>
              </a:defRPr>
            </a:lvl1pPr>
          </a:lstStyle>
          <a:p>
            <a:pPr lvl="0"/>
            <a:r>
              <a:rPr lang="en-US" smtClean="0"/>
              <a:t>Date here</a:t>
            </a:r>
            <a:endParaRPr lang="en-US"/>
          </a:p>
        </p:txBody>
      </p:sp>
      <p:sp>
        <p:nvSpPr>
          <p:cNvPr id="26" name="Chart Placeholder 8"/>
          <p:cNvSpPr>
            <a:spLocks noGrp="1" noChangeAspect="1"/>
          </p:cNvSpPr>
          <p:nvPr>
            <p:ph type="chart" sz="quarter" idx="28"/>
          </p:nvPr>
        </p:nvSpPr>
        <p:spPr>
          <a:xfrm>
            <a:off x="8591254" y="3356552"/>
            <a:ext cx="2294626" cy="2011680"/>
          </a:xfrm>
        </p:spPr>
        <p:txBody>
          <a:bodyPr/>
          <a:lstStyle/>
          <a:p>
            <a:endParaRPr lang="en-US"/>
          </a:p>
        </p:txBody>
      </p:sp>
      <p:sp>
        <p:nvSpPr>
          <p:cNvPr id="28" name="Text Placeholder 12"/>
          <p:cNvSpPr>
            <a:spLocks noGrp="1"/>
          </p:cNvSpPr>
          <p:nvPr>
            <p:ph type="body" sz="quarter" idx="29" hasCustomPrompt="1"/>
          </p:nvPr>
        </p:nvSpPr>
        <p:spPr>
          <a:xfrm>
            <a:off x="8872804" y="2182603"/>
            <a:ext cx="1727559" cy="1089529"/>
          </a:xfrm>
        </p:spPr>
        <p:txBody>
          <a:bodyPr vert="horz" wrap="square" lIns="91440" tIns="45720" rIns="91440" bIns="45720" rtlCol="0" anchor="b">
            <a:spAutoFit/>
          </a:bodyPr>
          <a:lstStyle>
            <a:lvl1pPr marL="228600" indent="-228600" algn="r">
              <a:buNone/>
              <a:defRPr lang="en-US" sz="2400" b="1" cap="all" baseline="0">
                <a:solidFill>
                  <a:srgbClr val="47464B"/>
                </a:solidFill>
              </a:defRPr>
            </a:lvl1pPr>
          </a:lstStyle>
          <a:p>
            <a:pPr marL="0" lvl="0" indent="0"/>
            <a:r>
              <a:rPr lang="en-US" smtClean="0"/>
              <a:t>Insert some title here</a:t>
            </a:r>
            <a:endParaRPr lang="en-US"/>
          </a:p>
        </p:txBody>
      </p:sp>
      <p:sp>
        <p:nvSpPr>
          <p:cNvPr id="29" name="Text Placeholder 29"/>
          <p:cNvSpPr>
            <a:spLocks noGrp="1"/>
          </p:cNvSpPr>
          <p:nvPr>
            <p:ph type="body" sz="quarter" idx="30" hasCustomPrompt="1"/>
          </p:nvPr>
        </p:nvSpPr>
        <p:spPr>
          <a:xfrm>
            <a:off x="8950100" y="5470888"/>
            <a:ext cx="1572963" cy="431800"/>
          </a:xfrm>
        </p:spPr>
        <p:txBody>
          <a:bodyPr anchor="ctr">
            <a:normAutofit/>
          </a:bodyPr>
          <a:lstStyle>
            <a:lvl1pPr marL="0" indent="0" algn="ctr">
              <a:buNone/>
              <a:defRPr sz="2200" b="1">
                <a:solidFill>
                  <a:schemeClr val="bg1"/>
                </a:solidFill>
              </a:defRPr>
            </a:lvl1pPr>
          </a:lstStyle>
          <a:p>
            <a:pPr lvl="0"/>
            <a:r>
              <a:rPr lang="en-US" smtClean="0"/>
              <a:t>Date here</a:t>
            </a:r>
            <a:endParaRPr lang="en-US"/>
          </a:p>
        </p:txBody>
      </p:sp>
      <p:grpSp>
        <p:nvGrpSpPr>
          <p:cNvPr id="31" name="Group 30"/>
          <p:cNvGrpSpPr/>
          <p:nvPr userDrawn="1"/>
        </p:nvGrpSpPr>
        <p:grpSpPr>
          <a:xfrm>
            <a:off x="0" y="6766560"/>
            <a:ext cx="12192000" cy="91440"/>
            <a:chOff x="0" y="4480421"/>
            <a:chExt cx="12192000" cy="91440"/>
          </a:xfrm>
        </p:grpSpPr>
        <p:sp>
          <p:nvSpPr>
            <p:cNvPr id="33" name="Rectangle 32"/>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Rectangle 33"/>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5" name="Rectangle 34"/>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6" name="Rectangle 35"/>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5" name="Rectangle 4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2461604591"/>
      </p:ext>
    </p:extLst>
  </p:cSld>
  <p:clrMapOvr>
    <a:masterClrMapping/>
  </p:clrMapOvr>
  <p:timing>
    <p:tnLst>
      <p:par>
        <p:cTn id="1" dur="indefinite" restart="never" nodeType="tmRoot"/>
      </p:par>
    </p:tnLst>
  </p:timing>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matrix 1">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6" name="Text Placeholder 5"/>
          <p:cNvSpPr>
            <a:spLocks noGrp="1"/>
          </p:cNvSpPr>
          <p:nvPr userDrawn="1">
            <p:ph type="body" sz="quarter" idx="25"/>
          </p:nvPr>
        </p:nvSpPr>
        <p:spPr>
          <a:xfrm>
            <a:off x="482599" y="1992954"/>
            <a:ext cx="5613400" cy="1815764"/>
          </a:xfrm>
          <a:solidFill>
            <a:schemeClr val="bg1">
              <a:lumMod val="95000"/>
            </a:schemeClr>
          </a:solidFill>
          <a:ln>
            <a:solidFill>
              <a:schemeClr val="bg1">
                <a:lumMod val="85000"/>
              </a:schemeClr>
            </a:solidFill>
          </a:ln>
        </p:spPr>
        <p:txBody>
          <a:bodyPr tIns="18288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4" name="Text Placeholder 5"/>
          <p:cNvSpPr>
            <a:spLocks noGrp="1"/>
          </p:cNvSpPr>
          <p:nvPr>
            <p:ph type="body" sz="quarter" idx="26"/>
          </p:nvPr>
        </p:nvSpPr>
        <p:spPr>
          <a:xfrm>
            <a:off x="482599" y="4277940"/>
            <a:ext cx="5613400" cy="1802097"/>
          </a:xfrm>
          <a:ln>
            <a:solidFill>
              <a:schemeClr val="bg1">
                <a:lumMod val="85000"/>
              </a:schemeClr>
            </a:solidFill>
          </a:ln>
        </p:spPr>
        <p:txBody>
          <a:bodyPr tIns="18288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5" name="Text Placeholder 5"/>
          <p:cNvSpPr>
            <a:spLocks noGrp="1"/>
          </p:cNvSpPr>
          <p:nvPr userDrawn="1">
            <p:ph type="body" sz="quarter" idx="27"/>
          </p:nvPr>
        </p:nvSpPr>
        <p:spPr>
          <a:xfrm>
            <a:off x="6096001" y="1992954"/>
            <a:ext cx="5613400" cy="1815764"/>
          </a:xfrm>
          <a:ln>
            <a:solidFill>
              <a:schemeClr val="bg1">
                <a:lumMod val="85000"/>
              </a:schemeClr>
            </a:solidFill>
          </a:ln>
        </p:spPr>
        <p:txBody>
          <a:bodyPr tIns="18288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6" name="Text Placeholder 5"/>
          <p:cNvSpPr>
            <a:spLocks noGrp="1"/>
          </p:cNvSpPr>
          <p:nvPr userDrawn="1">
            <p:ph type="body" sz="quarter" idx="28"/>
          </p:nvPr>
        </p:nvSpPr>
        <p:spPr>
          <a:xfrm>
            <a:off x="6096001" y="4277940"/>
            <a:ext cx="5613400" cy="1802097"/>
          </a:xfrm>
          <a:solidFill>
            <a:schemeClr val="bg1">
              <a:lumMod val="95000"/>
            </a:schemeClr>
          </a:solidFill>
          <a:ln>
            <a:solidFill>
              <a:schemeClr val="bg1">
                <a:lumMod val="85000"/>
              </a:schemeClr>
            </a:solidFill>
          </a:ln>
        </p:spPr>
        <p:txBody>
          <a:bodyPr tIns="18288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1" name="Text Placeholder 12"/>
          <p:cNvSpPr>
            <a:spLocks noGrp="1"/>
          </p:cNvSpPr>
          <p:nvPr userDrawn="1">
            <p:ph type="body" sz="quarter" idx="23" hasCustomPrompt="1"/>
          </p:nvPr>
        </p:nvSpPr>
        <p:spPr>
          <a:xfrm>
            <a:off x="482599" y="3875314"/>
            <a:ext cx="5613401" cy="420914"/>
          </a:xfrm>
          <a:solidFill>
            <a:schemeClr val="accent4"/>
          </a:solidFill>
          <a:ln>
            <a:solidFill>
              <a:schemeClr val="accent4"/>
            </a:solidFill>
          </a:ln>
        </p:spPr>
        <p:txBody>
          <a:bodyPr vert="horz" wrap="square" lIns="0" tIns="0" rIns="0" bIns="0" rtlCol="0" anchor="ctr">
            <a:noAutofit/>
          </a:bodyPr>
          <a:lstStyle>
            <a:lvl1pPr marL="228600" indent="-228600" algn="ctr">
              <a:buNone/>
              <a:defRPr lang="en-US" sz="2400" b="1" cap="all" baseline="0">
                <a:solidFill>
                  <a:schemeClr val="tx2"/>
                </a:solidFill>
              </a:defRPr>
            </a:lvl1pPr>
          </a:lstStyle>
          <a:p>
            <a:pPr marL="0" lvl="0" indent="0"/>
            <a:r>
              <a:rPr lang="en-US" smtClean="0"/>
              <a:t>Insert some title here</a:t>
            </a:r>
            <a:endParaRPr lang="en-US"/>
          </a:p>
        </p:txBody>
      </p:sp>
      <p:sp>
        <p:nvSpPr>
          <p:cNvPr id="32" name="Text Placeholder 12"/>
          <p:cNvSpPr>
            <a:spLocks noGrp="1"/>
          </p:cNvSpPr>
          <p:nvPr userDrawn="1">
            <p:ph type="body" sz="quarter" idx="24" hasCustomPrompt="1"/>
          </p:nvPr>
        </p:nvSpPr>
        <p:spPr>
          <a:xfrm>
            <a:off x="6096000" y="3875314"/>
            <a:ext cx="5613401" cy="420914"/>
          </a:xfrm>
          <a:solidFill>
            <a:schemeClr val="accent5"/>
          </a:solidFill>
          <a:ln>
            <a:solidFill>
              <a:schemeClr val="accent5"/>
            </a:solidFill>
          </a:ln>
        </p:spPr>
        <p:txBody>
          <a:bodyPr vert="horz" wrap="square" lIns="0" tIns="0" rIns="0" bIns="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29" name="Text Placeholder 12"/>
          <p:cNvSpPr>
            <a:spLocks noGrp="1"/>
          </p:cNvSpPr>
          <p:nvPr userDrawn="1">
            <p:ph type="body" sz="quarter" idx="21" hasCustomPrompt="1"/>
          </p:nvPr>
        </p:nvSpPr>
        <p:spPr>
          <a:xfrm>
            <a:off x="482599" y="1581184"/>
            <a:ext cx="5613401" cy="420914"/>
          </a:xfrm>
          <a:solidFill>
            <a:schemeClr val="accent1"/>
          </a:solidFill>
          <a:ln>
            <a:solidFill>
              <a:schemeClr val="accent1"/>
            </a:solidFill>
          </a:ln>
        </p:spPr>
        <p:txBody>
          <a:bodyPr vert="horz" wrap="square" lIns="0" tIns="0" rIns="0" bIns="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30" name="Text Placeholder 12"/>
          <p:cNvSpPr>
            <a:spLocks noGrp="1"/>
          </p:cNvSpPr>
          <p:nvPr userDrawn="1">
            <p:ph type="body" sz="quarter" idx="22" hasCustomPrompt="1"/>
          </p:nvPr>
        </p:nvSpPr>
        <p:spPr>
          <a:xfrm>
            <a:off x="6096000" y="1581184"/>
            <a:ext cx="5613401" cy="420914"/>
          </a:xfrm>
          <a:solidFill>
            <a:schemeClr val="accent3"/>
          </a:solidFill>
          <a:ln>
            <a:solidFill>
              <a:schemeClr val="accent3"/>
            </a:solidFill>
          </a:ln>
        </p:spPr>
        <p:txBody>
          <a:bodyPr vert="horz" wrap="square" lIns="0" tIns="0" rIns="0" bIns="0" rtlCol="0" anchor="ctr">
            <a:noAutofit/>
          </a:bodyPr>
          <a:lstStyle>
            <a:lvl1pPr marL="228600" indent="-228600" algn="ctr">
              <a:buNone/>
              <a:defRPr lang="en-US" sz="2400" b="1" cap="all" baseline="0">
                <a:solidFill>
                  <a:schemeClr val="tx2"/>
                </a:solidFill>
              </a:defRPr>
            </a:lvl1pPr>
          </a:lstStyle>
          <a:p>
            <a:pPr marL="0" lvl="0" indent="0"/>
            <a:r>
              <a:rPr lang="en-US" smtClean="0"/>
              <a:t>Insert some title here</a:t>
            </a:r>
            <a:endParaRPr lang="en-US"/>
          </a:p>
        </p:txBody>
      </p:sp>
      <p:grpSp>
        <p:nvGrpSpPr>
          <p:cNvPr id="24" name="Group 23"/>
          <p:cNvGrpSpPr/>
          <p:nvPr userDrawn="1"/>
        </p:nvGrpSpPr>
        <p:grpSpPr>
          <a:xfrm>
            <a:off x="0" y="6766560"/>
            <a:ext cx="12192000" cy="91440"/>
            <a:chOff x="0" y="4480421"/>
            <a:chExt cx="12192000" cy="91440"/>
          </a:xfrm>
        </p:grpSpPr>
        <p:sp>
          <p:nvSpPr>
            <p:cNvPr id="25" name="Rectangle 2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2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Rectangle 27"/>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7" name="Rectangle 36"/>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150709595"/>
      </p:ext>
    </p:extLst>
  </p:cSld>
  <p:clrMapOvr>
    <a:masterClrMapping/>
  </p:clrMapOvr>
  <p:timing>
    <p:tnLst>
      <p:par>
        <p:cTn id="1" dur="indefinite" restart="never" nodeType="tmRoot"/>
      </p:par>
    </p:tnLst>
  </p:timing>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matrix 2">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25" name="Rectangle 24"/>
          <p:cNvSpPr/>
          <p:nvPr/>
        </p:nvSpPr>
        <p:spPr>
          <a:xfrm>
            <a:off x="482599" y="1452153"/>
            <a:ext cx="5613401" cy="2322576"/>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25"/>
          <p:cNvSpPr/>
          <p:nvPr/>
        </p:nvSpPr>
        <p:spPr>
          <a:xfrm>
            <a:off x="482599" y="3902745"/>
            <a:ext cx="5613401" cy="2322285"/>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p:nvSpPr>
        <p:spPr>
          <a:xfrm>
            <a:off x="6096000" y="1452153"/>
            <a:ext cx="5613401" cy="2322576"/>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Rectangle 27"/>
          <p:cNvSpPr/>
          <p:nvPr/>
        </p:nvSpPr>
        <p:spPr>
          <a:xfrm>
            <a:off x="6096000" y="3902745"/>
            <a:ext cx="5613401" cy="2322285"/>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Text Placeholder 12"/>
          <p:cNvSpPr>
            <a:spLocks noGrp="1"/>
          </p:cNvSpPr>
          <p:nvPr userDrawn="1">
            <p:ph type="body" sz="quarter" idx="21" hasCustomPrompt="1"/>
          </p:nvPr>
        </p:nvSpPr>
        <p:spPr>
          <a:xfrm rot="16200000">
            <a:off x="-287709" y="2222461"/>
            <a:ext cx="2322576" cy="781960"/>
          </a:xfrm>
          <a:solidFill>
            <a:schemeClr val="accent1"/>
          </a:solidFill>
          <a:ln>
            <a:solidFill>
              <a:schemeClr val="accent1"/>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34" name="Text Placeholder 12"/>
          <p:cNvSpPr>
            <a:spLocks noGrp="1"/>
          </p:cNvSpPr>
          <p:nvPr userDrawn="1">
            <p:ph type="body" sz="quarter" idx="22" hasCustomPrompt="1"/>
          </p:nvPr>
        </p:nvSpPr>
        <p:spPr>
          <a:xfrm rot="16200000">
            <a:off x="-287563" y="4672908"/>
            <a:ext cx="2322285" cy="781960"/>
          </a:xfrm>
          <a:solidFill>
            <a:schemeClr val="accent3"/>
          </a:solidFill>
          <a:ln>
            <a:solidFill>
              <a:schemeClr val="accent3"/>
            </a:solidFill>
          </a:ln>
        </p:spPr>
        <p:txBody>
          <a:bodyPr vert="horz" wrap="square" lIns="91440" tIns="45720" rIns="91440" bIns="45720" rtlCol="0" anchor="ctr">
            <a:noAutofit/>
          </a:bodyPr>
          <a:lstStyle>
            <a:lvl1pPr marL="228600" indent="-228600" algn="ctr">
              <a:buNone/>
              <a:defRPr lang="en-US" sz="2400" b="1" cap="all" baseline="0">
                <a:solidFill>
                  <a:schemeClr val="tx2"/>
                </a:solidFill>
              </a:defRPr>
            </a:lvl1pPr>
          </a:lstStyle>
          <a:p>
            <a:pPr marL="0" lvl="0" indent="0"/>
            <a:r>
              <a:rPr lang="en-US" smtClean="0"/>
              <a:t>Insert some title here</a:t>
            </a:r>
            <a:endParaRPr lang="en-US"/>
          </a:p>
        </p:txBody>
      </p:sp>
      <p:sp>
        <p:nvSpPr>
          <p:cNvPr id="35" name="Text Placeholder 12"/>
          <p:cNvSpPr>
            <a:spLocks noGrp="1"/>
          </p:cNvSpPr>
          <p:nvPr>
            <p:ph type="body" sz="quarter" idx="23" hasCustomPrompt="1"/>
          </p:nvPr>
        </p:nvSpPr>
        <p:spPr>
          <a:xfrm rot="16200000">
            <a:off x="5325692" y="2222462"/>
            <a:ext cx="2322576" cy="781960"/>
          </a:xfrm>
          <a:solidFill>
            <a:schemeClr val="accent4"/>
          </a:solidFill>
          <a:ln>
            <a:solidFill>
              <a:schemeClr val="accent4"/>
            </a:solidFill>
          </a:ln>
        </p:spPr>
        <p:txBody>
          <a:bodyPr vert="horz" wrap="square" lIns="91440" tIns="45720" rIns="91440" bIns="45720" rtlCol="0" anchor="ctr">
            <a:noAutofit/>
          </a:bodyPr>
          <a:lstStyle>
            <a:lvl1pPr marL="228600" indent="-228600" algn="ctr">
              <a:buNone/>
              <a:defRPr lang="en-US" sz="2400" b="1" cap="all" baseline="0">
                <a:solidFill>
                  <a:schemeClr val="tx2"/>
                </a:solidFill>
              </a:defRPr>
            </a:lvl1pPr>
          </a:lstStyle>
          <a:p>
            <a:pPr marL="0" lvl="0" indent="0"/>
            <a:r>
              <a:rPr lang="en-US" smtClean="0"/>
              <a:t>Insert some title here</a:t>
            </a:r>
            <a:endParaRPr lang="en-US"/>
          </a:p>
        </p:txBody>
      </p:sp>
      <p:sp>
        <p:nvSpPr>
          <p:cNvPr id="36" name="Text Placeholder 12"/>
          <p:cNvSpPr>
            <a:spLocks noGrp="1"/>
          </p:cNvSpPr>
          <p:nvPr>
            <p:ph type="body" sz="quarter" idx="24" hasCustomPrompt="1"/>
          </p:nvPr>
        </p:nvSpPr>
        <p:spPr>
          <a:xfrm rot="16200000">
            <a:off x="5325838" y="4672908"/>
            <a:ext cx="2322285" cy="781960"/>
          </a:xfrm>
          <a:solidFill>
            <a:schemeClr val="accent5"/>
          </a:solidFill>
          <a:ln>
            <a:solidFill>
              <a:schemeClr val="accent5"/>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cxnSp>
        <p:nvCxnSpPr>
          <p:cNvPr id="6" name="Straight Connector 5"/>
          <p:cNvCxnSpPr/>
          <p:nvPr userDrawn="1"/>
        </p:nvCxnSpPr>
        <p:spPr>
          <a:xfrm>
            <a:off x="482599" y="1452153"/>
            <a:ext cx="781960" cy="939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Text Placeholder 5"/>
          <p:cNvSpPr>
            <a:spLocks noGrp="1"/>
          </p:cNvSpPr>
          <p:nvPr>
            <p:ph type="body" sz="quarter" idx="26"/>
          </p:nvPr>
        </p:nvSpPr>
        <p:spPr>
          <a:xfrm>
            <a:off x="1264560" y="3902745"/>
            <a:ext cx="4831440" cy="2322576"/>
          </a:xfrm>
          <a:noFill/>
          <a:ln>
            <a:noFill/>
          </a:ln>
        </p:spPr>
        <p:txBody>
          <a:bodyPr tIns="18288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6" name="Text Placeholder 5"/>
          <p:cNvSpPr>
            <a:spLocks noGrp="1"/>
          </p:cNvSpPr>
          <p:nvPr>
            <p:ph type="body" sz="quarter" idx="28"/>
          </p:nvPr>
        </p:nvSpPr>
        <p:spPr>
          <a:xfrm>
            <a:off x="6877961" y="3902745"/>
            <a:ext cx="4831440" cy="2322576"/>
          </a:xfrm>
          <a:noFill/>
          <a:ln>
            <a:noFill/>
          </a:ln>
        </p:spPr>
        <p:txBody>
          <a:bodyPr tIns="18288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7" name="Text Placeholder 5"/>
          <p:cNvSpPr>
            <a:spLocks noGrp="1"/>
          </p:cNvSpPr>
          <p:nvPr>
            <p:ph type="body" sz="quarter" idx="25"/>
          </p:nvPr>
        </p:nvSpPr>
        <p:spPr>
          <a:xfrm>
            <a:off x="1264560" y="1452153"/>
            <a:ext cx="4831440" cy="2322576"/>
          </a:xfrm>
          <a:noFill/>
          <a:ln>
            <a:noFill/>
          </a:ln>
        </p:spPr>
        <p:txBody>
          <a:bodyPr tIns="18288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8" name="Text Placeholder 5"/>
          <p:cNvSpPr>
            <a:spLocks noGrp="1"/>
          </p:cNvSpPr>
          <p:nvPr>
            <p:ph type="body" sz="quarter" idx="27"/>
          </p:nvPr>
        </p:nvSpPr>
        <p:spPr>
          <a:xfrm>
            <a:off x="6877961" y="1452153"/>
            <a:ext cx="4831440" cy="2322576"/>
          </a:xfrm>
          <a:noFill/>
          <a:ln>
            <a:noFill/>
          </a:ln>
        </p:spPr>
        <p:txBody>
          <a:bodyPr tIns="18288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grpSp>
        <p:nvGrpSpPr>
          <p:cNvPr id="30" name="Group 29"/>
          <p:cNvGrpSpPr/>
          <p:nvPr userDrawn="1"/>
        </p:nvGrpSpPr>
        <p:grpSpPr>
          <a:xfrm>
            <a:off x="0" y="6766560"/>
            <a:ext cx="12192000" cy="91440"/>
            <a:chOff x="0" y="4480421"/>
            <a:chExt cx="12192000" cy="91440"/>
          </a:xfrm>
        </p:grpSpPr>
        <p:sp>
          <p:nvSpPr>
            <p:cNvPr id="31" name="Rectangle 30"/>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2" name="Rectangle 31"/>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7" name="Rectangle 3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8" name="Rectangle 37"/>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9" name="Rectangle 3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1995053235"/>
      </p:ext>
    </p:extLst>
  </p:cSld>
  <p:clrMapOvr>
    <a:masterClrMapping/>
  </p:clrMapOvr>
  <p:timing>
    <p:tnLst>
      <p:par>
        <p:cTn id="1" dur="indefinite" restart="never" nodeType="tmRoot"/>
      </p:par>
    </p:tnLst>
  </p:timing>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matrix 3">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25" name="Rectangle 24"/>
          <p:cNvSpPr/>
          <p:nvPr/>
        </p:nvSpPr>
        <p:spPr>
          <a:xfrm>
            <a:off x="482599" y="1553028"/>
            <a:ext cx="5613401" cy="2322285"/>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25"/>
          <p:cNvSpPr/>
          <p:nvPr/>
        </p:nvSpPr>
        <p:spPr>
          <a:xfrm>
            <a:off x="482599" y="3875314"/>
            <a:ext cx="5613401" cy="2322285"/>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p:nvSpPr>
        <p:spPr>
          <a:xfrm>
            <a:off x="6096000" y="1553028"/>
            <a:ext cx="5613401" cy="2322285"/>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Rectangle 27"/>
          <p:cNvSpPr/>
          <p:nvPr/>
        </p:nvSpPr>
        <p:spPr>
          <a:xfrm>
            <a:off x="6096000" y="3875314"/>
            <a:ext cx="5613401" cy="2322285"/>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Text Placeholder 12"/>
          <p:cNvSpPr>
            <a:spLocks noGrp="1"/>
          </p:cNvSpPr>
          <p:nvPr userDrawn="1">
            <p:ph type="body" sz="quarter" idx="21" hasCustomPrompt="1"/>
          </p:nvPr>
        </p:nvSpPr>
        <p:spPr>
          <a:xfrm rot="16200000">
            <a:off x="-287563" y="2323191"/>
            <a:ext cx="2322285" cy="781960"/>
          </a:xfrm>
          <a:solidFill>
            <a:schemeClr val="accent1"/>
          </a:solidFill>
          <a:ln>
            <a:noFill/>
          </a:ln>
        </p:spPr>
        <p:txBody>
          <a:bodyPr vert="horz" wrap="square" lIns="91440" tIns="45720" rIns="91440" bIns="45720" rtlCol="0" anchor="ctr">
            <a:noAutofit/>
          </a:bodyPr>
          <a:lstStyle>
            <a:lvl1pPr marL="228600" indent="-228600" algn="ctr">
              <a:buNone/>
              <a:defRPr lang="en-US" sz="2400" b="1" cap="all" baseline="0">
                <a:solidFill>
                  <a:schemeClr val="tx2"/>
                </a:solidFill>
              </a:defRPr>
            </a:lvl1pPr>
          </a:lstStyle>
          <a:p>
            <a:pPr marL="0" lvl="0" indent="0"/>
            <a:r>
              <a:rPr lang="en-US" smtClean="0"/>
              <a:t>Insert some title here</a:t>
            </a:r>
            <a:endParaRPr lang="en-US"/>
          </a:p>
        </p:txBody>
      </p:sp>
      <p:sp>
        <p:nvSpPr>
          <p:cNvPr id="34" name="Text Placeholder 12"/>
          <p:cNvSpPr>
            <a:spLocks noGrp="1"/>
          </p:cNvSpPr>
          <p:nvPr userDrawn="1">
            <p:ph type="body" sz="quarter" idx="22" hasCustomPrompt="1"/>
          </p:nvPr>
        </p:nvSpPr>
        <p:spPr>
          <a:xfrm rot="16200000">
            <a:off x="-287563" y="4645476"/>
            <a:ext cx="2322285" cy="781960"/>
          </a:xfrm>
          <a:solidFill>
            <a:schemeClr val="accent2"/>
          </a:solidFill>
          <a:ln>
            <a:no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31" name="Text Placeholder 12"/>
          <p:cNvSpPr>
            <a:spLocks noGrp="1"/>
          </p:cNvSpPr>
          <p:nvPr>
            <p:ph type="body" sz="quarter" idx="24" hasCustomPrompt="1"/>
          </p:nvPr>
        </p:nvSpPr>
        <p:spPr>
          <a:xfrm rot="5400000">
            <a:off x="10157278" y="2323192"/>
            <a:ext cx="2322285" cy="781960"/>
          </a:xfrm>
          <a:solidFill>
            <a:schemeClr val="accent3"/>
          </a:solidFill>
          <a:ln>
            <a:noFill/>
          </a:ln>
        </p:spPr>
        <p:txBody>
          <a:bodyPr vert="horz" wrap="square" lIns="91440" tIns="45720" rIns="91440" bIns="45720" rtlCol="0" anchor="ctr">
            <a:noAutofit/>
          </a:bodyPr>
          <a:lstStyle>
            <a:lvl1pPr marL="228600" indent="-228600" algn="ctr">
              <a:buNone/>
              <a:defRPr lang="en-US" sz="2400" b="1" cap="all" baseline="0">
                <a:solidFill>
                  <a:schemeClr val="tx2"/>
                </a:solidFill>
              </a:defRPr>
            </a:lvl1pPr>
          </a:lstStyle>
          <a:p>
            <a:pPr marL="0" lvl="0" indent="0"/>
            <a:r>
              <a:rPr lang="en-US" smtClean="0"/>
              <a:t>Insert some title here</a:t>
            </a:r>
            <a:endParaRPr lang="en-US"/>
          </a:p>
        </p:txBody>
      </p:sp>
      <p:sp>
        <p:nvSpPr>
          <p:cNvPr id="37" name="Text Placeholder 12"/>
          <p:cNvSpPr>
            <a:spLocks noGrp="1"/>
          </p:cNvSpPr>
          <p:nvPr>
            <p:ph type="body" sz="quarter" idx="25" hasCustomPrompt="1"/>
          </p:nvPr>
        </p:nvSpPr>
        <p:spPr>
          <a:xfrm rot="5400000">
            <a:off x="10157278" y="4645476"/>
            <a:ext cx="2322285" cy="781960"/>
          </a:xfrm>
          <a:solidFill>
            <a:schemeClr val="accent4"/>
          </a:solidFill>
          <a:ln>
            <a:noFill/>
          </a:ln>
        </p:spPr>
        <p:txBody>
          <a:bodyPr vert="horz" wrap="square" lIns="91440" tIns="45720" rIns="91440" bIns="45720" rtlCol="0" anchor="ctr">
            <a:noAutofit/>
          </a:bodyPr>
          <a:lstStyle>
            <a:lvl1pPr marL="228600" indent="-228600" algn="ctr">
              <a:buNone/>
              <a:defRPr lang="en-US" sz="2400" b="1" cap="all" baseline="0">
                <a:solidFill>
                  <a:schemeClr val="tx2"/>
                </a:solidFill>
              </a:defRPr>
            </a:lvl1pPr>
          </a:lstStyle>
          <a:p>
            <a:pPr marL="0" lvl="0" indent="0"/>
            <a:r>
              <a:rPr lang="en-US" smtClean="0"/>
              <a:t>Insert some title here</a:t>
            </a:r>
            <a:endParaRPr lang="en-US"/>
          </a:p>
        </p:txBody>
      </p:sp>
      <p:sp>
        <p:nvSpPr>
          <p:cNvPr id="38" name="Text Placeholder 5"/>
          <p:cNvSpPr>
            <a:spLocks noGrp="1"/>
          </p:cNvSpPr>
          <p:nvPr>
            <p:ph type="body" sz="quarter" idx="27"/>
          </p:nvPr>
        </p:nvSpPr>
        <p:spPr>
          <a:xfrm>
            <a:off x="1264560" y="1572039"/>
            <a:ext cx="4025897" cy="2303049"/>
          </a:xfrm>
        </p:spPr>
        <p:txBody>
          <a:bodyPr tIns="182880" rIns="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9" name="Text Placeholder 5"/>
          <p:cNvSpPr>
            <a:spLocks noGrp="1"/>
          </p:cNvSpPr>
          <p:nvPr>
            <p:ph type="body" sz="quarter" idx="28"/>
          </p:nvPr>
        </p:nvSpPr>
        <p:spPr>
          <a:xfrm>
            <a:off x="1264560" y="3894550"/>
            <a:ext cx="4025897" cy="2303049"/>
          </a:xfrm>
        </p:spPr>
        <p:txBody>
          <a:bodyPr tIns="182880" rIns="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0" name="Text Placeholder 5"/>
          <p:cNvSpPr>
            <a:spLocks noGrp="1"/>
          </p:cNvSpPr>
          <p:nvPr>
            <p:ph type="body" sz="quarter" idx="29"/>
          </p:nvPr>
        </p:nvSpPr>
        <p:spPr>
          <a:xfrm>
            <a:off x="6900862" y="1572039"/>
            <a:ext cx="4026578" cy="2303049"/>
          </a:xfrm>
        </p:spPr>
        <p:txBody>
          <a:bodyPr tIns="182880" rIns="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1" name="Text Placeholder 5"/>
          <p:cNvSpPr>
            <a:spLocks noGrp="1"/>
          </p:cNvSpPr>
          <p:nvPr>
            <p:ph type="body" sz="quarter" idx="30"/>
          </p:nvPr>
        </p:nvSpPr>
        <p:spPr>
          <a:xfrm>
            <a:off x="6900862" y="3894550"/>
            <a:ext cx="4026578" cy="2303049"/>
          </a:xfrm>
        </p:spPr>
        <p:txBody>
          <a:bodyPr tIns="182880" rIns="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ext Placeholder 7"/>
          <p:cNvSpPr>
            <a:spLocks noGrp="1"/>
          </p:cNvSpPr>
          <p:nvPr>
            <p:ph type="body" sz="quarter" idx="26" hasCustomPrompt="1"/>
          </p:nvPr>
        </p:nvSpPr>
        <p:spPr>
          <a:xfrm>
            <a:off x="5291138" y="3060700"/>
            <a:ext cx="1609725" cy="1611313"/>
          </a:xfrm>
          <a:prstGeom prst="ellipse">
            <a:avLst/>
          </a:prstGeom>
          <a:solidFill>
            <a:schemeClr val="bg1"/>
          </a:solidFill>
          <a:ln>
            <a:solidFill>
              <a:schemeClr val="bg1">
                <a:lumMod val="85000"/>
              </a:schemeClr>
            </a:solidFill>
          </a:ln>
        </p:spPr>
        <p:txBody>
          <a:bodyPr lIns="0" rIns="0" anchor="ctr">
            <a:normAutofit/>
          </a:bodyPr>
          <a:lstStyle>
            <a:lvl1pPr marL="0" indent="0" algn="ctr">
              <a:buNone/>
              <a:defRPr sz="2000" b="1" cap="all" baseline="0">
                <a:solidFill>
                  <a:schemeClr val="accent5"/>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smtClean="0"/>
              <a:t>Strategy</a:t>
            </a:r>
            <a:endParaRPr lang="en-US"/>
          </a:p>
        </p:txBody>
      </p:sp>
      <p:grpSp>
        <p:nvGrpSpPr>
          <p:cNvPr id="30" name="Group 29"/>
          <p:cNvGrpSpPr/>
          <p:nvPr userDrawn="1"/>
        </p:nvGrpSpPr>
        <p:grpSpPr>
          <a:xfrm>
            <a:off x="0" y="6766560"/>
            <a:ext cx="12192000" cy="91440"/>
            <a:chOff x="0" y="4480421"/>
            <a:chExt cx="12192000" cy="91440"/>
          </a:xfrm>
        </p:grpSpPr>
        <p:sp>
          <p:nvSpPr>
            <p:cNvPr id="32" name="Rectangle 31"/>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5" name="Rectangle 34"/>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6" name="Rectangle 35"/>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2" name="Rectangle 41"/>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3" name="Rectangle 42"/>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1541574147"/>
      </p:ext>
    </p:extLst>
  </p:cSld>
  <p:clrMapOvr>
    <a:masterClrMapping/>
  </p:clrMapOvr>
  <p:timing>
    <p:tnLst>
      <p:par>
        <p:cTn id="1" dur="indefinite" restart="never" nodeType="tmRoot"/>
      </p:par>
    </p:tnLst>
  </p:timing>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matrix 4">
    <p:spTree>
      <p:nvGrpSpPr>
        <p:cNvPr id="1" name=""/>
        <p:cNvGrpSpPr/>
        <p:nvPr/>
      </p:nvGrpSpPr>
      <p:grpSpPr>
        <a:xfrm>
          <a:off x="0" y="0"/>
          <a:ext cx="0" cy="0"/>
          <a:chOff x="0" y="0"/>
          <a:chExt cx="0" cy="0"/>
        </a:xfrm>
      </p:grpSpPr>
      <p:sp>
        <p:nvSpPr>
          <p:cNvPr id="31" name="Text Placeholder 12"/>
          <p:cNvSpPr>
            <a:spLocks noGrp="1"/>
          </p:cNvSpPr>
          <p:nvPr>
            <p:ph type="body" sz="quarter" idx="33" hasCustomPrompt="1"/>
          </p:nvPr>
        </p:nvSpPr>
        <p:spPr>
          <a:xfrm rot="16200000">
            <a:off x="-127688" y="2741910"/>
            <a:ext cx="2002536" cy="781960"/>
          </a:xfrm>
          <a:prstGeom prst="snip1Rect">
            <a:avLst/>
          </a:prstGeom>
          <a:solidFill>
            <a:schemeClr val="accent1"/>
          </a:solidFill>
          <a:ln>
            <a:solidFill>
              <a:schemeClr val="accent1"/>
            </a:solidFill>
          </a:ln>
        </p:spPr>
        <p:txBody>
          <a:bodyPr vert="horz" wrap="square" lIns="0" tIns="45720" rIns="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25" name="Rectangle 24"/>
          <p:cNvSpPr/>
          <p:nvPr/>
        </p:nvSpPr>
        <p:spPr>
          <a:xfrm>
            <a:off x="1264559" y="2056884"/>
            <a:ext cx="5222421" cy="2077562"/>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25"/>
          <p:cNvSpPr/>
          <p:nvPr/>
        </p:nvSpPr>
        <p:spPr>
          <a:xfrm>
            <a:off x="1264559" y="4134447"/>
            <a:ext cx="5222421" cy="2077562"/>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p:nvSpPr>
        <p:spPr>
          <a:xfrm>
            <a:off x="6486980" y="2056884"/>
            <a:ext cx="5222421" cy="2077562"/>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Rectangle 27"/>
          <p:cNvSpPr/>
          <p:nvPr/>
        </p:nvSpPr>
        <p:spPr>
          <a:xfrm>
            <a:off x="6486980" y="4134447"/>
            <a:ext cx="5222421" cy="2077562"/>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Text Placeholder 12"/>
          <p:cNvSpPr>
            <a:spLocks noGrp="1"/>
          </p:cNvSpPr>
          <p:nvPr userDrawn="1">
            <p:ph type="body" sz="quarter" idx="22" hasCustomPrompt="1"/>
          </p:nvPr>
        </p:nvSpPr>
        <p:spPr>
          <a:xfrm rot="16200000">
            <a:off x="-165203" y="4782246"/>
            <a:ext cx="2077565" cy="781960"/>
          </a:xfrm>
          <a:prstGeom prst="snip1Rect">
            <a:avLst/>
          </a:prstGeom>
          <a:solidFill>
            <a:schemeClr val="accent2"/>
          </a:solidFill>
          <a:ln>
            <a:solidFill>
              <a:schemeClr val="accent2"/>
            </a:solidFill>
          </a:ln>
        </p:spPr>
        <p:txBody>
          <a:bodyPr vert="horz" wrap="square" lIns="0" tIns="45720" rIns="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30" name="Text Placeholder 12"/>
          <p:cNvSpPr>
            <a:spLocks noGrp="1"/>
          </p:cNvSpPr>
          <p:nvPr userDrawn="1">
            <p:ph type="body" sz="quarter" idx="31" hasCustomPrompt="1"/>
          </p:nvPr>
        </p:nvSpPr>
        <p:spPr>
          <a:xfrm>
            <a:off x="1264560" y="1359189"/>
            <a:ext cx="5222420" cy="772434"/>
          </a:xfrm>
          <a:prstGeom prst="snip1Rect">
            <a:avLst/>
          </a:prstGeom>
          <a:solidFill>
            <a:schemeClr val="accent4"/>
          </a:solidFill>
          <a:ln>
            <a:solidFill>
              <a:schemeClr val="accent4"/>
            </a:solidFill>
          </a:ln>
        </p:spPr>
        <p:txBody>
          <a:bodyPr vert="horz" wrap="square" lIns="0" tIns="0" rIns="0" bIns="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32" name="Text Placeholder 12"/>
          <p:cNvSpPr>
            <a:spLocks noGrp="1"/>
          </p:cNvSpPr>
          <p:nvPr userDrawn="1">
            <p:ph type="body" sz="quarter" idx="32" hasCustomPrompt="1"/>
          </p:nvPr>
        </p:nvSpPr>
        <p:spPr>
          <a:xfrm>
            <a:off x="6486980" y="1359189"/>
            <a:ext cx="5222420" cy="772434"/>
          </a:xfrm>
          <a:prstGeom prst="snip1Rect">
            <a:avLst/>
          </a:prstGeom>
          <a:solidFill>
            <a:schemeClr val="accent3"/>
          </a:solidFill>
          <a:ln>
            <a:solidFill>
              <a:schemeClr val="accent3"/>
            </a:solidFill>
          </a:ln>
        </p:spPr>
        <p:txBody>
          <a:bodyPr vert="horz" wrap="square" lIns="0" tIns="0" rIns="0" bIns="0" rtlCol="0" anchor="ctr">
            <a:noAutofit/>
          </a:bodyPr>
          <a:lstStyle>
            <a:lvl1pPr marL="228600" indent="-228600" algn="ctr">
              <a:buNone/>
              <a:defRPr lang="en-US" sz="2400" b="1" cap="all" baseline="0">
                <a:solidFill>
                  <a:schemeClr val="tx2"/>
                </a:solidFill>
              </a:defRPr>
            </a:lvl1pPr>
          </a:lstStyle>
          <a:p>
            <a:pPr marL="0" lvl="0" indent="0"/>
            <a:r>
              <a:rPr lang="en-US" smtClean="0"/>
              <a:t>Insert some title here</a:t>
            </a:r>
            <a:endParaRPr lang="en-US"/>
          </a:p>
        </p:txBody>
      </p:sp>
      <p:sp>
        <p:nvSpPr>
          <p:cNvPr id="52" name="Text Placeholder 5"/>
          <p:cNvSpPr>
            <a:spLocks noGrp="1"/>
          </p:cNvSpPr>
          <p:nvPr>
            <p:ph type="body" sz="quarter" idx="28"/>
          </p:nvPr>
        </p:nvSpPr>
        <p:spPr>
          <a:xfrm>
            <a:off x="1264560" y="4153457"/>
            <a:ext cx="5222420" cy="2058552"/>
          </a:xfrm>
        </p:spPr>
        <p:txBody>
          <a:bodyPr tIns="182880" rIns="18288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3" name="Text Placeholder 5"/>
          <p:cNvSpPr>
            <a:spLocks noGrp="1"/>
          </p:cNvSpPr>
          <p:nvPr>
            <p:ph type="body" sz="quarter" idx="29"/>
          </p:nvPr>
        </p:nvSpPr>
        <p:spPr>
          <a:xfrm>
            <a:off x="6486980" y="2150632"/>
            <a:ext cx="5222420" cy="1983812"/>
          </a:xfrm>
        </p:spPr>
        <p:txBody>
          <a:bodyPr tIns="182880" rIns="18288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4" name="Text Placeholder 5"/>
          <p:cNvSpPr>
            <a:spLocks noGrp="1"/>
          </p:cNvSpPr>
          <p:nvPr>
            <p:ph type="body" sz="quarter" idx="30"/>
          </p:nvPr>
        </p:nvSpPr>
        <p:spPr>
          <a:xfrm>
            <a:off x="6486980" y="4153457"/>
            <a:ext cx="5222420" cy="2058552"/>
          </a:xfrm>
        </p:spPr>
        <p:txBody>
          <a:bodyPr tIns="182880" rIns="18288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5" name="Text Placeholder 5"/>
          <p:cNvSpPr>
            <a:spLocks noGrp="1"/>
          </p:cNvSpPr>
          <p:nvPr>
            <p:ph type="body" sz="quarter" idx="27"/>
          </p:nvPr>
        </p:nvSpPr>
        <p:spPr>
          <a:xfrm>
            <a:off x="1264560" y="2150632"/>
            <a:ext cx="5222420" cy="1983812"/>
          </a:xfrm>
        </p:spPr>
        <p:txBody>
          <a:bodyPr tIns="182880" rIns="18288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grpSp>
        <p:nvGrpSpPr>
          <p:cNvPr id="29" name="Group 28"/>
          <p:cNvGrpSpPr/>
          <p:nvPr userDrawn="1"/>
        </p:nvGrpSpPr>
        <p:grpSpPr>
          <a:xfrm>
            <a:off x="0" y="6766560"/>
            <a:ext cx="12192000" cy="91440"/>
            <a:chOff x="0" y="4480421"/>
            <a:chExt cx="12192000" cy="91440"/>
          </a:xfrm>
        </p:grpSpPr>
        <p:sp>
          <p:nvSpPr>
            <p:cNvPr id="35" name="Rectangle 3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6" name="Rectangle 3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7" name="Rectangle 3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8" name="Rectangle 37"/>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9" name="Rectangle 3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1666660674"/>
      </p:ext>
    </p:extLst>
  </p:cSld>
  <p:clrMapOvr>
    <a:masterClrMapping/>
  </p:clrMapOvr>
  <p:timing>
    <p:tnLst>
      <p:par>
        <p:cTn id="1" dur="indefinite" restart="never" nodeType="tmRoot"/>
      </p:par>
    </p:tnLst>
  </p:timing>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swot">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grpSp>
        <p:nvGrpSpPr>
          <p:cNvPr id="11" name="Group 10"/>
          <p:cNvGrpSpPr/>
          <p:nvPr userDrawn="1"/>
        </p:nvGrpSpPr>
        <p:grpSpPr>
          <a:xfrm>
            <a:off x="3743557" y="1545751"/>
            <a:ext cx="4704887" cy="4666258"/>
            <a:chOff x="1581543" y="1298448"/>
            <a:chExt cx="4704887" cy="4666258"/>
          </a:xfrm>
        </p:grpSpPr>
        <p:grpSp>
          <p:nvGrpSpPr>
            <p:cNvPr id="10" name="Group 9"/>
            <p:cNvGrpSpPr/>
            <p:nvPr userDrawn="1"/>
          </p:nvGrpSpPr>
          <p:grpSpPr>
            <a:xfrm>
              <a:off x="1581543" y="1298448"/>
              <a:ext cx="2266926" cy="4662029"/>
              <a:chOff x="1581543" y="1298448"/>
              <a:chExt cx="2266926" cy="4662029"/>
            </a:xfrm>
          </p:grpSpPr>
          <p:sp>
            <p:nvSpPr>
              <p:cNvPr id="9" name="Teardrop 8"/>
              <p:cNvSpPr/>
              <p:nvPr userDrawn="1"/>
            </p:nvSpPr>
            <p:spPr>
              <a:xfrm rot="5400000">
                <a:off x="1581543" y="1298448"/>
                <a:ext cx="2266926" cy="2266926"/>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9" name="Teardrop 38"/>
              <p:cNvSpPr/>
              <p:nvPr userDrawn="1"/>
            </p:nvSpPr>
            <p:spPr>
              <a:xfrm>
                <a:off x="1581543" y="3693551"/>
                <a:ext cx="2266926" cy="2266926"/>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40" name="Group 39"/>
            <p:cNvGrpSpPr/>
            <p:nvPr userDrawn="1"/>
          </p:nvGrpSpPr>
          <p:grpSpPr>
            <a:xfrm rot="10800000">
              <a:off x="4006919" y="1302677"/>
              <a:ext cx="2279511" cy="4662029"/>
              <a:chOff x="1581543" y="1298448"/>
              <a:chExt cx="2279511" cy="4662029"/>
            </a:xfrm>
          </p:grpSpPr>
          <p:sp>
            <p:nvSpPr>
              <p:cNvPr id="41" name="Teardrop 40"/>
              <p:cNvSpPr/>
              <p:nvPr userDrawn="1"/>
            </p:nvSpPr>
            <p:spPr>
              <a:xfrm rot="5400000">
                <a:off x="1594128" y="1298448"/>
                <a:ext cx="2266926" cy="2266926"/>
              </a:xfrm>
              <a:prstGeom prst="teardrop">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2" name="Teardrop 41"/>
              <p:cNvSpPr/>
              <p:nvPr userDrawn="1"/>
            </p:nvSpPr>
            <p:spPr>
              <a:xfrm>
                <a:off x="1581543" y="3693551"/>
                <a:ext cx="2266926" cy="2266926"/>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sp>
        <p:nvSpPr>
          <p:cNvPr id="49" name="Text Placeholder 13"/>
          <p:cNvSpPr>
            <a:spLocks noGrp="1"/>
          </p:cNvSpPr>
          <p:nvPr>
            <p:ph type="body" sz="quarter" idx="13"/>
          </p:nvPr>
        </p:nvSpPr>
        <p:spPr>
          <a:xfrm>
            <a:off x="3914912" y="1721082"/>
            <a:ext cx="1920240" cy="1920240"/>
          </a:xfrm>
          <a:prstGeom prst="ellipse">
            <a:avLst/>
          </a:prstGeom>
          <a:solidFill>
            <a:schemeClr val="bg1">
              <a:lumMod val="95000"/>
            </a:schemeClr>
          </a:solidFill>
          <a:ln w="28575">
            <a:solidFill>
              <a:schemeClr val="accent1">
                <a:lumMod val="75000"/>
              </a:schemeClr>
            </a:solidFill>
          </a:ln>
        </p:spPr>
        <p:txBody>
          <a:bodyPr>
            <a:normAutofit/>
          </a:bodyPr>
          <a:lstStyle>
            <a:lvl1pPr marL="0" indent="0" algn="ctr">
              <a:buNone/>
              <a:defRPr sz="1600"/>
            </a:lvl1pPr>
          </a:lstStyle>
          <a:p>
            <a:pPr lvl="0"/>
            <a:endParaRPr lang="en-US"/>
          </a:p>
        </p:txBody>
      </p:sp>
      <p:sp>
        <p:nvSpPr>
          <p:cNvPr id="50" name="Text Placeholder 13"/>
          <p:cNvSpPr>
            <a:spLocks noGrp="1"/>
          </p:cNvSpPr>
          <p:nvPr>
            <p:ph type="body" sz="quarter" idx="14"/>
          </p:nvPr>
        </p:nvSpPr>
        <p:spPr>
          <a:xfrm>
            <a:off x="6344264" y="1721082"/>
            <a:ext cx="1920240" cy="1920240"/>
          </a:xfrm>
          <a:prstGeom prst="ellipse">
            <a:avLst/>
          </a:prstGeom>
          <a:solidFill>
            <a:schemeClr val="bg1">
              <a:lumMod val="95000"/>
            </a:schemeClr>
          </a:solidFill>
          <a:ln w="28575">
            <a:solidFill>
              <a:schemeClr val="accent3">
                <a:lumMod val="75000"/>
              </a:schemeClr>
            </a:solidFill>
          </a:ln>
        </p:spPr>
        <p:txBody>
          <a:bodyPr>
            <a:normAutofit/>
          </a:bodyPr>
          <a:lstStyle>
            <a:lvl1pPr marL="0" indent="0" algn="ctr">
              <a:buNone/>
              <a:defRPr sz="1600"/>
            </a:lvl1pPr>
          </a:lstStyle>
          <a:p>
            <a:pPr lvl="0"/>
            <a:endParaRPr lang="en-US"/>
          </a:p>
        </p:txBody>
      </p:sp>
      <p:sp>
        <p:nvSpPr>
          <p:cNvPr id="51" name="Text Placeholder 13"/>
          <p:cNvSpPr>
            <a:spLocks noGrp="1"/>
          </p:cNvSpPr>
          <p:nvPr>
            <p:ph type="body" sz="quarter" idx="15"/>
          </p:nvPr>
        </p:nvSpPr>
        <p:spPr>
          <a:xfrm>
            <a:off x="3914912" y="4116185"/>
            <a:ext cx="1920240" cy="1920240"/>
          </a:xfrm>
          <a:prstGeom prst="ellipse">
            <a:avLst/>
          </a:prstGeom>
          <a:solidFill>
            <a:schemeClr val="bg1">
              <a:lumMod val="95000"/>
            </a:schemeClr>
          </a:solidFill>
          <a:ln w="28575">
            <a:solidFill>
              <a:schemeClr val="accent4">
                <a:lumMod val="75000"/>
              </a:schemeClr>
            </a:solidFill>
          </a:ln>
        </p:spPr>
        <p:txBody>
          <a:bodyPr>
            <a:normAutofit/>
          </a:bodyPr>
          <a:lstStyle>
            <a:lvl1pPr marL="0" indent="0" algn="ctr">
              <a:buNone/>
              <a:defRPr sz="1600"/>
            </a:lvl1pPr>
          </a:lstStyle>
          <a:p>
            <a:pPr lvl="0"/>
            <a:endParaRPr lang="en-US"/>
          </a:p>
        </p:txBody>
      </p:sp>
      <p:sp>
        <p:nvSpPr>
          <p:cNvPr id="56" name="Text Placeholder 13"/>
          <p:cNvSpPr>
            <a:spLocks noGrp="1"/>
          </p:cNvSpPr>
          <p:nvPr>
            <p:ph type="body" sz="quarter" idx="16"/>
          </p:nvPr>
        </p:nvSpPr>
        <p:spPr>
          <a:xfrm>
            <a:off x="6344264" y="4116185"/>
            <a:ext cx="1920240" cy="1920240"/>
          </a:xfrm>
          <a:prstGeom prst="ellipse">
            <a:avLst/>
          </a:prstGeom>
          <a:solidFill>
            <a:schemeClr val="bg1">
              <a:lumMod val="95000"/>
            </a:schemeClr>
          </a:solidFill>
          <a:ln w="28575">
            <a:solidFill>
              <a:schemeClr val="accent6">
                <a:lumMod val="75000"/>
              </a:schemeClr>
            </a:solidFill>
          </a:ln>
        </p:spPr>
        <p:txBody>
          <a:bodyPr>
            <a:normAutofit/>
          </a:bodyPr>
          <a:lstStyle>
            <a:lvl1pPr marL="0" indent="0" algn="ctr">
              <a:buNone/>
              <a:defRPr sz="1600"/>
            </a:lvl1pPr>
          </a:lstStyle>
          <a:p>
            <a:pPr lvl="0"/>
            <a:endParaRPr lang="en-US"/>
          </a:p>
        </p:txBody>
      </p:sp>
      <p:sp>
        <p:nvSpPr>
          <p:cNvPr id="15" name="TextBox 14"/>
          <p:cNvSpPr txBox="1"/>
          <p:nvPr userDrawn="1"/>
        </p:nvSpPr>
        <p:spPr>
          <a:xfrm>
            <a:off x="5589515" y="3234004"/>
            <a:ext cx="402674" cy="646331"/>
          </a:xfrm>
          <a:prstGeom prst="rect">
            <a:avLst/>
          </a:prstGeom>
          <a:noFill/>
        </p:spPr>
        <p:txBody>
          <a:bodyPr wrap="none" rtlCol="0" anchor="ctr">
            <a:spAutoFit/>
          </a:bodyPr>
          <a:lstStyle/>
          <a:p>
            <a:pPr algn="ctr"/>
            <a:r>
              <a:rPr lang="en-US" sz="3600" b="1" smtClean="0">
                <a:solidFill>
                  <a:srgbClr val="0095CD">
                    <a:lumMod val="20000"/>
                    <a:lumOff val="80000"/>
                  </a:srgbClr>
                </a:solidFill>
              </a:rPr>
              <a:t>S</a:t>
            </a:r>
            <a:endParaRPr lang="en-US" sz="3600" b="1">
              <a:solidFill>
                <a:srgbClr val="0095CD">
                  <a:lumMod val="20000"/>
                  <a:lumOff val="80000"/>
                </a:srgbClr>
              </a:solidFill>
            </a:endParaRPr>
          </a:p>
        </p:txBody>
      </p:sp>
      <p:sp>
        <p:nvSpPr>
          <p:cNvPr id="57" name="TextBox 56"/>
          <p:cNvSpPr txBox="1"/>
          <p:nvPr userDrawn="1"/>
        </p:nvSpPr>
        <p:spPr>
          <a:xfrm>
            <a:off x="6129361" y="3234004"/>
            <a:ext cx="603050" cy="646331"/>
          </a:xfrm>
          <a:prstGeom prst="rect">
            <a:avLst/>
          </a:prstGeom>
          <a:noFill/>
        </p:spPr>
        <p:txBody>
          <a:bodyPr wrap="none" rtlCol="0" anchor="ctr">
            <a:spAutoFit/>
          </a:bodyPr>
          <a:lstStyle/>
          <a:p>
            <a:pPr algn="ctr"/>
            <a:r>
              <a:rPr lang="en-US" sz="3600" b="1" smtClean="0">
                <a:solidFill>
                  <a:srgbClr val="F17C3F">
                    <a:lumMod val="40000"/>
                    <a:lumOff val="60000"/>
                  </a:srgbClr>
                </a:solidFill>
              </a:rPr>
              <a:t>W</a:t>
            </a:r>
            <a:endParaRPr lang="en-US" sz="3600" b="1">
              <a:solidFill>
                <a:srgbClr val="F17C3F">
                  <a:lumMod val="40000"/>
                  <a:lumOff val="60000"/>
                </a:srgbClr>
              </a:solidFill>
            </a:endParaRPr>
          </a:p>
        </p:txBody>
      </p:sp>
      <p:sp>
        <p:nvSpPr>
          <p:cNvPr id="58" name="TextBox 57"/>
          <p:cNvSpPr txBox="1"/>
          <p:nvPr userDrawn="1"/>
        </p:nvSpPr>
        <p:spPr>
          <a:xfrm>
            <a:off x="5522791" y="3892735"/>
            <a:ext cx="497252" cy="646331"/>
          </a:xfrm>
          <a:prstGeom prst="rect">
            <a:avLst/>
          </a:prstGeom>
          <a:noFill/>
        </p:spPr>
        <p:txBody>
          <a:bodyPr wrap="none" rtlCol="0" anchor="ctr">
            <a:spAutoFit/>
          </a:bodyPr>
          <a:lstStyle/>
          <a:p>
            <a:pPr algn="ctr"/>
            <a:r>
              <a:rPr lang="en-US" sz="3600" b="1" smtClean="0">
                <a:solidFill>
                  <a:srgbClr val="7BB21B">
                    <a:lumMod val="40000"/>
                    <a:lumOff val="60000"/>
                  </a:srgbClr>
                </a:solidFill>
              </a:rPr>
              <a:t>O</a:t>
            </a:r>
            <a:endParaRPr lang="en-US" sz="3600" b="1">
              <a:solidFill>
                <a:srgbClr val="7BB21B">
                  <a:lumMod val="40000"/>
                  <a:lumOff val="60000"/>
                </a:srgbClr>
              </a:solidFill>
            </a:endParaRPr>
          </a:p>
        </p:txBody>
      </p:sp>
      <p:sp>
        <p:nvSpPr>
          <p:cNvPr id="59" name="TextBox 58"/>
          <p:cNvSpPr txBox="1"/>
          <p:nvPr userDrawn="1"/>
        </p:nvSpPr>
        <p:spPr>
          <a:xfrm>
            <a:off x="6211921" y="3892735"/>
            <a:ext cx="413896" cy="646331"/>
          </a:xfrm>
          <a:prstGeom prst="rect">
            <a:avLst/>
          </a:prstGeom>
          <a:noFill/>
        </p:spPr>
        <p:txBody>
          <a:bodyPr wrap="none" rtlCol="0" anchor="ctr">
            <a:spAutoFit/>
          </a:bodyPr>
          <a:lstStyle/>
          <a:p>
            <a:pPr algn="ctr"/>
            <a:r>
              <a:rPr lang="en-US" sz="3600" b="1" smtClean="0">
                <a:solidFill>
                  <a:srgbClr val="9D1217">
                    <a:lumMod val="20000"/>
                    <a:lumOff val="80000"/>
                  </a:srgbClr>
                </a:solidFill>
              </a:rPr>
              <a:t>T</a:t>
            </a:r>
            <a:endParaRPr lang="en-US" sz="3600" b="1">
              <a:solidFill>
                <a:srgbClr val="9D1217">
                  <a:lumMod val="20000"/>
                  <a:lumOff val="80000"/>
                </a:srgbClr>
              </a:solidFill>
            </a:endParaRPr>
          </a:p>
        </p:txBody>
      </p:sp>
      <p:grpSp>
        <p:nvGrpSpPr>
          <p:cNvPr id="28" name="Group 27"/>
          <p:cNvGrpSpPr/>
          <p:nvPr userDrawn="1"/>
        </p:nvGrpSpPr>
        <p:grpSpPr>
          <a:xfrm>
            <a:off x="0" y="6766560"/>
            <a:ext cx="12192000" cy="91440"/>
            <a:chOff x="0" y="4480421"/>
            <a:chExt cx="12192000" cy="91440"/>
          </a:xfrm>
        </p:grpSpPr>
        <p:sp>
          <p:nvSpPr>
            <p:cNvPr id="29" name="Rectangle 28"/>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Rectangle 29"/>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1" name="Rectangle 30"/>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2" name="Rectangle 31"/>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Rectangle 33"/>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2046343512"/>
      </p:ext>
    </p:extLst>
  </p:cSld>
  <p:clrMapOvr>
    <a:masterClrMapping/>
  </p:clrMapOvr>
  <p:timing>
    <p:tnLst>
      <p:par>
        <p:cTn id="1" dur="indefinite" restart="never" nodeType="tmRoot"/>
      </p:par>
    </p:tnLst>
  </p:timing>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swot strength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9" name="Teardrop 8"/>
          <p:cNvSpPr/>
          <p:nvPr userDrawn="1"/>
        </p:nvSpPr>
        <p:spPr>
          <a:xfrm rot="5400000">
            <a:off x="8270775" y="2746872"/>
            <a:ext cx="2266926" cy="2266926"/>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9" name="Text Placeholder 13"/>
          <p:cNvSpPr>
            <a:spLocks noGrp="1"/>
          </p:cNvSpPr>
          <p:nvPr userDrawn="1">
            <p:ph type="body" sz="quarter" idx="13" hasCustomPrompt="1"/>
          </p:nvPr>
        </p:nvSpPr>
        <p:spPr>
          <a:xfrm>
            <a:off x="8429224" y="2922203"/>
            <a:ext cx="1920240" cy="1920240"/>
          </a:xfrm>
          <a:prstGeom prst="ellipse">
            <a:avLst/>
          </a:prstGeom>
          <a:solidFill>
            <a:schemeClr val="bg1">
              <a:lumMod val="95000"/>
            </a:schemeClr>
          </a:solidFill>
          <a:ln w="28575">
            <a:solidFill>
              <a:schemeClr val="accent1">
                <a:lumMod val="75000"/>
              </a:schemeClr>
            </a:solidFill>
          </a:ln>
        </p:spPr>
        <p:txBody>
          <a:bodyPr lIns="0" rIns="0">
            <a:normAutofit/>
          </a:bodyPr>
          <a:lstStyle>
            <a:lvl1pPr marL="0" indent="0" algn="ctr">
              <a:buFont typeface="Arial" panose="020B0604020202020204" pitchFamily="34" charset="0"/>
              <a:buNone/>
              <a:defRPr sz="1600" baseline="0"/>
            </a:lvl1pPr>
          </a:lstStyle>
          <a:p>
            <a:pPr lvl="0"/>
            <a:r>
              <a:rPr lang="en-US" smtClean="0"/>
              <a:t>List main strengths here</a:t>
            </a:r>
          </a:p>
        </p:txBody>
      </p:sp>
      <p:sp>
        <p:nvSpPr>
          <p:cNvPr id="15" name="TextBox 14"/>
          <p:cNvSpPr txBox="1"/>
          <p:nvPr userDrawn="1"/>
        </p:nvSpPr>
        <p:spPr>
          <a:xfrm>
            <a:off x="10177919" y="4431556"/>
            <a:ext cx="402674" cy="646331"/>
          </a:xfrm>
          <a:prstGeom prst="rect">
            <a:avLst/>
          </a:prstGeom>
          <a:noFill/>
        </p:spPr>
        <p:txBody>
          <a:bodyPr wrap="none" rtlCol="0" anchor="ctr">
            <a:spAutoFit/>
          </a:bodyPr>
          <a:lstStyle/>
          <a:p>
            <a:pPr algn="ctr"/>
            <a:r>
              <a:rPr lang="en-US" sz="3600" b="1" smtClean="0">
                <a:solidFill>
                  <a:srgbClr val="0095CD">
                    <a:lumMod val="20000"/>
                    <a:lumOff val="80000"/>
                  </a:srgbClr>
                </a:solidFill>
              </a:rPr>
              <a:t>S</a:t>
            </a:r>
            <a:endParaRPr lang="en-US" sz="3600" b="1">
              <a:solidFill>
                <a:srgbClr val="0095CD">
                  <a:lumMod val="20000"/>
                  <a:lumOff val="80000"/>
                </a:srgbClr>
              </a:solidFill>
            </a:endParaRPr>
          </a:p>
        </p:txBody>
      </p:sp>
      <p:sp>
        <p:nvSpPr>
          <p:cNvPr id="39" name="Teardrop 38"/>
          <p:cNvSpPr/>
          <p:nvPr userDrawn="1"/>
        </p:nvSpPr>
        <p:spPr>
          <a:xfrm>
            <a:off x="9403917" y="5076110"/>
            <a:ext cx="1133784" cy="1133784"/>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prstClr val="white"/>
              </a:solidFill>
            </a:endParaRPr>
          </a:p>
        </p:txBody>
      </p:sp>
      <p:sp>
        <p:nvSpPr>
          <p:cNvPr id="41" name="Teardrop 40"/>
          <p:cNvSpPr/>
          <p:nvPr userDrawn="1"/>
        </p:nvSpPr>
        <p:spPr>
          <a:xfrm rot="16200000">
            <a:off x="10616948" y="5078225"/>
            <a:ext cx="1133784" cy="1133784"/>
          </a:xfrm>
          <a:prstGeom prst="teardrop">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prstClr val="white"/>
              </a:solidFill>
            </a:endParaRPr>
          </a:p>
        </p:txBody>
      </p:sp>
      <p:sp>
        <p:nvSpPr>
          <p:cNvPr id="42" name="Teardrop 41"/>
          <p:cNvSpPr/>
          <p:nvPr userDrawn="1"/>
        </p:nvSpPr>
        <p:spPr>
          <a:xfrm rot="10800000">
            <a:off x="10623242" y="3880335"/>
            <a:ext cx="1133784" cy="1133784"/>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prstClr val="white"/>
              </a:solidFill>
            </a:endParaRPr>
          </a:p>
        </p:txBody>
      </p:sp>
      <p:sp>
        <p:nvSpPr>
          <p:cNvPr id="57" name="TextBox 56"/>
          <p:cNvSpPr txBox="1"/>
          <p:nvPr userDrawn="1"/>
        </p:nvSpPr>
        <p:spPr>
          <a:xfrm>
            <a:off x="10559774" y="4699546"/>
            <a:ext cx="394660" cy="369332"/>
          </a:xfrm>
          <a:prstGeom prst="rect">
            <a:avLst/>
          </a:prstGeom>
          <a:noFill/>
        </p:spPr>
        <p:txBody>
          <a:bodyPr wrap="none" rtlCol="0" anchor="ctr">
            <a:spAutoFit/>
          </a:bodyPr>
          <a:lstStyle/>
          <a:p>
            <a:pPr algn="ctr"/>
            <a:r>
              <a:rPr lang="en-US" b="1" smtClean="0">
                <a:solidFill>
                  <a:srgbClr val="F17C3F">
                    <a:lumMod val="40000"/>
                    <a:lumOff val="60000"/>
                  </a:srgbClr>
                </a:solidFill>
              </a:rPr>
              <a:t>W</a:t>
            </a:r>
            <a:endParaRPr lang="en-US" b="1">
              <a:solidFill>
                <a:srgbClr val="F17C3F">
                  <a:lumMod val="40000"/>
                  <a:lumOff val="60000"/>
                </a:srgbClr>
              </a:solidFill>
            </a:endParaRPr>
          </a:p>
        </p:txBody>
      </p:sp>
      <p:sp>
        <p:nvSpPr>
          <p:cNvPr id="58" name="TextBox 57"/>
          <p:cNvSpPr txBox="1"/>
          <p:nvPr userDrawn="1"/>
        </p:nvSpPr>
        <p:spPr>
          <a:xfrm>
            <a:off x="10248055" y="5029005"/>
            <a:ext cx="340158" cy="369332"/>
          </a:xfrm>
          <a:prstGeom prst="rect">
            <a:avLst/>
          </a:prstGeom>
          <a:noFill/>
        </p:spPr>
        <p:txBody>
          <a:bodyPr wrap="none" rtlCol="0" anchor="ctr">
            <a:spAutoFit/>
          </a:bodyPr>
          <a:lstStyle/>
          <a:p>
            <a:pPr algn="ctr"/>
            <a:r>
              <a:rPr lang="en-US" b="1" smtClean="0">
                <a:solidFill>
                  <a:srgbClr val="7BB21B">
                    <a:lumMod val="40000"/>
                    <a:lumOff val="60000"/>
                  </a:srgbClr>
                </a:solidFill>
              </a:rPr>
              <a:t>O</a:t>
            </a:r>
            <a:endParaRPr lang="en-US" b="1">
              <a:solidFill>
                <a:srgbClr val="7BB21B">
                  <a:lumMod val="40000"/>
                  <a:lumOff val="60000"/>
                </a:srgbClr>
              </a:solidFill>
            </a:endParaRPr>
          </a:p>
        </p:txBody>
      </p:sp>
      <p:sp>
        <p:nvSpPr>
          <p:cNvPr id="59" name="TextBox 58"/>
          <p:cNvSpPr txBox="1"/>
          <p:nvPr userDrawn="1"/>
        </p:nvSpPr>
        <p:spPr>
          <a:xfrm>
            <a:off x="10592711" y="5029005"/>
            <a:ext cx="298480" cy="369332"/>
          </a:xfrm>
          <a:prstGeom prst="rect">
            <a:avLst/>
          </a:prstGeom>
          <a:noFill/>
        </p:spPr>
        <p:txBody>
          <a:bodyPr wrap="none" rtlCol="0" anchor="ctr">
            <a:spAutoFit/>
          </a:bodyPr>
          <a:lstStyle/>
          <a:p>
            <a:pPr algn="ctr"/>
            <a:r>
              <a:rPr lang="en-US" b="1" smtClean="0">
                <a:solidFill>
                  <a:srgbClr val="9D1217">
                    <a:lumMod val="20000"/>
                    <a:lumOff val="80000"/>
                  </a:srgbClr>
                </a:solidFill>
              </a:rPr>
              <a:t>T</a:t>
            </a:r>
            <a:endParaRPr lang="en-US" b="1">
              <a:solidFill>
                <a:srgbClr val="9D1217">
                  <a:lumMod val="20000"/>
                  <a:lumOff val="80000"/>
                </a:srgbClr>
              </a:solidFill>
            </a:endParaRPr>
          </a:p>
        </p:txBody>
      </p:sp>
      <p:sp>
        <p:nvSpPr>
          <p:cNvPr id="6" name="Text Placeholder 5"/>
          <p:cNvSpPr>
            <a:spLocks noGrp="1"/>
          </p:cNvSpPr>
          <p:nvPr userDrawn="1">
            <p:ph type="body" sz="quarter" idx="14"/>
          </p:nvPr>
        </p:nvSpPr>
        <p:spPr>
          <a:xfrm>
            <a:off x="482600" y="2438400"/>
            <a:ext cx="7670800" cy="3771900"/>
          </a:xfrm>
          <a:solidFill>
            <a:schemeClr val="bg1">
              <a:lumMod val="95000"/>
            </a:schemeClr>
          </a:solidFill>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5" name="Text Placeholder 12"/>
          <p:cNvSpPr>
            <a:spLocks noGrp="1"/>
          </p:cNvSpPr>
          <p:nvPr userDrawn="1">
            <p:ph type="body" sz="quarter" idx="18" hasCustomPrompt="1"/>
          </p:nvPr>
        </p:nvSpPr>
        <p:spPr>
          <a:xfrm>
            <a:off x="482600" y="1709857"/>
            <a:ext cx="7670800" cy="498733"/>
          </a:xfrm>
          <a:solidFill>
            <a:schemeClr val="accent1"/>
          </a:solidFill>
          <a:ln>
            <a:solidFill>
              <a:schemeClr val="accent1"/>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STRENGTHS</a:t>
            </a:r>
            <a:endParaRPr lang="en-US"/>
          </a:p>
        </p:txBody>
      </p:sp>
      <p:grpSp>
        <p:nvGrpSpPr>
          <p:cNvPr id="24" name="Group 23"/>
          <p:cNvGrpSpPr/>
          <p:nvPr userDrawn="1"/>
        </p:nvGrpSpPr>
        <p:grpSpPr>
          <a:xfrm>
            <a:off x="0" y="6766560"/>
            <a:ext cx="12192000" cy="91440"/>
            <a:chOff x="0" y="4480421"/>
            <a:chExt cx="12192000" cy="91440"/>
          </a:xfrm>
        </p:grpSpPr>
        <p:sp>
          <p:nvSpPr>
            <p:cNvPr id="26" name="Rectangle 2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Rectangle 2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Rectangle 2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Rectangle 29"/>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2504152213"/>
      </p:ext>
    </p:extLst>
  </p:cSld>
  <p:clrMapOvr>
    <a:masterClrMapping/>
  </p:clrMapOvr>
  <p:timing>
    <p:tnLst>
      <p:par>
        <p:cTn id="1" dur="indefinite" restart="never" nodeType="tmRoot"/>
      </p:par>
    </p:tn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swot weaknesse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6" name="Text Placeholder 5"/>
          <p:cNvSpPr>
            <a:spLocks noGrp="1"/>
          </p:cNvSpPr>
          <p:nvPr>
            <p:ph type="body" sz="quarter" idx="14"/>
          </p:nvPr>
        </p:nvSpPr>
        <p:spPr>
          <a:xfrm>
            <a:off x="4038600" y="2438400"/>
            <a:ext cx="7670800" cy="3771900"/>
          </a:xfrm>
          <a:solidFill>
            <a:schemeClr val="bg1">
              <a:lumMod val="95000"/>
            </a:schemeClr>
          </a:solidFill>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5" name="Text Placeholder 12"/>
          <p:cNvSpPr>
            <a:spLocks noGrp="1"/>
          </p:cNvSpPr>
          <p:nvPr>
            <p:ph type="body" sz="quarter" idx="18" hasCustomPrompt="1"/>
          </p:nvPr>
        </p:nvSpPr>
        <p:spPr>
          <a:xfrm>
            <a:off x="4038600" y="1673281"/>
            <a:ext cx="7670800" cy="498733"/>
          </a:xfrm>
          <a:solidFill>
            <a:schemeClr val="accent3"/>
          </a:solidFill>
          <a:ln>
            <a:solidFill>
              <a:schemeClr val="accent3"/>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Weaknesses</a:t>
            </a:r>
            <a:endParaRPr lang="en-US"/>
          </a:p>
        </p:txBody>
      </p:sp>
      <p:sp>
        <p:nvSpPr>
          <p:cNvPr id="34" name="Teardrop 33"/>
          <p:cNvSpPr/>
          <p:nvPr userDrawn="1"/>
        </p:nvSpPr>
        <p:spPr>
          <a:xfrm rot="5400000">
            <a:off x="278097" y="3889879"/>
            <a:ext cx="1132779" cy="1132290"/>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5" name="Teardrop 34"/>
          <p:cNvSpPr/>
          <p:nvPr userDrawn="1"/>
        </p:nvSpPr>
        <p:spPr>
          <a:xfrm>
            <a:off x="272055" y="5086463"/>
            <a:ext cx="1132290" cy="1132779"/>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6" name="Teardrop 35"/>
          <p:cNvSpPr/>
          <p:nvPr userDrawn="1"/>
        </p:nvSpPr>
        <p:spPr>
          <a:xfrm rot="16200000">
            <a:off x="1483243" y="5088821"/>
            <a:ext cx="1132779" cy="1132290"/>
          </a:xfrm>
          <a:prstGeom prst="teardrop">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7" name="TextBox 36"/>
          <p:cNvSpPr txBox="1"/>
          <p:nvPr userDrawn="1"/>
        </p:nvSpPr>
        <p:spPr>
          <a:xfrm>
            <a:off x="1099084" y="5029005"/>
            <a:ext cx="340158" cy="369332"/>
          </a:xfrm>
          <a:prstGeom prst="rect">
            <a:avLst/>
          </a:prstGeom>
          <a:noFill/>
        </p:spPr>
        <p:txBody>
          <a:bodyPr wrap="none" rtlCol="0" anchor="ctr">
            <a:spAutoFit/>
          </a:bodyPr>
          <a:lstStyle/>
          <a:p>
            <a:pPr algn="ctr"/>
            <a:r>
              <a:rPr lang="en-US" b="1" smtClean="0">
                <a:solidFill>
                  <a:srgbClr val="7BB21B">
                    <a:lumMod val="40000"/>
                    <a:lumOff val="60000"/>
                  </a:srgbClr>
                </a:solidFill>
              </a:rPr>
              <a:t>O</a:t>
            </a:r>
            <a:endParaRPr lang="en-US" b="1">
              <a:solidFill>
                <a:srgbClr val="7BB21B">
                  <a:lumMod val="40000"/>
                  <a:lumOff val="60000"/>
                </a:srgbClr>
              </a:solidFill>
            </a:endParaRPr>
          </a:p>
        </p:txBody>
      </p:sp>
      <p:sp>
        <p:nvSpPr>
          <p:cNvPr id="38" name="TextBox 37"/>
          <p:cNvSpPr txBox="1"/>
          <p:nvPr userDrawn="1"/>
        </p:nvSpPr>
        <p:spPr>
          <a:xfrm>
            <a:off x="1451557" y="5029005"/>
            <a:ext cx="298480" cy="369332"/>
          </a:xfrm>
          <a:prstGeom prst="rect">
            <a:avLst/>
          </a:prstGeom>
          <a:noFill/>
        </p:spPr>
        <p:txBody>
          <a:bodyPr wrap="none" rtlCol="0" anchor="ctr">
            <a:spAutoFit/>
          </a:bodyPr>
          <a:lstStyle/>
          <a:p>
            <a:pPr algn="ctr"/>
            <a:r>
              <a:rPr lang="en-US" b="1" smtClean="0">
                <a:solidFill>
                  <a:srgbClr val="9D1217">
                    <a:lumMod val="20000"/>
                    <a:lumOff val="80000"/>
                  </a:srgbClr>
                </a:solidFill>
              </a:rPr>
              <a:t>T</a:t>
            </a:r>
            <a:endParaRPr lang="en-US" b="1">
              <a:solidFill>
                <a:srgbClr val="9D1217">
                  <a:lumMod val="20000"/>
                  <a:lumOff val="80000"/>
                </a:srgbClr>
              </a:solidFill>
            </a:endParaRPr>
          </a:p>
        </p:txBody>
      </p:sp>
      <p:sp>
        <p:nvSpPr>
          <p:cNvPr id="40" name="TextBox 39"/>
          <p:cNvSpPr txBox="1"/>
          <p:nvPr userDrawn="1"/>
        </p:nvSpPr>
        <p:spPr>
          <a:xfrm>
            <a:off x="1122328" y="4707987"/>
            <a:ext cx="293670" cy="369332"/>
          </a:xfrm>
          <a:prstGeom prst="rect">
            <a:avLst/>
          </a:prstGeom>
          <a:noFill/>
        </p:spPr>
        <p:txBody>
          <a:bodyPr wrap="none" rtlCol="0" anchor="ctr">
            <a:spAutoFit/>
          </a:bodyPr>
          <a:lstStyle/>
          <a:p>
            <a:pPr algn="ctr"/>
            <a:r>
              <a:rPr lang="en-US" b="1" smtClean="0">
                <a:solidFill>
                  <a:srgbClr val="0095CD">
                    <a:lumMod val="20000"/>
                    <a:lumOff val="80000"/>
                  </a:srgbClr>
                </a:solidFill>
              </a:rPr>
              <a:t>S</a:t>
            </a:r>
            <a:endParaRPr lang="en-US" b="1">
              <a:solidFill>
                <a:srgbClr val="0095CD">
                  <a:lumMod val="20000"/>
                  <a:lumOff val="80000"/>
                </a:srgbClr>
              </a:solidFill>
            </a:endParaRPr>
          </a:p>
        </p:txBody>
      </p:sp>
      <p:sp>
        <p:nvSpPr>
          <p:cNvPr id="43" name="Teardrop 42"/>
          <p:cNvSpPr/>
          <p:nvPr userDrawn="1"/>
        </p:nvSpPr>
        <p:spPr>
          <a:xfrm rot="10800000">
            <a:off x="1482315" y="2755337"/>
            <a:ext cx="2266926" cy="2266926"/>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4" name="Text Placeholder 13"/>
          <p:cNvSpPr>
            <a:spLocks noGrp="1"/>
          </p:cNvSpPr>
          <p:nvPr>
            <p:ph type="body" sz="quarter" idx="20"/>
          </p:nvPr>
        </p:nvSpPr>
        <p:spPr>
          <a:xfrm>
            <a:off x="1645061" y="2926439"/>
            <a:ext cx="1920240" cy="1920240"/>
          </a:xfrm>
          <a:prstGeom prst="ellipse">
            <a:avLst/>
          </a:prstGeom>
          <a:solidFill>
            <a:schemeClr val="bg1">
              <a:lumMod val="95000"/>
            </a:schemeClr>
          </a:solidFill>
          <a:ln w="28575">
            <a:solidFill>
              <a:schemeClr val="accent3">
                <a:lumMod val="75000"/>
              </a:schemeClr>
            </a:solidFill>
          </a:ln>
        </p:spPr>
        <p:txBody>
          <a:bodyPr>
            <a:normAutofit/>
          </a:bodyPr>
          <a:lstStyle>
            <a:lvl1pPr marL="0" indent="0" algn="ctr">
              <a:buNone/>
              <a:defRPr sz="1600"/>
            </a:lvl1pPr>
          </a:lstStyle>
          <a:p>
            <a:pPr lvl="0"/>
            <a:endParaRPr lang="en-US"/>
          </a:p>
        </p:txBody>
      </p:sp>
      <p:sp>
        <p:nvSpPr>
          <p:cNvPr id="45" name="TextBox 44"/>
          <p:cNvSpPr txBox="1"/>
          <p:nvPr userDrawn="1"/>
        </p:nvSpPr>
        <p:spPr>
          <a:xfrm>
            <a:off x="1434976" y="4496336"/>
            <a:ext cx="603050" cy="646331"/>
          </a:xfrm>
          <a:prstGeom prst="rect">
            <a:avLst/>
          </a:prstGeom>
          <a:noFill/>
        </p:spPr>
        <p:txBody>
          <a:bodyPr wrap="none" rtlCol="0" anchor="ctr">
            <a:spAutoFit/>
          </a:bodyPr>
          <a:lstStyle>
            <a:defPPr>
              <a:defRPr lang="en-US"/>
            </a:defPPr>
            <a:lvl1pPr algn="ctr">
              <a:defRPr b="1">
                <a:solidFill>
                  <a:schemeClr val="accent3">
                    <a:lumMod val="40000"/>
                    <a:lumOff val="60000"/>
                  </a:schemeClr>
                </a:solidFill>
              </a:defRPr>
            </a:lvl1pPr>
          </a:lstStyle>
          <a:p>
            <a:r>
              <a:rPr lang="en-US" sz="3600" smtClean="0">
                <a:solidFill>
                  <a:srgbClr val="F17C3F">
                    <a:lumMod val="40000"/>
                    <a:lumOff val="60000"/>
                  </a:srgbClr>
                </a:solidFill>
              </a:rPr>
              <a:t>W</a:t>
            </a:r>
            <a:endParaRPr lang="en-US" sz="3600">
              <a:solidFill>
                <a:srgbClr val="F17C3F">
                  <a:lumMod val="40000"/>
                  <a:lumOff val="60000"/>
                </a:srgbClr>
              </a:solidFill>
            </a:endParaRPr>
          </a:p>
        </p:txBody>
      </p:sp>
      <p:grpSp>
        <p:nvGrpSpPr>
          <p:cNvPr id="24" name="Group 23"/>
          <p:cNvGrpSpPr/>
          <p:nvPr userDrawn="1"/>
        </p:nvGrpSpPr>
        <p:grpSpPr>
          <a:xfrm>
            <a:off x="0" y="6766560"/>
            <a:ext cx="12192000" cy="91440"/>
            <a:chOff x="0" y="4480421"/>
            <a:chExt cx="12192000" cy="91440"/>
          </a:xfrm>
        </p:grpSpPr>
        <p:sp>
          <p:nvSpPr>
            <p:cNvPr id="26" name="Rectangle 2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Rectangle 2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Rectangle 2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Rectangle 29"/>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1434032282"/>
      </p:ext>
    </p:extLst>
  </p:cSld>
  <p:clrMapOvr>
    <a:masterClrMapping/>
  </p:clrMapOvr>
  <p:timing>
    <p:tnLst>
      <p:par>
        <p:cTn id="1" dur="indefinite" restart="never" nodeType="tmRoot"/>
      </p:par>
    </p:tnLst>
  </p:timing>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swot opportunitie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6" name="Text Placeholder 5"/>
          <p:cNvSpPr>
            <a:spLocks noGrp="1"/>
          </p:cNvSpPr>
          <p:nvPr>
            <p:ph type="body" sz="quarter" idx="14"/>
          </p:nvPr>
        </p:nvSpPr>
        <p:spPr>
          <a:xfrm>
            <a:off x="482600" y="2438400"/>
            <a:ext cx="7670800" cy="3771900"/>
          </a:xfrm>
          <a:solidFill>
            <a:schemeClr val="bg1">
              <a:lumMod val="95000"/>
            </a:schemeClr>
          </a:solidFill>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5" name="Text Placeholder 12"/>
          <p:cNvSpPr>
            <a:spLocks noGrp="1"/>
          </p:cNvSpPr>
          <p:nvPr>
            <p:ph type="body" sz="quarter" idx="18" hasCustomPrompt="1"/>
          </p:nvPr>
        </p:nvSpPr>
        <p:spPr>
          <a:xfrm>
            <a:off x="482600" y="1709857"/>
            <a:ext cx="7670800" cy="498733"/>
          </a:xfrm>
          <a:solidFill>
            <a:schemeClr val="accent4"/>
          </a:solidFill>
          <a:ln>
            <a:solidFill>
              <a:schemeClr val="accent4"/>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Opportunities</a:t>
            </a:r>
            <a:endParaRPr lang="en-US"/>
          </a:p>
        </p:txBody>
      </p:sp>
      <p:sp>
        <p:nvSpPr>
          <p:cNvPr id="26" name="Teardrop 25"/>
          <p:cNvSpPr/>
          <p:nvPr userDrawn="1"/>
        </p:nvSpPr>
        <p:spPr>
          <a:xfrm rot="5400000">
            <a:off x="9419251" y="2755944"/>
            <a:ext cx="1132779" cy="1132290"/>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Teardrop 26"/>
          <p:cNvSpPr/>
          <p:nvPr userDrawn="1"/>
        </p:nvSpPr>
        <p:spPr>
          <a:xfrm rot="16200000">
            <a:off x="10624397" y="3954886"/>
            <a:ext cx="1132779" cy="1132290"/>
          </a:xfrm>
          <a:prstGeom prst="teardrop">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Teardrop 27"/>
          <p:cNvSpPr/>
          <p:nvPr userDrawn="1"/>
        </p:nvSpPr>
        <p:spPr>
          <a:xfrm rot="10800000">
            <a:off x="10630927" y="2757813"/>
            <a:ext cx="1132290" cy="1132779"/>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TextBox 28"/>
          <p:cNvSpPr txBox="1"/>
          <p:nvPr userDrawn="1"/>
        </p:nvSpPr>
        <p:spPr>
          <a:xfrm>
            <a:off x="10559774" y="3574052"/>
            <a:ext cx="394660" cy="369332"/>
          </a:xfrm>
          <a:prstGeom prst="rect">
            <a:avLst/>
          </a:prstGeom>
          <a:noFill/>
        </p:spPr>
        <p:txBody>
          <a:bodyPr wrap="none" rtlCol="0" anchor="ctr">
            <a:spAutoFit/>
          </a:bodyPr>
          <a:lstStyle/>
          <a:p>
            <a:pPr algn="ctr"/>
            <a:r>
              <a:rPr lang="en-US" b="1" smtClean="0">
                <a:solidFill>
                  <a:srgbClr val="F17C3F">
                    <a:lumMod val="40000"/>
                    <a:lumOff val="60000"/>
                  </a:srgbClr>
                </a:solidFill>
              </a:rPr>
              <a:t>W</a:t>
            </a:r>
            <a:endParaRPr lang="en-US" b="1">
              <a:solidFill>
                <a:srgbClr val="F17C3F">
                  <a:lumMod val="40000"/>
                  <a:lumOff val="60000"/>
                </a:srgbClr>
              </a:solidFill>
            </a:endParaRPr>
          </a:p>
        </p:txBody>
      </p:sp>
      <p:sp>
        <p:nvSpPr>
          <p:cNvPr id="30" name="TextBox 29"/>
          <p:cNvSpPr txBox="1"/>
          <p:nvPr userDrawn="1"/>
        </p:nvSpPr>
        <p:spPr>
          <a:xfrm>
            <a:off x="10592711" y="3895070"/>
            <a:ext cx="298480" cy="369332"/>
          </a:xfrm>
          <a:prstGeom prst="rect">
            <a:avLst/>
          </a:prstGeom>
          <a:noFill/>
        </p:spPr>
        <p:txBody>
          <a:bodyPr wrap="none" rtlCol="0" anchor="ctr">
            <a:spAutoFit/>
          </a:bodyPr>
          <a:lstStyle/>
          <a:p>
            <a:pPr algn="ctr"/>
            <a:r>
              <a:rPr lang="en-US" b="1" smtClean="0">
                <a:solidFill>
                  <a:srgbClr val="9D1217">
                    <a:lumMod val="20000"/>
                    <a:lumOff val="80000"/>
                  </a:srgbClr>
                </a:solidFill>
              </a:rPr>
              <a:t>T</a:t>
            </a:r>
            <a:endParaRPr lang="en-US" b="1">
              <a:solidFill>
                <a:srgbClr val="9D1217">
                  <a:lumMod val="20000"/>
                  <a:lumOff val="80000"/>
                </a:srgbClr>
              </a:solidFill>
            </a:endParaRPr>
          </a:p>
        </p:txBody>
      </p:sp>
      <p:sp>
        <p:nvSpPr>
          <p:cNvPr id="31" name="TextBox 30"/>
          <p:cNvSpPr txBox="1"/>
          <p:nvPr userDrawn="1"/>
        </p:nvSpPr>
        <p:spPr>
          <a:xfrm>
            <a:off x="10232421" y="3574052"/>
            <a:ext cx="293670" cy="369332"/>
          </a:xfrm>
          <a:prstGeom prst="rect">
            <a:avLst/>
          </a:prstGeom>
          <a:noFill/>
        </p:spPr>
        <p:txBody>
          <a:bodyPr wrap="none" rtlCol="0" anchor="ctr">
            <a:spAutoFit/>
          </a:bodyPr>
          <a:lstStyle/>
          <a:p>
            <a:pPr algn="ctr"/>
            <a:r>
              <a:rPr lang="en-US" b="1" smtClean="0">
                <a:solidFill>
                  <a:srgbClr val="0095CD">
                    <a:lumMod val="20000"/>
                    <a:lumOff val="80000"/>
                  </a:srgbClr>
                </a:solidFill>
              </a:rPr>
              <a:t>S</a:t>
            </a:r>
            <a:endParaRPr lang="en-US" b="1">
              <a:solidFill>
                <a:srgbClr val="0095CD">
                  <a:lumMod val="20000"/>
                  <a:lumOff val="80000"/>
                </a:srgbClr>
              </a:solidFill>
            </a:endParaRPr>
          </a:p>
        </p:txBody>
      </p:sp>
      <p:sp>
        <p:nvSpPr>
          <p:cNvPr id="32" name="Teardrop 31"/>
          <p:cNvSpPr/>
          <p:nvPr userDrawn="1"/>
        </p:nvSpPr>
        <p:spPr>
          <a:xfrm>
            <a:off x="8284860" y="3952528"/>
            <a:ext cx="2266926" cy="2266926"/>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Text Placeholder 13"/>
          <p:cNvSpPr>
            <a:spLocks noGrp="1"/>
          </p:cNvSpPr>
          <p:nvPr>
            <p:ph type="body" sz="quarter" idx="15"/>
          </p:nvPr>
        </p:nvSpPr>
        <p:spPr>
          <a:xfrm>
            <a:off x="8449928" y="4127859"/>
            <a:ext cx="1920240" cy="1920240"/>
          </a:xfrm>
          <a:prstGeom prst="ellipse">
            <a:avLst/>
          </a:prstGeom>
          <a:solidFill>
            <a:schemeClr val="bg1">
              <a:lumMod val="95000"/>
            </a:schemeClr>
          </a:solidFill>
          <a:ln w="28575">
            <a:solidFill>
              <a:schemeClr val="accent4">
                <a:lumMod val="75000"/>
              </a:schemeClr>
            </a:solidFill>
          </a:ln>
        </p:spPr>
        <p:txBody>
          <a:bodyPr>
            <a:normAutofit/>
          </a:bodyPr>
          <a:lstStyle>
            <a:lvl1pPr marL="0" indent="0" algn="ctr">
              <a:buNone/>
              <a:defRPr sz="1600"/>
            </a:lvl1pPr>
          </a:lstStyle>
          <a:p>
            <a:pPr lvl="0"/>
            <a:endParaRPr lang="en-US"/>
          </a:p>
        </p:txBody>
      </p:sp>
      <p:sp>
        <p:nvSpPr>
          <p:cNvPr id="35" name="TextBox 34"/>
          <p:cNvSpPr txBox="1"/>
          <p:nvPr userDrawn="1"/>
        </p:nvSpPr>
        <p:spPr>
          <a:xfrm>
            <a:off x="10038916" y="3838867"/>
            <a:ext cx="497252" cy="646331"/>
          </a:xfrm>
          <a:prstGeom prst="rect">
            <a:avLst/>
          </a:prstGeom>
          <a:noFill/>
        </p:spPr>
        <p:txBody>
          <a:bodyPr wrap="none" rtlCol="0" anchor="ctr">
            <a:spAutoFit/>
          </a:bodyPr>
          <a:lstStyle>
            <a:defPPr>
              <a:defRPr lang="en-US"/>
            </a:defPPr>
            <a:lvl1pPr algn="ctr">
              <a:defRPr b="1">
                <a:solidFill>
                  <a:schemeClr val="accent4">
                    <a:lumMod val="40000"/>
                    <a:lumOff val="60000"/>
                  </a:schemeClr>
                </a:solidFill>
              </a:defRPr>
            </a:lvl1pPr>
          </a:lstStyle>
          <a:p>
            <a:r>
              <a:rPr lang="en-US" sz="3600" smtClean="0">
                <a:solidFill>
                  <a:srgbClr val="7BB21B">
                    <a:lumMod val="40000"/>
                    <a:lumOff val="60000"/>
                  </a:srgbClr>
                </a:solidFill>
              </a:rPr>
              <a:t>O</a:t>
            </a:r>
            <a:endParaRPr lang="en-US" sz="3600">
              <a:solidFill>
                <a:srgbClr val="7BB21B">
                  <a:lumMod val="40000"/>
                  <a:lumOff val="60000"/>
                </a:srgbClr>
              </a:solidFill>
            </a:endParaRPr>
          </a:p>
        </p:txBody>
      </p:sp>
      <p:grpSp>
        <p:nvGrpSpPr>
          <p:cNvPr id="24" name="Group 23"/>
          <p:cNvGrpSpPr/>
          <p:nvPr userDrawn="1"/>
        </p:nvGrpSpPr>
        <p:grpSpPr>
          <a:xfrm>
            <a:off x="0" y="6766560"/>
            <a:ext cx="12192000" cy="91440"/>
            <a:chOff x="0" y="4480421"/>
            <a:chExt cx="12192000" cy="91440"/>
          </a:xfrm>
        </p:grpSpPr>
        <p:sp>
          <p:nvSpPr>
            <p:cNvPr id="36" name="Rectangle 3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7" name="Rectangle 3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8" name="Rectangle 3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9" name="Rectangle 3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 name="Rectangle 39"/>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152900848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 pictures and desc">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22" name="Picture Placeholder 10"/>
          <p:cNvSpPr>
            <a:spLocks noGrp="1" noChangeAspect="1"/>
          </p:cNvSpPr>
          <p:nvPr>
            <p:ph type="pic" sz="quarter" idx="14"/>
          </p:nvPr>
        </p:nvSpPr>
        <p:spPr>
          <a:xfrm>
            <a:off x="485759" y="1698832"/>
            <a:ext cx="3552841" cy="1957811"/>
          </a:xfrm>
          <a:solidFill>
            <a:schemeClr val="accent4">
              <a:alpha val="30000"/>
            </a:schemeClr>
          </a:solidFill>
        </p:spPr>
        <p:txBody>
          <a:bodyPr vert="horz" lIns="91440" tIns="45720" rIns="91440" bIns="45720" rtlCol="0">
            <a:normAutofit/>
          </a:bodyPr>
          <a:lstStyle>
            <a:lvl1pPr>
              <a:defRPr lang="en-US"/>
            </a:lvl1pPr>
          </a:lstStyle>
          <a:p>
            <a:pPr lvl="0"/>
            <a:endParaRPr lang="en-US"/>
          </a:p>
        </p:txBody>
      </p:sp>
      <p:sp>
        <p:nvSpPr>
          <p:cNvPr id="23" name="Text Placeholder 29"/>
          <p:cNvSpPr>
            <a:spLocks noGrp="1"/>
          </p:cNvSpPr>
          <p:nvPr>
            <p:ph type="body" sz="quarter" idx="26" hasCustomPrompt="1"/>
          </p:nvPr>
        </p:nvSpPr>
        <p:spPr>
          <a:xfrm>
            <a:off x="4038600" y="1699007"/>
            <a:ext cx="1752600" cy="1957636"/>
          </a:xfrm>
          <a:solidFill>
            <a:schemeClr val="accent4"/>
          </a:solidFill>
        </p:spPr>
        <p:txBody>
          <a:bodyPr wrap="square" anchor="t">
            <a:normAutofit/>
          </a:bodyPr>
          <a:lstStyle>
            <a:lvl1pPr marL="0" indent="0" algn="just">
              <a:buNone/>
              <a:defRPr sz="1200">
                <a:solidFill>
                  <a:schemeClr val="bg1"/>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28" name="Picture Placeholder 10"/>
          <p:cNvSpPr>
            <a:spLocks noGrp="1" noChangeAspect="1"/>
          </p:cNvSpPr>
          <p:nvPr>
            <p:ph type="pic" sz="quarter" idx="27"/>
          </p:nvPr>
        </p:nvSpPr>
        <p:spPr>
          <a:xfrm>
            <a:off x="6403960" y="1699007"/>
            <a:ext cx="3552841" cy="1957811"/>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30" name="Text Placeholder 29"/>
          <p:cNvSpPr>
            <a:spLocks noGrp="1"/>
          </p:cNvSpPr>
          <p:nvPr>
            <p:ph type="body" sz="quarter" idx="28" hasCustomPrompt="1"/>
          </p:nvPr>
        </p:nvSpPr>
        <p:spPr>
          <a:xfrm>
            <a:off x="9956801" y="1699007"/>
            <a:ext cx="1752600" cy="1957636"/>
          </a:xfrm>
          <a:solidFill>
            <a:schemeClr val="accent1"/>
          </a:solidFill>
        </p:spPr>
        <p:txBody>
          <a:bodyPr wrap="square" anchor="t">
            <a:normAutofit/>
          </a:bodyPr>
          <a:lstStyle>
            <a:lvl1pPr marL="0" indent="0" algn="just">
              <a:buNone/>
              <a:defRPr sz="1200">
                <a:solidFill>
                  <a:schemeClr val="bg1"/>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31" name="Picture Placeholder 10"/>
          <p:cNvSpPr>
            <a:spLocks noGrp="1" noChangeAspect="1"/>
          </p:cNvSpPr>
          <p:nvPr>
            <p:ph type="pic" sz="quarter" idx="29"/>
          </p:nvPr>
        </p:nvSpPr>
        <p:spPr>
          <a:xfrm>
            <a:off x="2238359" y="3981044"/>
            <a:ext cx="3552841" cy="1957811"/>
          </a:xfrm>
          <a:solidFill>
            <a:schemeClr val="accent3">
              <a:alpha val="30000"/>
            </a:schemeClr>
          </a:solidFill>
        </p:spPr>
        <p:txBody>
          <a:bodyPr vert="horz" lIns="91440" tIns="45720" rIns="91440" bIns="45720" rtlCol="0">
            <a:normAutofit/>
          </a:bodyPr>
          <a:lstStyle>
            <a:lvl1pPr>
              <a:defRPr lang="en-US"/>
            </a:lvl1pPr>
          </a:lstStyle>
          <a:p>
            <a:pPr lvl="0"/>
            <a:endParaRPr lang="en-US"/>
          </a:p>
        </p:txBody>
      </p:sp>
      <p:sp>
        <p:nvSpPr>
          <p:cNvPr id="33" name="Text Placeholder 29"/>
          <p:cNvSpPr>
            <a:spLocks noGrp="1"/>
          </p:cNvSpPr>
          <p:nvPr>
            <p:ph type="body" sz="quarter" idx="30" hasCustomPrompt="1"/>
          </p:nvPr>
        </p:nvSpPr>
        <p:spPr>
          <a:xfrm>
            <a:off x="485759" y="3981219"/>
            <a:ext cx="1752600" cy="1957636"/>
          </a:xfrm>
          <a:solidFill>
            <a:schemeClr val="accent3"/>
          </a:solidFill>
        </p:spPr>
        <p:txBody>
          <a:bodyPr wrap="square" anchor="t">
            <a:normAutofit/>
          </a:bodyPr>
          <a:lstStyle>
            <a:lvl1pPr marL="0" indent="0" algn="just">
              <a:buNone/>
              <a:defRPr sz="1200">
                <a:solidFill>
                  <a:schemeClr val="bg1"/>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39" name="Picture Placeholder 10"/>
          <p:cNvSpPr>
            <a:spLocks noGrp="1" noChangeAspect="1"/>
          </p:cNvSpPr>
          <p:nvPr>
            <p:ph type="pic" sz="quarter" idx="31"/>
          </p:nvPr>
        </p:nvSpPr>
        <p:spPr>
          <a:xfrm>
            <a:off x="8153400" y="3980869"/>
            <a:ext cx="3552841" cy="1957811"/>
          </a:xfrm>
          <a:solidFill>
            <a:schemeClr val="accent5">
              <a:alpha val="30000"/>
            </a:schemeClr>
          </a:solidFill>
        </p:spPr>
        <p:txBody>
          <a:bodyPr vert="horz" lIns="91440" tIns="45720" rIns="91440" bIns="45720" rtlCol="0">
            <a:normAutofit/>
          </a:bodyPr>
          <a:lstStyle>
            <a:lvl1pPr>
              <a:defRPr lang="en-US"/>
            </a:lvl1pPr>
          </a:lstStyle>
          <a:p>
            <a:pPr lvl="0"/>
            <a:endParaRPr lang="en-US"/>
          </a:p>
        </p:txBody>
      </p:sp>
      <p:sp>
        <p:nvSpPr>
          <p:cNvPr id="40" name="Text Placeholder 29"/>
          <p:cNvSpPr>
            <a:spLocks noGrp="1"/>
          </p:cNvSpPr>
          <p:nvPr>
            <p:ph type="body" sz="quarter" idx="32" hasCustomPrompt="1"/>
          </p:nvPr>
        </p:nvSpPr>
        <p:spPr>
          <a:xfrm>
            <a:off x="6400800" y="3981044"/>
            <a:ext cx="1752600" cy="1957636"/>
          </a:xfrm>
          <a:solidFill>
            <a:schemeClr val="accent5"/>
          </a:solidFill>
        </p:spPr>
        <p:txBody>
          <a:bodyPr wrap="square" anchor="t">
            <a:normAutofit/>
          </a:bodyPr>
          <a:lstStyle>
            <a:lvl1pPr marL="0" indent="0" algn="just">
              <a:buNone/>
              <a:defRPr sz="1200">
                <a:solidFill>
                  <a:schemeClr val="bg1"/>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grpSp>
        <p:nvGrpSpPr>
          <p:cNvPr id="41" name="Group 40"/>
          <p:cNvGrpSpPr/>
          <p:nvPr userDrawn="1"/>
        </p:nvGrpSpPr>
        <p:grpSpPr>
          <a:xfrm>
            <a:off x="0" y="6766560"/>
            <a:ext cx="12192000" cy="91440"/>
            <a:chOff x="0" y="4480421"/>
            <a:chExt cx="12192000" cy="91440"/>
          </a:xfrm>
        </p:grpSpPr>
        <p:sp>
          <p:nvSpPr>
            <p:cNvPr id="42" name="Rectangle 41"/>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75792779"/>
      </p:ext>
    </p:extLst>
  </p:cSld>
  <p:clrMapOvr>
    <a:masterClrMapping/>
  </p:clrMapOvr>
  <p:timing>
    <p:tnLst>
      <p:par>
        <p:cTn id="1" dur="indefinite" restart="never" nodeType="tmRoot"/>
      </p:par>
    </p:tnLst>
  </p:timing>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swot threat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6" name="Text Placeholder 5"/>
          <p:cNvSpPr>
            <a:spLocks noGrp="1"/>
          </p:cNvSpPr>
          <p:nvPr>
            <p:ph type="body" sz="quarter" idx="14"/>
          </p:nvPr>
        </p:nvSpPr>
        <p:spPr>
          <a:xfrm>
            <a:off x="4038600" y="2438400"/>
            <a:ext cx="7670800" cy="3771900"/>
          </a:xfrm>
          <a:solidFill>
            <a:schemeClr val="bg1">
              <a:lumMod val="95000"/>
            </a:schemeClr>
          </a:solidFill>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5" name="Text Placeholder 12"/>
          <p:cNvSpPr>
            <a:spLocks noGrp="1"/>
          </p:cNvSpPr>
          <p:nvPr>
            <p:ph type="body" sz="quarter" idx="18" hasCustomPrompt="1"/>
          </p:nvPr>
        </p:nvSpPr>
        <p:spPr>
          <a:xfrm>
            <a:off x="4038600" y="1709857"/>
            <a:ext cx="7670800" cy="498733"/>
          </a:xfrm>
          <a:solidFill>
            <a:schemeClr val="accent6"/>
          </a:solidFill>
          <a:ln>
            <a:solidFill>
              <a:schemeClr val="accent6"/>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Threats</a:t>
            </a:r>
            <a:endParaRPr lang="en-US"/>
          </a:p>
        </p:txBody>
      </p:sp>
      <p:sp>
        <p:nvSpPr>
          <p:cNvPr id="39" name="Teardrop 38"/>
          <p:cNvSpPr/>
          <p:nvPr userDrawn="1"/>
        </p:nvSpPr>
        <p:spPr>
          <a:xfrm rot="5400000">
            <a:off x="271811" y="2755087"/>
            <a:ext cx="1132779" cy="1132290"/>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1" name="Teardrop 40"/>
          <p:cNvSpPr/>
          <p:nvPr userDrawn="1"/>
        </p:nvSpPr>
        <p:spPr>
          <a:xfrm>
            <a:off x="272056" y="3951671"/>
            <a:ext cx="1132290" cy="1132779"/>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2" name="Teardrop 41"/>
          <p:cNvSpPr/>
          <p:nvPr userDrawn="1"/>
        </p:nvSpPr>
        <p:spPr>
          <a:xfrm rot="10800000">
            <a:off x="1489773" y="2756956"/>
            <a:ext cx="1132290" cy="1132779"/>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5" name="TextBox 44"/>
          <p:cNvSpPr txBox="1"/>
          <p:nvPr userDrawn="1"/>
        </p:nvSpPr>
        <p:spPr>
          <a:xfrm>
            <a:off x="1418620" y="3573195"/>
            <a:ext cx="394660" cy="369332"/>
          </a:xfrm>
          <a:prstGeom prst="rect">
            <a:avLst/>
          </a:prstGeom>
          <a:noFill/>
        </p:spPr>
        <p:txBody>
          <a:bodyPr wrap="none" rtlCol="0" anchor="ctr">
            <a:spAutoFit/>
          </a:bodyPr>
          <a:lstStyle/>
          <a:p>
            <a:pPr algn="ctr"/>
            <a:r>
              <a:rPr lang="en-US" b="1" smtClean="0">
                <a:solidFill>
                  <a:srgbClr val="F17C3F">
                    <a:lumMod val="40000"/>
                    <a:lumOff val="60000"/>
                  </a:srgbClr>
                </a:solidFill>
              </a:rPr>
              <a:t>W</a:t>
            </a:r>
            <a:endParaRPr lang="en-US" b="1">
              <a:solidFill>
                <a:srgbClr val="F17C3F">
                  <a:lumMod val="40000"/>
                  <a:lumOff val="60000"/>
                </a:srgbClr>
              </a:solidFill>
            </a:endParaRPr>
          </a:p>
        </p:txBody>
      </p:sp>
      <p:sp>
        <p:nvSpPr>
          <p:cNvPr id="46" name="TextBox 45"/>
          <p:cNvSpPr txBox="1"/>
          <p:nvPr userDrawn="1"/>
        </p:nvSpPr>
        <p:spPr>
          <a:xfrm>
            <a:off x="1099084" y="3894213"/>
            <a:ext cx="340158" cy="369332"/>
          </a:xfrm>
          <a:prstGeom prst="rect">
            <a:avLst/>
          </a:prstGeom>
          <a:noFill/>
        </p:spPr>
        <p:txBody>
          <a:bodyPr wrap="none" rtlCol="0" anchor="ctr">
            <a:spAutoFit/>
          </a:bodyPr>
          <a:lstStyle/>
          <a:p>
            <a:pPr algn="ctr"/>
            <a:r>
              <a:rPr lang="en-US" b="1" smtClean="0">
                <a:solidFill>
                  <a:srgbClr val="7BB21B">
                    <a:lumMod val="40000"/>
                    <a:lumOff val="60000"/>
                  </a:srgbClr>
                </a:solidFill>
              </a:rPr>
              <a:t>O</a:t>
            </a:r>
            <a:endParaRPr lang="en-US" b="1">
              <a:solidFill>
                <a:srgbClr val="7BB21B">
                  <a:lumMod val="40000"/>
                  <a:lumOff val="60000"/>
                </a:srgbClr>
              </a:solidFill>
            </a:endParaRPr>
          </a:p>
        </p:txBody>
      </p:sp>
      <p:sp>
        <p:nvSpPr>
          <p:cNvPr id="47" name="TextBox 46"/>
          <p:cNvSpPr txBox="1"/>
          <p:nvPr userDrawn="1"/>
        </p:nvSpPr>
        <p:spPr>
          <a:xfrm>
            <a:off x="1122328" y="3573195"/>
            <a:ext cx="293670" cy="369332"/>
          </a:xfrm>
          <a:prstGeom prst="rect">
            <a:avLst/>
          </a:prstGeom>
          <a:noFill/>
        </p:spPr>
        <p:txBody>
          <a:bodyPr wrap="none" rtlCol="0" anchor="ctr">
            <a:spAutoFit/>
          </a:bodyPr>
          <a:lstStyle/>
          <a:p>
            <a:pPr algn="ctr"/>
            <a:r>
              <a:rPr lang="en-US" b="1" smtClean="0">
                <a:solidFill>
                  <a:srgbClr val="0095CD">
                    <a:lumMod val="20000"/>
                    <a:lumOff val="80000"/>
                  </a:srgbClr>
                </a:solidFill>
              </a:rPr>
              <a:t>S</a:t>
            </a:r>
            <a:endParaRPr lang="en-US" b="1">
              <a:solidFill>
                <a:srgbClr val="0095CD">
                  <a:lumMod val="20000"/>
                  <a:lumOff val="80000"/>
                </a:srgbClr>
              </a:solidFill>
            </a:endParaRPr>
          </a:p>
        </p:txBody>
      </p:sp>
      <p:sp>
        <p:nvSpPr>
          <p:cNvPr id="48" name="Teardrop 47"/>
          <p:cNvSpPr/>
          <p:nvPr userDrawn="1"/>
        </p:nvSpPr>
        <p:spPr>
          <a:xfrm rot="16200000">
            <a:off x="1482315" y="3951671"/>
            <a:ext cx="2266926" cy="2266926"/>
          </a:xfrm>
          <a:prstGeom prst="teardrop">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9" name="Text Placeholder 13"/>
          <p:cNvSpPr>
            <a:spLocks noGrp="1"/>
          </p:cNvSpPr>
          <p:nvPr>
            <p:ph type="body" sz="quarter" idx="16"/>
          </p:nvPr>
        </p:nvSpPr>
        <p:spPr>
          <a:xfrm>
            <a:off x="1657646" y="4122773"/>
            <a:ext cx="1920240" cy="1920240"/>
          </a:xfrm>
          <a:prstGeom prst="ellipse">
            <a:avLst/>
          </a:prstGeom>
          <a:solidFill>
            <a:schemeClr val="bg1">
              <a:lumMod val="95000"/>
            </a:schemeClr>
          </a:solidFill>
          <a:ln w="28575">
            <a:solidFill>
              <a:schemeClr val="accent6">
                <a:lumMod val="75000"/>
              </a:schemeClr>
            </a:solidFill>
          </a:ln>
        </p:spPr>
        <p:txBody>
          <a:bodyPr>
            <a:normAutofit/>
          </a:bodyPr>
          <a:lstStyle>
            <a:lvl1pPr marL="0" indent="0" algn="ctr">
              <a:buNone/>
              <a:defRPr sz="1600"/>
            </a:lvl1pPr>
          </a:lstStyle>
          <a:p>
            <a:pPr lvl="0"/>
            <a:endParaRPr lang="en-US"/>
          </a:p>
        </p:txBody>
      </p:sp>
      <p:sp>
        <p:nvSpPr>
          <p:cNvPr id="50" name="TextBox 49"/>
          <p:cNvSpPr txBox="1"/>
          <p:nvPr userDrawn="1"/>
        </p:nvSpPr>
        <p:spPr>
          <a:xfrm>
            <a:off x="1474704" y="3840552"/>
            <a:ext cx="413896" cy="646331"/>
          </a:xfrm>
          <a:prstGeom prst="rect">
            <a:avLst/>
          </a:prstGeom>
          <a:noFill/>
        </p:spPr>
        <p:txBody>
          <a:bodyPr wrap="none" rtlCol="0" anchor="ctr">
            <a:spAutoFit/>
          </a:bodyPr>
          <a:lstStyle/>
          <a:p>
            <a:pPr algn="ctr"/>
            <a:r>
              <a:rPr lang="en-US" sz="3600" b="1" smtClean="0">
                <a:solidFill>
                  <a:srgbClr val="9D1217">
                    <a:lumMod val="20000"/>
                    <a:lumOff val="80000"/>
                  </a:srgbClr>
                </a:solidFill>
              </a:rPr>
              <a:t>T</a:t>
            </a:r>
            <a:endParaRPr lang="en-US" sz="3600" b="1">
              <a:solidFill>
                <a:srgbClr val="9D1217">
                  <a:lumMod val="20000"/>
                  <a:lumOff val="80000"/>
                </a:srgbClr>
              </a:solidFill>
            </a:endParaRPr>
          </a:p>
        </p:txBody>
      </p:sp>
      <p:grpSp>
        <p:nvGrpSpPr>
          <p:cNvPr id="24" name="Group 23"/>
          <p:cNvGrpSpPr/>
          <p:nvPr userDrawn="1"/>
        </p:nvGrpSpPr>
        <p:grpSpPr>
          <a:xfrm>
            <a:off x="0" y="6766560"/>
            <a:ext cx="12192000" cy="91440"/>
            <a:chOff x="0" y="4480421"/>
            <a:chExt cx="12192000" cy="91440"/>
          </a:xfrm>
        </p:grpSpPr>
        <p:sp>
          <p:nvSpPr>
            <p:cNvPr id="26" name="Rectangle 2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Rectangle 2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Rectangle 2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Rectangle 29"/>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1253577319"/>
      </p:ext>
    </p:extLst>
  </p:cSld>
  <p:clrMapOvr>
    <a:masterClrMapping/>
  </p:clrMapOvr>
  <p:timing>
    <p:tnLst>
      <p:par>
        <p:cTn id="1" dur="indefinite" restart="never" nodeType="tmRoot"/>
      </p:par>
    </p:tnLst>
  </p:timing>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5 hexagons">
    <p:spTree>
      <p:nvGrpSpPr>
        <p:cNvPr id="1" name=""/>
        <p:cNvGrpSpPr/>
        <p:nvPr/>
      </p:nvGrpSpPr>
      <p:grpSpPr>
        <a:xfrm>
          <a:off x="0" y="0"/>
          <a:ext cx="0" cy="0"/>
          <a:chOff x="0" y="0"/>
          <a:chExt cx="0" cy="0"/>
        </a:xfrm>
      </p:grpSpPr>
      <p:cxnSp>
        <p:nvCxnSpPr>
          <p:cNvPr id="32" name="Straight Connector 31"/>
          <p:cNvCxnSpPr/>
          <p:nvPr userDrawn="1"/>
        </p:nvCxnSpPr>
        <p:spPr>
          <a:xfrm flipH="1" flipV="1">
            <a:off x="2952750" y="2047876"/>
            <a:ext cx="6276975" cy="3581399"/>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userDrawn="1"/>
        </p:nvCxnSpPr>
        <p:spPr>
          <a:xfrm flipV="1">
            <a:off x="2962275" y="1981200"/>
            <a:ext cx="6267450" cy="363855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60" name="Group 59"/>
          <p:cNvGrpSpPr/>
          <p:nvPr userDrawn="1"/>
        </p:nvGrpSpPr>
        <p:grpSpPr>
          <a:xfrm>
            <a:off x="6886811" y="1395985"/>
            <a:ext cx="2828102" cy="4860167"/>
            <a:chOff x="2477087" y="1395985"/>
            <a:chExt cx="2828102" cy="4860167"/>
          </a:xfrm>
        </p:grpSpPr>
        <p:sp>
          <p:nvSpPr>
            <p:cNvPr id="61" name="Hexagon 60"/>
            <p:cNvSpPr/>
            <p:nvPr userDrawn="1"/>
          </p:nvSpPr>
          <p:spPr>
            <a:xfrm>
              <a:off x="2477088" y="1395985"/>
              <a:ext cx="2828101" cy="2437309"/>
            </a:xfrm>
            <a:prstGeom prst="hexagon">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2" name="Hexagon 61"/>
            <p:cNvSpPr/>
            <p:nvPr userDrawn="1"/>
          </p:nvSpPr>
          <p:spPr>
            <a:xfrm>
              <a:off x="2477087" y="3818843"/>
              <a:ext cx="2828101" cy="2437309"/>
            </a:xfrm>
            <a:prstGeom prst="hexagon">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6" name="Group 15"/>
          <p:cNvGrpSpPr/>
          <p:nvPr userDrawn="1"/>
        </p:nvGrpSpPr>
        <p:grpSpPr>
          <a:xfrm>
            <a:off x="2477087" y="1395985"/>
            <a:ext cx="2828102" cy="4860167"/>
            <a:chOff x="2477087" y="1395985"/>
            <a:chExt cx="2828102" cy="4860167"/>
          </a:xfrm>
        </p:grpSpPr>
        <p:sp>
          <p:nvSpPr>
            <p:cNvPr id="58" name="Hexagon 57"/>
            <p:cNvSpPr/>
            <p:nvPr userDrawn="1"/>
          </p:nvSpPr>
          <p:spPr>
            <a:xfrm>
              <a:off x="2477088" y="1395985"/>
              <a:ext cx="2828101" cy="2437309"/>
            </a:xfrm>
            <a:prstGeom prst="hexagon">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9" name="Hexagon 58"/>
            <p:cNvSpPr/>
            <p:nvPr userDrawn="1"/>
          </p:nvSpPr>
          <p:spPr>
            <a:xfrm>
              <a:off x="2477087" y="3818843"/>
              <a:ext cx="2828101" cy="2437309"/>
            </a:xfrm>
            <a:prstGeom prst="hexagon">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35" name="Text Placeholder 11"/>
          <p:cNvSpPr>
            <a:spLocks noGrp="1"/>
          </p:cNvSpPr>
          <p:nvPr>
            <p:ph type="body" sz="quarter" idx="13" hasCustomPrompt="1"/>
          </p:nvPr>
        </p:nvSpPr>
        <p:spPr>
          <a:xfrm>
            <a:off x="4839066" y="2735279"/>
            <a:ext cx="2514600" cy="2167128"/>
          </a:xfrm>
          <a:prstGeom prst="hexagon">
            <a:avLst/>
          </a:prstGeom>
          <a:solidFill>
            <a:schemeClr val="accent3"/>
          </a:solidFill>
        </p:spPr>
        <p:txBody>
          <a:bodyPr anchor="ctr">
            <a:normAutofit/>
          </a:bodyPr>
          <a:lstStyle>
            <a:lvl1pPr marL="0" indent="0" algn="ctr">
              <a:buNone/>
              <a:defRPr sz="2400" b="1" baseline="0">
                <a:solidFill>
                  <a:schemeClr val="bg1"/>
                </a:solidFill>
              </a:defRPr>
            </a:lvl1pPr>
          </a:lstStyle>
          <a:p>
            <a:pPr lvl="0"/>
            <a:r>
              <a:rPr lang="en-US" smtClean="0"/>
              <a:t>TITLE</a:t>
            </a:r>
            <a:endParaRPr lang="en-US"/>
          </a:p>
        </p:txBody>
      </p:sp>
      <p:sp>
        <p:nvSpPr>
          <p:cNvPr id="43" name="Text Placeholder 11"/>
          <p:cNvSpPr>
            <a:spLocks noGrp="1"/>
          </p:cNvSpPr>
          <p:nvPr>
            <p:ph type="body" sz="quarter" idx="14" hasCustomPrompt="1"/>
          </p:nvPr>
        </p:nvSpPr>
        <p:spPr>
          <a:xfrm>
            <a:off x="2633838" y="1531076"/>
            <a:ext cx="2514600" cy="2167128"/>
          </a:xfrm>
          <a:prstGeom prst="hexagon">
            <a:avLst/>
          </a:prstGeom>
          <a:solidFill>
            <a:schemeClr val="accent1"/>
          </a:solidFill>
        </p:spPr>
        <p:txBody>
          <a:bodyPr anchor="ctr">
            <a:normAutofit/>
          </a:bodyPr>
          <a:lstStyle>
            <a:lvl1pPr marL="0" indent="0" algn="ctr">
              <a:buNone/>
              <a:defRPr sz="2400" b="1" baseline="0">
                <a:solidFill>
                  <a:schemeClr val="bg1"/>
                </a:solidFill>
              </a:defRPr>
            </a:lvl1pPr>
          </a:lstStyle>
          <a:p>
            <a:pPr lvl="0"/>
            <a:r>
              <a:rPr lang="en-US" smtClean="0"/>
              <a:t>Title 1</a:t>
            </a:r>
            <a:endParaRPr lang="en-US"/>
          </a:p>
        </p:txBody>
      </p:sp>
      <p:sp>
        <p:nvSpPr>
          <p:cNvPr id="44" name="Text Placeholder 11"/>
          <p:cNvSpPr>
            <a:spLocks noGrp="1"/>
          </p:cNvSpPr>
          <p:nvPr>
            <p:ph type="body" sz="quarter" idx="15" hasCustomPrompt="1"/>
          </p:nvPr>
        </p:nvSpPr>
        <p:spPr>
          <a:xfrm>
            <a:off x="7043562" y="1531076"/>
            <a:ext cx="2514600" cy="2167128"/>
          </a:xfrm>
          <a:prstGeom prst="hexagon">
            <a:avLst/>
          </a:prstGeom>
          <a:solidFill>
            <a:schemeClr val="accent4"/>
          </a:solidFill>
        </p:spPr>
        <p:txBody>
          <a:bodyPr anchor="ctr">
            <a:normAutofit/>
          </a:bodyPr>
          <a:lstStyle>
            <a:lvl1pPr marL="0" indent="0" algn="ctr">
              <a:buNone/>
              <a:defRPr sz="2400" b="1" baseline="0">
                <a:solidFill>
                  <a:schemeClr val="bg1"/>
                </a:solidFill>
              </a:defRPr>
            </a:lvl1pPr>
          </a:lstStyle>
          <a:p>
            <a:pPr lvl="0"/>
            <a:r>
              <a:rPr lang="en-US" smtClean="0"/>
              <a:t>Title 2</a:t>
            </a:r>
            <a:endParaRPr lang="en-US"/>
          </a:p>
        </p:txBody>
      </p:sp>
      <p:sp>
        <p:nvSpPr>
          <p:cNvPr id="51" name="Text Placeholder 11"/>
          <p:cNvSpPr>
            <a:spLocks noGrp="1"/>
          </p:cNvSpPr>
          <p:nvPr>
            <p:ph type="body" sz="quarter" idx="16" hasCustomPrompt="1"/>
          </p:nvPr>
        </p:nvSpPr>
        <p:spPr>
          <a:xfrm>
            <a:off x="2633838" y="3945895"/>
            <a:ext cx="2514600" cy="2167128"/>
          </a:xfrm>
          <a:prstGeom prst="hexagon">
            <a:avLst/>
          </a:prstGeom>
          <a:solidFill>
            <a:schemeClr val="accent2"/>
          </a:solidFill>
        </p:spPr>
        <p:txBody>
          <a:bodyPr anchor="ctr">
            <a:normAutofit/>
          </a:bodyPr>
          <a:lstStyle>
            <a:lvl1pPr marL="0" indent="0" algn="ctr">
              <a:buNone/>
              <a:defRPr sz="2400" b="1" baseline="0">
                <a:solidFill>
                  <a:schemeClr val="bg1"/>
                </a:solidFill>
              </a:defRPr>
            </a:lvl1pPr>
          </a:lstStyle>
          <a:p>
            <a:pPr lvl="0"/>
            <a:r>
              <a:rPr lang="en-US" smtClean="0"/>
              <a:t>Title 3</a:t>
            </a:r>
            <a:endParaRPr lang="en-US"/>
          </a:p>
        </p:txBody>
      </p:sp>
      <p:sp>
        <p:nvSpPr>
          <p:cNvPr id="52" name="Text Placeholder 11"/>
          <p:cNvSpPr>
            <a:spLocks noGrp="1"/>
          </p:cNvSpPr>
          <p:nvPr>
            <p:ph type="body" sz="quarter" idx="17" hasCustomPrompt="1"/>
          </p:nvPr>
        </p:nvSpPr>
        <p:spPr>
          <a:xfrm>
            <a:off x="7043562" y="3945895"/>
            <a:ext cx="2514600" cy="2167128"/>
          </a:xfrm>
          <a:prstGeom prst="hexagon">
            <a:avLst/>
          </a:prstGeom>
          <a:solidFill>
            <a:schemeClr val="accent5"/>
          </a:solidFill>
        </p:spPr>
        <p:txBody>
          <a:bodyPr anchor="ctr">
            <a:normAutofit/>
          </a:bodyPr>
          <a:lstStyle>
            <a:lvl1pPr marL="0" indent="0" algn="ctr">
              <a:buNone/>
              <a:defRPr sz="2400" b="1" baseline="0">
                <a:solidFill>
                  <a:schemeClr val="bg1"/>
                </a:solidFill>
              </a:defRPr>
            </a:lvl1pPr>
          </a:lstStyle>
          <a:p>
            <a:pPr lvl="0"/>
            <a:r>
              <a:rPr lang="en-US" smtClean="0"/>
              <a:t>Title 4</a:t>
            </a:r>
            <a:endParaRPr lang="en-US"/>
          </a:p>
        </p:txBody>
      </p:sp>
      <p:sp>
        <p:nvSpPr>
          <p:cNvPr id="14" name="Text Placeholder 13"/>
          <p:cNvSpPr>
            <a:spLocks noGrp="1"/>
          </p:cNvSpPr>
          <p:nvPr>
            <p:ph type="body" sz="quarter" idx="18" hasCustomPrompt="1"/>
          </p:nvPr>
        </p:nvSpPr>
        <p:spPr>
          <a:xfrm>
            <a:off x="201051" y="1533015"/>
            <a:ext cx="2279650" cy="2165188"/>
          </a:xfrm>
        </p:spPr>
        <p:txBody>
          <a:bodyPr>
            <a:normAutofit/>
          </a:bodyPr>
          <a:lstStyle>
            <a:lvl1pPr>
              <a:defRPr sz="1400" baseline="0">
                <a:solidFill>
                  <a:schemeClr val="accent1">
                    <a:lumMod val="75000"/>
                  </a:schemeClr>
                </a:solidFill>
              </a:defRPr>
            </a:lvl1pPr>
          </a:lstStyle>
          <a:p>
            <a:pPr lvl="0"/>
            <a:r>
              <a:rPr lang="en-US" smtClean="0"/>
              <a:t>List items for Title 1</a:t>
            </a:r>
            <a:endParaRPr lang="en-US"/>
          </a:p>
        </p:txBody>
      </p:sp>
      <p:sp>
        <p:nvSpPr>
          <p:cNvPr id="54" name="Text Placeholder 13"/>
          <p:cNvSpPr>
            <a:spLocks noGrp="1"/>
          </p:cNvSpPr>
          <p:nvPr>
            <p:ph type="body" sz="quarter" idx="20" hasCustomPrompt="1"/>
          </p:nvPr>
        </p:nvSpPr>
        <p:spPr>
          <a:xfrm>
            <a:off x="5305188" y="1283385"/>
            <a:ext cx="1581623" cy="1452164"/>
          </a:xfrm>
        </p:spPr>
        <p:txBody>
          <a:bodyPr>
            <a:normAutofit/>
          </a:bodyPr>
          <a:lstStyle>
            <a:lvl1pPr>
              <a:defRPr sz="1400" baseline="0">
                <a:solidFill>
                  <a:schemeClr val="accent3">
                    <a:lumMod val="75000"/>
                  </a:schemeClr>
                </a:solidFill>
              </a:defRPr>
            </a:lvl1pPr>
          </a:lstStyle>
          <a:p>
            <a:pPr lvl="0"/>
            <a:r>
              <a:rPr lang="en-US" smtClean="0"/>
              <a:t>List items for TITLE</a:t>
            </a:r>
            <a:endParaRPr lang="en-US"/>
          </a:p>
        </p:txBody>
      </p:sp>
      <p:sp>
        <p:nvSpPr>
          <p:cNvPr id="55" name="Text Placeholder 13"/>
          <p:cNvSpPr>
            <a:spLocks noGrp="1"/>
          </p:cNvSpPr>
          <p:nvPr>
            <p:ph type="body" sz="quarter" idx="21" hasCustomPrompt="1"/>
          </p:nvPr>
        </p:nvSpPr>
        <p:spPr>
          <a:xfrm>
            <a:off x="9714912" y="1533014"/>
            <a:ext cx="2279650" cy="2165189"/>
          </a:xfrm>
        </p:spPr>
        <p:txBody>
          <a:bodyPr>
            <a:normAutofit/>
          </a:bodyPr>
          <a:lstStyle>
            <a:lvl1pPr>
              <a:defRPr sz="1400" baseline="0">
                <a:solidFill>
                  <a:schemeClr val="accent4">
                    <a:lumMod val="75000"/>
                  </a:schemeClr>
                </a:solidFill>
              </a:defRPr>
            </a:lvl1pPr>
          </a:lstStyle>
          <a:p>
            <a:pPr lvl="0"/>
            <a:r>
              <a:rPr lang="en-US" smtClean="0"/>
              <a:t>List items for Title 2</a:t>
            </a:r>
            <a:endParaRPr lang="en-US"/>
          </a:p>
        </p:txBody>
      </p:sp>
      <p:sp>
        <p:nvSpPr>
          <p:cNvPr id="56" name="Text Placeholder 13"/>
          <p:cNvSpPr>
            <a:spLocks noGrp="1"/>
          </p:cNvSpPr>
          <p:nvPr>
            <p:ph type="body" sz="quarter" idx="22" hasCustomPrompt="1"/>
          </p:nvPr>
        </p:nvSpPr>
        <p:spPr>
          <a:xfrm>
            <a:off x="201051" y="3957340"/>
            <a:ext cx="2279650" cy="2165188"/>
          </a:xfrm>
        </p:spPr>
        <p:txBody>
          <a:bodyPr>
            <a:normAutofit/>
          </a:bodyPr>
          <a:lstStyle>
            <a:lvl1pPr>
              <a:defRPr sz="1400" baseline="0"/>
            </a:lvl1pPr>
          </a:lstStyle>
          <a:p>
            <a:pPr lvl="0"/>
            <a:r>
              <a:rPr lang="en-US" smtClean="0"/>
              <a:t>List items for Title 3</a:t>
            </a:r>
            <a:endParaRPr lang="en-US"/>
          </a:p>
        </p:txBody>
      </p:sp>
      <p:sp>
        <p:nvSpPr>
          <p:cNvPr id="57" name="Text Placeholder 13"/>
          <p:cNvSpPr>
            <a:spLocks noGrp="1"/>
          </p:cNvSpPr>
          <p:nvPr>
            <p:ph type="body" sz="quarter" idx="23" hasCustomPrompt="1"/>
          </p:nvPr>
        </p:nvSpPr>
        <p:spPr>
          <a:xfrm>
            <a:off x="9714912" y="3957339"/>
            <a:ext cx="2279650" cy="2165189"/>
          </a:xfrm>
        </p:spPr>
        <p:txBody>
          <a:bodyPr>
            <a:normAutofit/>
          </a:bodyPr>
          <a:lstStyle>
            <a:lvl1pPr>
              <a:defRPr sz="1400" baseline="0">
                <a:solidFill>
                  <a:schemeClr val="accent5"/>
                </a:solidFill>
              </a:defRPr>
            </a:lvl1pPr>
          </a:lstStyle>
          <a:p>
            <a:pPr lvl="0"/>
            <a:r>
              <a:rPr lang="en-US" smtClean="0"/>
              <a:t>List items for Title 4</a:t>
            </a:r>
            <a:endParaRPr lang="en-US"/>
          </a:p>
        </p:txBody>
      </p:sp>
      <p:sp>
        <p:nvSpPr>
          <p:cNvPr id="63" name="Text Placeholder 13"/>
          <p:cNvSpPr>
            <a:spLocks noGrp="1"/>
          </p:cNvSpPr>
          <p:nvPr>
            <p:ph type="body" sz="quarter" idx="24" hasCustomPrompt="1"/>
          </p:nvPr>
        </p:nvSpPr>
        <p:spPr>
          <a:xfrm>
            <a:off x="5305188" y="4958177"/>
            <a:ext cx="1581623" cy="1452164"/>
          </a:xfrm>
        </p:spPr>
        <p:txBody>
          <a:bodyPr>
            <a:normAutofit/>
          </a:bodyPr>
          <a:lstStyle>
            <a:lvl1pPr>
              <a:defRPr sz="1400" baseline="0">
                <a:solidFill>
                  <a:schemeClr val="accent3">
                    <a:lumMod val="75000"/>
                  </a:schemeClr>
                </a:solidFill>
              </a:defRPr>
            </a:lvl1pPr>
          </a:lstStyle>
          <a:p>
            <a:pPr lvl="0"/>
            <a:r>
              <a:rPr lang="en-US" smtClean="0"/>
              <a:t>List items for TITLE</a:t>
            </a:r>
            <a:endParaRPr lang="en-US"/>
          </a:p>
        </p:txBody>
      </p:sp>
      <p:grpSp>
        <p:nvGrpSpPr>
          <p:cNvPr id="34" name="Group 33"/>
          <p:cNvGrpSpPr/>
          <p:nvPr userDrawn="1"/>
        </p:nvGrpSpPr>
        <p:grpSpPr>
          <a:xfrm>
            <a:off x="0" y="6766560"/>
            <a:ext cx="12192000" cy="91440"/>
            <a:chOff x="0" y="4480421"/>
            <a:chExt cx="12192000" cy="91440"/>
          </a:xfrm>
        </p:grpSpPr>
        <p:sp>
          <p:nvSpPr>
            <p:cNvPr id="36" name="Rectangle 3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7" name="Rectangle 3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8" name="Rectangle 3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9" name="Rectangle 3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 name="Rectangle 39"/>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2366084014"/>
      </p:ext>
    </p:extLst>
  </p:cSld>
  <p:clrMapOvr>
    <a:masterClrMapping/>
  </p:clrMapOvr>
  <p:timing>
    <p:tnLst>
      <p:par>
        <p:cTn id="1" dur="indefinite" restart="never" nodeType="tmRoot"/>
      </p:par>
    </p:tnLst>
  </p:timing>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4 titles and list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99" name="Text Placeholder 13"/>
          <p:cNvSpPr>
            <a:spLocks noGrp="1"/>
          </p:cNvSpPr>
          <p:nvPr>
            <p:ph type="body" sz="quarter" idx="18" hasCustomPrompt="1"/>
          </p:nvPr>
        </p:nvSpPr>
        <p:spPr>
          <a:xfrm>
            <a:off x="301518" y="1533015"/>
            <a:ext cx="2279650" cy="2165188"/>
          </a:xfrm>
        </p:spPr>
        <p:txBody>
          <a:bodyPr tIns="640080">
            <a:normAutofit/>
          </a:bodyPr>
          <a:lstStyle>
            <a:lvl1pPr>
              <a:defRPr sz="1400" baseline="0">
                <a:solidFill>
                  <a:schemeClr val="accent1"/>
                </a:solidFill>
              </a:defRPr>
            </a:lvl1pPr>
          </a:lstStyle>
          <a:p>
            <a:pPr lvl="0"/>
            <a:r>
              <a:rPr lang="en-US" smtClean="0"/>
              <a:t>List items for Title 1</a:t>
            </a:r>
            <a:endParaRPr lang="en-US"/>
          </a:p>
        </p:txBody>
      </p:sp>
      <p:sp>
        <p:nvSpPr>
          <p:cNvPr id="100" name="Text Placeholder 13"/>
          <p:cNvSpPr>
            <a:spLocks noGrp="1"/>
          </p:cNvSpPr>
          <p:nvPr>
            <p:ph type="body" sz="quarter" idx="21" hasCustomPrompt="1"/>
          </p:nvPr>
        </p:nvSpPr>
        <p:spPr>
          <a:xfrm>
            <a:off x="9652448" y="1533014"/>
            <a:ext cx="2279650" cy="2165189"/>
          </a:xfrm>
        </p:spPr>
        <p:txBody>
          <a:bodyPr vert="horz" lIns="91440" tIns="640080" rIns="91440" bIns="45720" rtlCol="0">
            <a:normAutofit/>
          </a:bodyPr>
          <a:lstStyle>
            <a:lvl1pPr>
              <a:defRPr lang="en-US" sz="1400" baseline="0">
                <a:solidFill>
                  <a:schemeClr val="accent1"/>
                </a:solidFill>
              </a:defRPr>
            </a:lvl1pPr>
          </a:lstStyle>
          <a:p>
            <a:pPr lvl="0"/>
            <a:r>
              <a:rPr lang="en-US" smtClean="0"/>
              <a:t>List items for Title 2</a:t>
            </a:r>
            <a:endParaRPr lang="en-US"/>
          </a:p>
        </p:txBody>
      </p:sp>
      <p:sp>
        <p:nvSpPr>
          <p:cNvPr id="101" name="Text Placeholder 13"/>
          <p:cNvSpPr>
            <a:spLocks noGrp="1"/>
          </p:cNvSpPr>
          <p:nvPr>
            <p:ph type="body" sz="quarter" idx="22" hasCustomPrompt="1"/>
          </p:nvPr>
        </p:nvSpPr>
        <p:spPr>
          <a:xfrm>
            <a:off x="301518" y="3957340"/>
            <a:ext cx="2279650" cy="2165188"/>
          </a:xfrm>
        </p:spPr>
        <p:txBody>
          <a:bodyPr vert="horz" lIns="91440" tIns="640080" rIns="91440" bIns="45720" rtlCol="0">
            <a:normAutofit/>
          </a:bodyPr>
          <a:lstStyle>
            <a:lvl1pPr>
              <a:defRPr lang="en-US" sz="1400" baseline="0">
                <a:solidFill>
                  <a:schemeClr val="accent1"/>
                </a:solidFill>
              </a:defRPr>
            </a:lvl1pPr>
          </a:lstStyle>
          <a:p>
            <a:pPr lvl="0"/>
            <a:r>
              <a:rPr lang="en-US" smtClean="0"/>
              <a:t>List items for Title 3</a:t>
            </a:r>
            <a:endParaRPr lang="en-US"/>
          </a:p>
        </p:txBody>
      </p:sp>
      <p:sp>
        <p:nvSpPr>
          <p:cNvPr id="102" name="Text Placeholder 13"/>
          <p:cNvSpPr>
            <a:spLocks noGrp="1"/>
          </p:cNvSpPr>
          <p:nvPr>
            <p:ph type="body" sz="quarter" idx="23" hasCustomPrompt="1"/>
          </p:nvPr>
        </p:nvSpPr>
        <p:spPr>
          <a:xfrm>
            <a:off x="9652448" y="3957339"/>
            <a:ext cx="2279650" cy="2165189"/>
          </a:xfrm>
        </p:spPr>
        <p:txBody>
          <a:bodyPr vert="horz" lIns="91440" tIns="640080" rIns="91440" bIns="45720" rtlCol="0">
            <a:normAutofit/>
          </a:bodyPr>
          <a:lstStyle>
            <a:lvl1pPr>
              <a:defRPr lang="en-US" sz="1400" baseline="0">
                <a:solidFill>
                  <a:schemeClr val="accent1"/>
                </a:solidFill>
              </a:defRPr>
            </a:lvl1pPr>
          </a:lstStyle>
          <a:p>
            <a:pPr lvl="0"/>
            <a:r>
              <a:rPr lang="en-US" smtClean="0"/>
              <a:t>List items for Title 4</a:t>
            </a:r>
            <a:endParaRPr lang="en-US"/>
          </a:p>
        </p:txBody>
      </p:sp>
      <p:sp>
        <p:nvSpPr>
          <p:cNvPr id="106" name="Text Placeholder 12"/>
          <p:cNvSpPr>
            <a:spLocks noGrp="1"/>
          </p:cNvSpPr>
          <p:nvPr>
            <p:ph type="body" sz="quarter" idx="24" hasCustomPrompt="1"/>
          </p:nvPr>
        </p:nvSpPr>
        <p:spPr>
          <a:xfrm>
            <a:off x="301518" y="1533015"/>
            <a:ext cx="2279650" cy="496954"/>
          </a:xfrm>
          <a:solidFill>
            <a:schemeClr val="accent1"/>
          </a:solidFill>
          <a:ln>
            <a:noFill/>
          </a:ln>
        </p:spPr>
        <p:txBody>
          <a:bodyPr vert="horz" wrap="square" lIns="91440" tIns="45720" rIns="91440" bIns="45720" rtlCol="0" anchor="ctr">
            <a:noAutofit/>
          </a:bodyPr>
          <a:lstStyle>
            <a:lvl1pPr marL="228600" indent="-228600" algn="ctr">
              <a:buNone/>
              <a:defRPr lang="en-US" sz="1400" b="1" cap="all" baseline="0">
                <a:solidFill>
                  <a:schemeClr val="bg1"/>
                </a:solidFill>
              </a:defRPr>
            </a:lvl1pPr>
          </a:lstStyle>
          <a:p>
            <a:pPr marL="0" lvl="0" indent="0"/>
            <a:r>
              <a:rPr lang="en-US" smtClean="0"/>
              <a:t>Title 1</a:t>
            </a:r>
            <a:endParaRPr lang="en-US"/>
          </a:p>
        </p:txBody>
      </p:sp>
      <p:sp>
        <p:nvSpPr>
          <p:cNvPr id="107" name="Text Placeholder 12"/>
          <p:cNvSpPr>
            <a:spLocks noGrp="1"/>
          </p:cNvSpPr>
          <p:nvPr>
            <p:ph type="body" sz="quarter" idx="25" hasCustomPrompt="1"/>
          </p:nvPr>
        </p:nvSpPr>
        <p:spPr>
          <a:xfrm>
            <a:off x="301518" y="3957340"/>
            <a:ext cx="2279650" cy="496954"/>
          </a:xfrm>
          <a:solidFill>
            <a:schemeClr val="accent1"/>
          </a:solidFill>
          <a:ln>
            <a:noFill/>
          </a:ln>
        </p:spPr>
        <p:txBody>
          <a:bodyPr vert="horz" wrap="square" lIns="91440" tIns="45720" rIns="91440" bIns="45720" rtlCol="0" anchor="ctr">
            <a:noAutofit/>
          </a:bodyPr>
          <a:lstStyle>
            <a:lvl1pPr marL="228600" indent="-228600" algn="ctr">
              <a:buNone/>
              <a:defRPr lang="en-US" sz="1400" b="1" cap="all" baseline="0">
                <a:solidFill>
                  <a:schemeClr val="bg1"/>
                </a:solidFill>
              </a:defRPr>
            </a:lvl1pPr>
          </a:lstStyle>
          <a:p>
            <a:pPr marL="0" lvl="0" indent="0"/>
            <a:r>
              <a:rPr lang="en-US" smtClean="0"/>
              <a:t>Title 3</a:t>
            </a:r>
            <a:endParaRPr lang="en-US"/>
          </a:p>
        </p:txBody>
      </p:sp>
      <p:sp>
        <p:nvSpPr>
          <p:cNvPr id="108" name="Text Placeholder 12"/>
          <p:cNvSpPr>
            <a:spLocks noGrp="1"/>
          </p:cNvSpPr>
          <p:nvPr>
            <p:ph type="body" sz="quarter" idx="26" hasCustomPrompt="1"/>
          </p:nvPr>
        </p:nvSpPr>
        <p:spPr>
          <a:xfrm>
            <a:off x="9652448" y="1533014"/>
            <a:ext cx="2279650" cy="496954"/>
          </a:xfrm>
          <a:solidFill>
            <a:schemeClr val="accent1"/>
          </a:solidFill>
          <a:ln>
            <a:noFill/>
          </a:ln>
        </p:spPr>
        <p:txBody>
          <a:bodyPr vert="horz" wrap="square" lIns="91440" tIns="45720" rIns="91440" bIns="45720" rtlCol="0" anchor="ctr">
            <a:noAutofit/>
          </a:bodyPr>
          <a:lstStyle>
            <a:lvl1pPr marL="228600" indent="-228600" algn="ctr">
              <a:buNone/>
              <a:defRPr lang="en-US" sz="1400" b="1" cap="all" baseline="0">
                <a:solidFill>
                  <a:schemeClr val="bg1"/>
                </a:solidFill>
              </a:defRPr>
            </a:lvl1pPr>
          </a:lstStyle>
          <a:p>
            <a:pPr marL="0" lvl="0" indent="0"/>
            <a:r>
              <a:rPr lang="en-US" smtClean="0"/>
              <a:t>Title 2</a:t>
            </a:r>
            <a:endParaRPr lang="en-US"/>
          </a:p>
        </p:txBody>
      </p:sp>
      <p:sp>
        <p:nvSpPr>
          <p:cNvPr id="109" name="Text Placeholder 12"/>
          <p:cNvSpPr>
            <a:spLocks noGrp="1"/>
          </p:cNvSpPr>
          <p:nvPr>
            <p:ph type="body" sz="quarter" idx="27" hasCustomPrompt="1"/>
          </p:nvPr>
        </p:nvSpPr>
        <p:spPr>
          <a:xfrm>
            <a:off x="9652448" y="3957339"/>
            <a:ext cx="2279650" cy="496954"/>
          </a:xfrm>
          <a:solidFill>
            <a:schemeClr val="accent1"/>
          </a:solidFill>
          <a:ln>
            <a:noFill/>
          </a:ln>
        </p:spPr>
        <p:txBody>
          <a:bodyPr vert="horz" wrap="square" lIns="91440" tIns="45720" rIns="91440" bIns="45720" rtlCol="0" anchor="ctr">
            <a:noAutofit/>
          </a:bodyPr>
          <a:lstStyle>
            <a:lvl1pPr marL="228600" indent="-228600" algn="ctr">
              <a:buNone/>
              <a:defRPr lang="en-US" sz="1400" b="1" cap="all" baseline="0">
                <a:solidFill>
                  <a:schemeClr val="bg1"/>
                </a:solidFill>
              </a:defRPr>
            </a:lvl1pPr>
          </a:lstStyle>
          <a:p>
            <a:pPr marL="0" lvl="0" indent="0"/>
            <a:r>
              <a:rPr lang="en-US" smtClean="0"/>
              <a:t>Title 4</a:t>
            </a:r>
            <a:endParaRPr lang="en-US"/>
          </a:p>
        </p:txBody>
      </p:sp>
      <p:grpSp>
        <p:nvGrpSpPr>
          <p:cNvPr id="24" name="Group 23"/>
          <p:cNvGrpSpPr/>
          <p:nvPr userDrawn="1"/>
        </p:nvGrpSpPr>
        <p:grpSpPr>
          <a:xfrm>
            <a:off x="0" y="6766560"/>
            <a:ext cx="12192000" cy="91440"/>
            <a:chOff x="0" y="4480421"/>
            <a:chExt cx="12192000" cy="91440"/>
          </a:xfrm>
        </p:grpSpPr>
        <p:sp>
          <p:nvSpPr>
            <p:cNvPr id="25" name="Rectangle 2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2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Rectangle 27"/>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Rectangle 2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359631466"/>
      </p:ext>
    </p:extLst>
  </p:cSld>
  <p:clrMapOvr>
    <a:masterClrMapping/>
  </p:clrMapOvr>
  <p:timing>
    <p:tnLst>
      <p:par>
        <p:cTn id="1" dur="indefinite" restart="never" nodeType="tmRoot"/>
      </p:par>
    </p:tnLst>
  </p:timing>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matrix with title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24" name="Text Placeholder 13"/>
          <p:cNvSpPr>
            <a:spLocks noGrp="1"/>
          </p:cNvSpPr>
          <p:nvPr>
            <p:ph type="body" sz="quarter" idx="18" hasCustomPrompt="1"/>
          </p:nvPr>
        </p:nvSpPr>
        <p:spPr>
          <a:xfrm>
            <a:off x="1275617" y="2275983"/>
            <a:ext cx="4488882" cy="1667734"/>
          </a:xfrm>
        </p:spPr>
        <p:txBody>
          <a:bodyPr tIns="640080">
            <a:normAutofit/>
          </a:bodyPr>
          <a:lstStyle>
            <a:lvl1pPr>
              <a:defRPr sz="1400" baseline="0">
                <a:solidFill>
                  <a:schemeClr val="accent1"/>
                </a:solidFill>
              </a:defRPr>
            </a:lvl1pPr>
          </a:lstStyle>
          <a:p>
            <a:pPr lvl="0"/>
            <a:r>
              <a:rPr lang="en-US" smtClean="0"/>
              <a:t>List items for Title 1</a:t>
            </a:r>
            <a:endParaRPr lang="en-US"/>
          </a:p>
        </p:txBody>
      </p:sp>
      <p:sp>
        <p:nvSpPr>
          <p:cNvPr id="25" name="Text Placeholder 13"/>
          <p:cNvSpPr>
            <a:spLocks noGrp="1"/>
          </p:cNvSpPr>
          <p:nvPr>
            <p:ph type="body" sz="quarter" idx="21" hasCustomPrompt="1"/>
          </p:nvPr>
        </p:nvSpPr>
        <p:spPr>
          <a:xfrm>
            <a:off x="6486966" y="2275982"/>
            <a:ext cx="4488882" cy="1667735"/>
          </a:xfrm>
        </p:spPr>
        <p:txBody>
          <a:bodyPr vert="horz" lIns="91440" tIns="640080" rIns="91440" bIns="45720" rtlCol="0">
            <a:normAutofit/>
          </a:bodyPr>
          <a:lstStyle>
            <a:lvl1pPr>
              <a:defRPr lang="en-US" sz="1400" baseline="0">
                <a:solidFill>
                  <a:schemeClr val="tx2"/>
                </a:solidFill>
              </a:defRPr>
            </a:lvl1pPr>
          </a:lstStyle>
          <a:p>
            <a:pPr lvl="0"/>
            <a:r>
              <a:rPr lang="en-US" smtClean="0"/>
              <a:t>List items for Title 2</a:t>
            </a:r>
            <a:endParaRPr lang="en-US"/>
          </a:p>
        </p:txBody>
      </p:sp>
      <p:sp>
        <p:nvSpPr>
          <p:cNvPr id="26" name="Text Placeholder 13"/>
          <p:cNvSpPr>
            <a:spLocks noGrp="1"/>
          </p:cNvSpPr>
          <p:nvPr>
            <p:ph type="body" sz="quarter" idx="22" hasCustomPrompt="1"/>
          </p:nvPr>
        </p:nvSpPr>
        <p:spPr>
          <a:xfrm>
            <a:off x="1275617" y="4469484"/>
            <a:ext cx="4488882" cy="1667734"/>
          </a:xfrm>
        </p:spPr>
        <p:txBody>
          <a:bodyPr vert="horz" lIns="91440" tIns="640080" rIns="91440" bIns="45720" rtlCol="0">
            <a:normAutofit/>
          </a:bodyPr>
          <a:lstStyle>
            <a:lvl1pPr>
              <a:defRPr lang="en-US" sz="1400" baseline="0">
                <a:solidFill>
                  <a:schemeClr val="accent3"/>
                </a:solidFill>
              </a:defRPr>
            </a:lvl1pPr>
          </a:lstStyle>
          <a:p>
            <a:pPr lvl="0"/>
            <a:r>
              <a:rPr lang="en-US" smtClean="0"/>
              <a:t>List items for Title 3</a:t>
            </a:r>
            <a:endParaRPr lang="en-US"/>
          </a:p>
        </p:txBody>
      </p:sp>
      <p:sp>
        <p:nvSpPr>
          <p:cNvPr id="27" name="Text Placeholder 13"/>
          <p:cNvSpPr>
            <a:spLocks noGrp="1"/>
          </p:cNvSpPr>
          <p:nvPr>
            <p:ph type="body" sz="quarter" idx="23" hasCustomPrompt="1"/>
          </p:nvPr>
        </p:nvSpPr>
        <p:spPr>
          <a:xfrm>
            <a:off x="6486966" y="4469483"/>
            <a:ext cx="4488882" cy="1667735"/>
          </a:xfrm>
        </p:spPr>
        <p:txBody>
          <a:bodyPr vert="horz" lIns="91440" tIns="640080" rIns="91440" bIns="45720" rtlCol="0">
            <a:normAutofit/>
          </a:bodyPr>
          <a:lstStyle>
            <a:lvl1pPr>
              <a:defRPr lang="en-US" sz="1400" baseline="0">
                <a:solidFill>
                  <a:schemeClr val="accent4"/>
                </a:solidFill>
              </a:defRPr>
            </a:lvl1pPr>
          </a:lstStyle>
          <a:p>
            <a:pPr lvl="0"/>
            <a:r>
              <a:rPr lang="en-US" smtClean="0"/>
              <a:t>List items for Title 4</a:t>
            </a:r>
            <a:endParaRPr lang="en-US"/>
          </a:p>
        </p:txBody>
      </p:sp>
      <p:sp>
        <p:nvSpPr>
          <p:cNvPr id="28" name="Text Placeholder 12"/>
          <p:cNvSpPr>
            <a:spLocks noGrp="1"/>
          </p:cNvSpPr>
          <p:nvPr>
            <p:ph type="body" sz="quarter" idx="24" hasCustomPrompt="1"/>
          </p:nvPr>
        </p:nvSpPr>
        <p:spPr>
          <a:xfrm>
            <a:off x="1275617" y="2275983"/>
            <a:ext cx="4488882" cy="496954"/>
          </a:xfrm>
          <a:solidFill>
            <a:schemeClr val="accent1"/>
          </a:solidFill>
          <a:ln>
            <a:no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Title 1</a:t>
            </a:r>
            <a:endParaRPr lang="en-US"/>
          </a:p>
        </p:txBody>
      </p:sp>
      <p:sp>
        <p:nvSpPr>
          <p:cNvPr id="29" name="Text Placeholder 12"/>
          <p:cNvSpPr>
            <a:spLocks noGrp="1"/>
          </p:cNvSpPr>
          <p:nvPr>
            <p:ph type="body" sz="quarter" idx="25" hasCustomPrompt="1"/>
          </p:nvPr>
        </p:nvSpPr>
        <p:spPr>
          <a:xfrm>
            <a:off x="1275617" y="4469484"/>
            <a:ext cx="4488882" cy="496954"/>
          </a:xfrm>
          <a:solidFill>
            <a:schemeClr val="accent3"/>
          </a:solidFill>
          <a:ln>
            <a:no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Title 3</a:t>
            </a:r>
            <a:endParaRPr lang="en-US"/>
          </a:p>
        </p:txBody>
      </p:sp>
      <p:sp>
        <p:nvSpPr>
          <p:cNvPr id="30" name="Text Placeholder 12"/>
          <p:cNvSpPr>
            <a:spLocks noGrp="1"/>
          </p:cNvSpPr>
          <p:nvPr>
            <p:ph type="body" sz="quarter" idx="26" hasCustomPrompt="1"/>
          </p:nvPr>
        </p:nvSpPr>
        <p:spPr>
          <a:xfrm>
            <a:off x="6486966" y="2275982"/>
            <a:ext cx="4488882" cy="496954"/>
          </a:xfrm>
          <a:solidFill>
            <a:schemeClr val="accent2"/>
          </a:solidFill>
          <a:ln>
            <a:no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Title 2</a:t>
            </a:r>
            <a:endParaRPr lang="en-US"/>
          </a:p>
        </p:txBody>
      </p:sp>
      <p:sp>
        <p:nvSpPr>
          <p:cNvPr id="31" name="Text Placeholder 12"/>
          <p:cNvSpPr>
            <a:spLocks noGrp="1"/>
          </p:cNvSpPr>
          <p:nvPr>
            <p:ph type="body" sz="quarter" idx="27" hasCustomPrompt="1"/>
          </p:nvPr>
        </p:nvSpPr>
        <p:spPr>
          <a:xfrm>
            <a:off x="6486966" y="4469483"/>
            <a:ext cx="4488882" cy="496954"/>
          </a:xfrm>
          <a:solidFill>
            <a:schemeClr val="accent4"/>
          </a:solidFill>
          <a:ln>
            <a:no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Title 4</a:t>
            </a:r>
            <a:endParaRPr lang="en-US"/>
          </a:p>
        </p:txBody>
      </p:sp>
      <p:grpSp>
        <p:nvGrpSpPr>
          <p:cNvPr id="32" name="Group 31"/>
          <p:cNvGrpSpPr/>
          <p:nvPr userDrawn="1"/>
        </p:nvGrpSpPr>
        <p:grpSpPr>
          <a:xfrm>
            <a:off x="1155573" y="2173119"/>
            <a:ext cx="9880854" cy="4123944"/>
            <a:chOff x="1155573" y="2173119"/>
            <a:chExt cx="9880854" cy="4123944"/>
          </a:xfrm>
        </p:grpSpPr>
        <p:cxnSp>
          <p:nvCxnSpPr>
            <p:cNvPr id="10" name="Straight Connector 9"/>
            <p:cNvCxnSpPr/>
            <p:nvPr userDrawn="1"/>
          </p:nvCxnSpPr>
          <p:spPr>
            <a:xfrm>
              <a:off x="6096000" y="2173119"/>
              <a:ext cx="0" cy="4123944"/>
            </a:xfrm>
            <a:prstGeom prst="line">
              <a:avLst/>
            </a:prstGeom>
            <a:ln w="28575">
              <a:solidFill>
                <a:schemeClr val="tx2">
                  <a:lumMod val="40000"/>
                  <a:lumOff val="6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1155573" y="4235091"/>
              <a:ext cx="9880854" cy="0"/>
            </a:xfrm>
            <a:prstGeom prst="line">
              <a:avLst/>
            </a:prstGeom>
            <a:ln w="28575">
              <a:solidFill>
                <a:schemeClr val="tx2">
                  <a:lumMod val="40000"/>
                  <a:lumOff val="6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 name="Text Placeholder 15"/>
          <p:cNvSpPr>
            <a:spLocks noGrp="1"/>
          </p:cNvSpPr>
          <p:nvPr>
            <p:ph type="body" sz="quarter" idx="28" hasCustomPrompt="1"/>
          </p:nvPr>
        </p:nvSpPr>
        <p:spPr>
          <a:xfrm rot="16200000">
            <a:off x="-1475587" y="3897026"/>
            <a:ext cx="3861238" cy="619151"/>
          </a:xfrm>
        </p:spPr>
        <p:txBody>
          <a:bodyPr anchor="ctr"/>
          <a:lstStyle>
            <a:lvl1pPr marL="0" indent="0" algn="ctr">
              <a:buNone/>
              <a:defRPr cap="all" baseline="0"/>
            </a:lvl1pPr>
          </a:lstStyle>
          <a:p>
            <a:pPr lvl="0"/>
            <a:r>
              <a:rPr lang="en-US" smtClean="0"/>
              <a:t>Title</a:t>
            </a:r>
            <a:endParaRPr lang="en-US"/>
          </a:p>
        </p:txBody>
      </p:sp>
      <p:sp>
        <p:nvSpPr>
          <p:cNvPr id="40" name="Text Placeholder 15"/>
          <p:cNvSpPr>
            <a:spLocks noGrp="1"/>
          </p:cNvSpPr>
          <p:nvPr>
            <p:ph type="body" sz="quarter" idx="29" hasCustomPrompt="1"/>
          </p:nvPr>
        </p:nvSpPr>
        <p:spPr>
          <a:xfrm>
            <a:off x="1275617" y="1888239"/>
            <a:ext cx="4488882" cy="387743"/>
          </a:xfrm>
        </p:spPr>
        <p:txBody>
          <a:bodyPr anchor="ctr">
            <a:noAutofit/>
          </a:bodyPr>
          <a:lstStyle>
            <a:lvl1pPr marL="0" indent="0" algn="ctr">
              <a:buNone/>
              <a:defRPr sz="2000"/>
            </a:lvl1pPr>
          </a:lstStyle>
          <a:p>
            <a:pPr lvl="0"/>
            <a:r>
              <a:rPr lang="en-US" smtClean="0"/>
              <a:t>Subtitle</a:t>
            </a:r>
            <a:endParaRPr lang="en-US"/>
          </a:p>
        </p:txBody>
      </p:sp>
      <p:sp>
        <p:nvSpPr>
          <p:cNvPr id="41" name="Text Placeholder 15"/>
          <p:cNvSpPr>
            <a:spLocks noGrp="1"/>
          </p:cNvSpPr>
          <p:nvPr>
            <p:ph type="body" sz="quarter" idx="30" hasCustomPrompt="1"/>
          </p:nvPr>
        </p:nvSpPr>
        <p:spPr>
          <a:xfrm>
            <a:off x="1275616" y="1209788"/>
            <a:ext cx="9700231" cy="619151"/>
          </a:xfrm>
        </p:spPr>
        <p:txBody>
          <a:bodyPr anchor="ctr"/>
          <a:lstStyle>
            <a:lvl1pPr marL="0" indent="0" algn="ctr">
              <a:buNone/>
              <a:defRPr cap="all" baseline="0"/>
            </a:lvl1pPr>
          </a:lstStyle>
          <a:p>
            <a:pPr lvl="0"/>
            <a:r>
              <a:rPr lang="en-US" smtClean="0"/>
              <a:t>Title</a:t>
            </a:r>
            <a:endParaRPr lang="en-US"/>
          </a:p>
        </p:txBody>
      </p:sp>
      <p:sp>
        <p:nvSpPr>
          <p:cNvPr id="42" name="Text Placeholder 15"/>
          <p:cNvSpPr>
            <a:spLocks noGrp="1"/>
          </p:cNvSpPr>
          <p:nvPr>
            <p:ph type="body" sz="quarter" idx="31" hasCustomPrompt="1"/>
          </p:nvPr>
        </p:nvSpPr>
        <p:spPr>
          <a:xfrm>
            <a:off x="6486966" y="1888239"/>
            <a:ext cx="4488882" cy="387743"/>
          </a:xfrm>
        </p:spPr>
        <p:txBody>
          <a:bodyPr anchor="ctr">
            <a:noAutofit/>
          </a:bodyPr>
          <a:lstStyle>
            <a:lvl1pPr marL="0" indent="0" algn="ctr">
              <a:buNone/>
              <a:defRPr sz="2000"/>
            </a:lvl1pPr>
          </a:lstStyle>
          <a:p>
            <a:pPr lvl="0"/>
            <a:r>
              <a:rPr lang="en-US" smtClean="0"/>
              <a:t>Subtitle</a:t>
            </a:r>
            <a:endParaRPr lang="en-US"/>
          </a:p>
        </p:txBody>
      </p:sp>
      <p:sp>
        <p:nvSpPr>
          <p:cNvPr id="44" name="Text Placeholder 15"/>
          <p:cNvSpPr>
            <a:spLocks noGrp="1"/>
          </p:cNvSpPr>
          <p:nvPr>
            <p:ph type="body" sz="quarter" idx="32" hasCustomPrompt="1"/>
          </p:nvPr>
        </p:nvSpPr>
        <p:spPr>
          <a:xfrm rot="16200000">
            <a:off x="186245" y="2915977"/>
            <a:ext cx="1667735" cy="387743"/>
          </a:xfrm>
        </p:spPr>
        <p:txBody>
          <a:bodyPr anchor="ctr">
            <a:noAutofit/>
          </a:bodyPr>
          <a:lstStyle>
            <a:lvl1pPr marL="0" indent="0" algn="ctr">
              <a:buNone/>
              <a:defRPr sz="2000"/>
            </a:lvl1pPr>
          </a:lstStyle>
          <a:p>
            <a:pPr lvl="0"/>
            <a:r>
              <a:rPr lang="en-US" smtClean="0"/>
              <a:t>Subtitle</a:t>
            </a:r>
            <a:endParaRPr lang="en-US"/>
          </a:p>
        </p:txBody>
      </p:sp>
      <p:sp>
        <p:nvSpPr>
          <p:cNvPr id="45" name="Text Placeholder 15"/>
          <p:cNvSpPr>
            <a:spLocks noGrp="1"/>
          </p:cNvSpPr>
          <p:nvPr>
            <p:ph type="body" sz="quarter" idx="33" hasCustomPrompt="1"/>
          </p:nvPr>
        </p:nvSpPr>
        <p:spPr>
          <a:xfrm rot="16200000">
            <a:off x="186244" y="5109479"/>
            <a:ext cx="1667735" cy="387743"/>
          </a:xfrm>
        </p:spPr>
        <p:txBody>
          <a:bodyPr anchor="ctr">
            <a:noAutofit/>
          </a:bodyPr>
          <a:lstStyle>
            <a:lvl1pPr marL="0" indent="0" algn="ctr">
              <a:buNone/>
              <a:defRPr sz="2000"/>
            </a:lvl1pPr>
          </a:lstStyle>
          <a:p>
            <a:pPr lvl="0"/>
            <a:r>
              <a:rPr lang="en-US" smtClean="0"/>
              <a:t>Subtitle</a:t>
            </a:r>
            <a:endParaRPr lang="en-US"/>
          </a:p>
        </p:txBody>
      </p:sp>
      <p:sp>
        <p:nvSpPr>
          <p:cNvPr id="17" name="Oval 16"/>
          <p:cNvSpPr/>
          <p:nvPr userDrawn="1"/>
        </p:nvSpPr>
        <p:spPr>
          <a:xfrm>
            <a:off x="5917678" y="4056769"/>
            <a:ext cx="356644" cy="356644"/>
          </a:xfrm>
          <a:prstGeom prst="ellipse">
            <a:avLst/>
          </a:prstGeom>
          <a:solidFill>
            <a:schemeClr val="bg1"/>
          </a:solidFill>
          <a:ln w="28575">
            <a:solidFill>
              <a:schemeClr val="tx2">
                <a:lumMod val="40000"/>
                <a:lumOff val="6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273339"/>
              </a:solidFill>
            </a:endParaRPr>
          </a:p>
        </p:txBody>
      </p:sp>
      <p:grpSp>
        <p:nvGrpSpPr>
          <p:cNvPr id="34" name="Group 33"/>
          <p:cNvGrpSpPr/>
          <p:nvPr userDrawn="1"/>
        </p:nvGrpSpPr>
        <p:grpSpPr>
          <a:xfrm>
            <a:off x="0" y="6766560"/>
            <a:ext cx="12192000" cy="91440"/>
            <a:chOff x="0" y="4480421"/>
            <a:chExt cx="12192000" cy="91440"/>
          </a:xfrm>
        </p:grpSpPr>
        <p:sp>
          <p:nvSpPr>
            <p:cNvPr id="35" name="Rectangle 3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6" name="Rectangle 3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7" name="Rectangle 3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8" name="Rectangle 37"/>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9" name="Rectangle 3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3910262863"/>
      </p:ext>
    </p:extLst>
  </p:cSld>
  <p:clrMapOvr>
    <a:masterClrMapping/>
  </p:clrMapOvr>
  <p:timing>
    <p:tnLst>
      <p:par>
        <p:cTn id="1" dur="indefinite" restart="never" nodeType="tmRoot"/>
      </p:par>
    </p:tnLst>
  </p:timing>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3x3 matrix">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26" name="Text Placeholder 13"/>
          <p:cNvSpPr>
            <a:spLocks noGrp="1"/>
          </p:cNvSpPr>
          <p:nvPr>
            <p:ph type="body" sz="quarter" idx="22" hasCustomPrompt="1"/>
          </p:nvPr>
        </p:nvSpPr>
        <p:spPr>
          <a:xfrm>
            <a:off x="1275616" y="4902777"/>
            <a:ext cx="3108960" cy="1234440"/>
          </a:xfrm>
        </p:spPr>
        <p:txBody>
          <a:bodyPr vert="horz" lIns="91440" tIns="365760" rIns="91440" bIns="45720" rtlCol="0">
            <a:normAutofit/>
          </a:bodyPr>
          <a:lstStyle>
            <a:lvl1pPr>
              <a:defRPr lang="en-US" sz="1400" baseline="0">
                <a:solidFill>
                  <a:schemeClr val="bg2">
                    <a:lumMod val="75000"/>
                  </a:schemeClr>
                </a:solidFill>
              </a:defRPr>
            </a:lvl1pPr>
          </a:lstStyle>
          <a:p>
            <a:pPr lvl="0"/>
            <a:r>
              <a:rPr lang="en-US" smtClean="0"/>
              <a:t>List items</a:t>
            </a:r>
            <a:endParaRPr lang="en-US"/>
          </a:p>
        </p:txBody>
      </p:sp>
      <p:sp>
        <p:nvSpPr>
          <p:cNvPr id="16" name="Text Placeholder 15"/>
          <p:cNvSpPr>
            <a:spLocks noGrp="1"/>
          </p:cNvSpPr>
          <p:nvPr>
            <p:ph type="body" sz="quarter" idx="28" hasCustomPrompt="1"/>
          </p:nvPr>
        </p:nvSpPr>
        <p:spPr>
          <a:xfrm rot="16200000">
            <a:off x="-1475587" y="3897026"/>
            <a:ext cx="3861238" cy="619151"/>
          </a:xfrm>
        </p:spPr>
        <p:txBody>
          <a:bodyPr anchor="ctr"/>
          <a:lstStyle>
            <a:lvl1pPr marL="0" indent="0" algn="ctr">
              <a:buNone/>
              <a:defRPr cap="all" baseline="0"/>
            </a:lvl1pPr>
          </a:lstStyle>
          <a:p>
            <a:pPr lvl="0"/>
            <a:r>
              <a:rPr lang="en-US" smtClean="0"/>
              <a:t>Title</a:t>
            </a:r>
            <a:endParaRPr lang="en-US"/>
          </a:p>
        </p:txBody>
      </p:sp>
      <p:sp>
        <p:nvSpPr>
          <p:cNvPr id="40" name="Text Placeholder 15"/>
          <p:cNvSpPr>
            <a:spLocks noGrp="1"/>
          </p:cNvSpPr>
          <p:nvPr>
            <p:ph type="body" sz="quarter" idx="29" hasCustomPrompt="1"/>
          </p:nvPr>
        </p:nvSpPr>
        <p:spPr>
          <a:xfrm>
            <a:off x="1275617" y="1860807"/>
            <a:ext cx="3108960" cy="387743"/>
          </a:xfrm>
        </p:spPr>
        <p:txBody>
          <a:bodyPr anchor="ctr">
            <a:noAutofit/>
          </a:bodyPr>
          <a:lstStyle>
            <a:lvl1pPr marL="0" indent="0" algn="ctr">
              <a:buNone/>
              <a:defRPr sz="2000"/>
            </a:lvl1pPr>
          </a:lstStyle>
          <a:p>
            <a:pPr lvl="0"/>
            <a:r>
              <a:rPr lang="en-US" smtClean="0"/>
              <a:t>Subtitle</a:t>
            </a:r>
            <a:endParaRPr lang="en-US"/>
          </a:p>
        </p:txBody>
      </p:sp>
      <p:sp>
        <p:nvSpPr>
          <p:cNvPr id="41" name="Text Placeholder 15"/>
          <p:cNvSpPr>
            <a:spLocks noGrp="1"/>
          </p:cNvSpPr>
          <p:nvPr>
            <p:ph type="body" sz="quarter" idx="30" hasCustomPrompt="1"/>
          </p:nvPr>
        </p:nvSpPr>
        <p:spPr>
          <a:xfrm>
            <a:off x="1275616" y="1209788"/>
            <a:ext cx="9700232" cy="619151"/>
          </a:xfrm>
        </p:spPr>
        <p:txBody>
          <a:bodyPr anchor="ctr"/>
          <a:lstStyle>
            <a:lvl1pPr marL="0" indent="0" algn="ctr">
              <a:buNone/>
              <a:defRPr cap="all" baseline="0"/>
            </a:lvl1pPr>
          </a:lstStyle>
          <a:p>
            <a:pPr lvl="0"/>
            <a:r>
              <a:rPr lang="en-US" smtClean="0"/>
              <a:t>Title</a:t>
            </a:r>
            <a:endParaRPr lang="en-US"/>
          </a:p>
        </p:txBody>
      </p:sp>
      <p:sp>
        <p:nvSpPr>
          <p:cNvPr id="42" name="Text Placeholder 15"/>
          <p:cNvSpPr>
            <a:spLocks noGrp="1"/>
          </p:cNvSpPr>
          <p:nvPr>
            <p:ph type="body" sz="quarter" idx="31" hasCustomPrompt="1"/>
          </p:nvPr>
        </p:nvSpPr>
        <p:spPr>
          <a:xfrm>
            <a:off x="7866888" y="1860807"/>
            <a:ext cx="3108960" cy="387743"/>
          </a:xfrm>
        </p:spPr>
        <p:txBody>
          <a:bodyPr anchor="ctr">
            <a:noAutofit/>
          </a:bodyPr>
          <a:lstStyle>
            <a:lvl1pPr marL="0" indent="0" algn="ctr">
              <a:buNone/>
              <a:defRPr sz="2000"/>
            </a:lvl1pPr>
          </a:lstStyle>
          <a:p>
            <a:pPr lvl="0"/>
            <a:r>
              <a:rPr lang="en-US" smtClean="0"/>
              <a:t>Subtitle</a:t>
            </a:r>
            <a:endParaRPr lang="en-US"/>
          </a:p>
        </p:txBody>
      </p:sp>
      <p:sp>
        <p:nvSpPr>
          <p:cNvPr id="45" name="Text Placeholder 15"/>
          <p:cNvSpPr>
            <a:spLocks noGrp="1"/>
          </p:cNvSpPr>
          <p:nvPr>
            <p:ph type="body" sz="quarter" idx="33" hasCustomPrompt="1"/>
          </p:nvPr>
        </p:nvSpPr>
        <p:spPr>
          <a:xfrm rot="16200000">
            <a:off x="402894" y="5326125"/>
            <a:ext cx="1234440" cy="387743"/>
          </a:xfrm>
        </p:spPr>
        <p:txBody>
          <a:bodyPr anchor="ctr">
            <a:noAutofit/>
          </a:bodyPr>
          <a:lstStyle>
            <a:lvl1pPr marL="0" indent="0" algn="ctr">
              <a:buNone/>
              <a:defRPr sz="2000"/>
            </a:lvl1pPr>
          </a:lstStyle>
          <a:p>
            <a:pPr lvl="0"/>
            <a:r>
              <a:rPr lang="en-US" smtClean="0"/>
              <a:t>Subtitle</a:t>
            </a:r>
            <a:endParaRPr lang="en-US"/>
          </a:p>
        </p:txBody>
      </p:sp>
      <p:sp>
        <p:nvSpPr>
          <p:cNvPr id="49" name="Text Placeholder 13"/>
          <p:cNvSpPr>
            <a:spLocks noGrp="1"/>
          </p:cNvSpPr>
          <p:nvPr>
            <p:ph type="body" sz="quarter" idx="34" hasCustomPrompt="1"/>
          </p:nvPr>
        </p:nvSpPr>
        <p:spPr>
          <a:xfrm>
            <a:off x="1275616" y="2275982"/>
            <a:ext cx="3108960" cy="1234440"/>
          </a:xfrm>
        </p:spPr>
        <p:txBody>
          <a:bodyPr vert="horz" lIns="91440" tIns="365760" rIns="91440" bIns="45720" rtlCol="0">
            <a:normAutofit/>
          </a:bodyPr>
          <a:lstStyle>
            <a:lvl1pPr>
              <a:defRPr lang="en-US" sz="1400" baseline="0">
                <a:solidFill>
                  <a:schemeClr val="bg2">
                    <a:lumMod val="75000"/>
                  </a:schemeClr>
                </a:solidFill>
              </a:defRPr>
            </a:lvl1pPr>
          </a:lstStyle>
          <a:p>
            <a:pPr lvl="0"/>
            <a:r>
              <a:rPr lang="en-US" smtClean="0"/>
              <a:t>List items</a:t>
            </a:r>
            <a:endParaRPr lang="en-US"/>
          </a:p>
        </p:txBody>
      </p:sp>
      <p:sp>
        <p:nvSpPr>
          <p:cNvPr id="50" name="Text Placeholder 15"/>
          <p:cNvSpPr>
            <a:spLocks noGrp="1"/>
          </p:cNvSpPr>
          <p:nvPr>
            <p:ph type="body" sz="quarter" idx="35" hasCustomPrompt="1"/>
          </p:nvPr>
        </p:nvSpPr>
        <p:spPr>
          <a:xfrm rot="16200000">
            <a:off x="402894" y="2699330"/>
            <a:ext cx="1234440" cy="387743"/>
          </a:xfrm>
        </p:spPr>
        <p:txBody>
          <a:bodyPr anchor="ctr">
            <a:noAutofit/>
          </a:bodyPr>
          <a:lstStyle>
            <a:lvl1pPr marL="0" indent="0" algn="ctr">
              <a:buNone/>
              <a:defRPr sz="2000"/>
            </a:lvl1pPr>
          </a:lstStyle>
          <a:p>
            <a:pPr lvl="0"/>
            <a:r>
              <a:rPr lang="en-US" smtClean="0"/>
              <a:t>Subtitle</a:t>
            </a:r>
            <a:endParaRPr lang="en-US"/>
          </a:p>
        </p:txBody>
      </p:sp>
      <p:sp>
        <p:nvSpPr>
          <p:cNvPr id="51" name="Text Placeholder 13"/>
          <p:cNvSpPr>
            <a:spLocks noGrp="1"/>
          </p:cNvSpPr>
          <p:nvPr>
            <p:ph type="body" sz="quarter" idx="36" hasCustomPrompt="1"/>
          </p:nvPr>
        </p:nvSpPr>
        <p:spPr>
          <a:xfrm>
            <a:off x="1275617" y="3590099"/>
            <a:ext cx="3108960" cy="1234440"/>
          </a:xfrm>
        </p:spPr>
        <p:txBody>
          <a:bodyPr vert="horz" lIns="91440" tIns="365760" rIns="91440" bIns="45720" rtlCol="0">
            <a:normAutofit/>
          </a:bodyPr>
          <a:lstStyle>
            <a:lvl1pPr>
              <a:defRPr lang="en-US" sz="1400" baseline="0">
                <a:solidFill>
                  <a:schemeClr val="bg2">
                    <a:lumMod val="75000"/>
                  </a:schemeClr>
                </a:solidFill>
              </a:defRPr>
            </a:lvl1pPr>
          </a:lstStyle>
          <a:p>
            <a:pPr lvl="0"/>
            <a:r>
              <a:rPr lang="en-US" smtClean="0"/>
              <a:t>List items</a:t>
            </a:r>
            <a:endParaRPr lang="en-US"/>
          </a:p>
        </p:txBody>
      </p:sp>
      <p:sp>
        <p:nvSpPr>
          <p:cNvPr id="52" name="Text Placeholder 15"/>
          <p:cNvSpPr>
            <a:spLocks noGrp="1"/>
          </p:cNvSpPr>
          <p:nvPr>
            <p:ph type="body" sz="quarter" idx="37" hasCustomPrompt="1"/>
          </p:nvPr>
        </p:nvSpPr>
        <p:spPr>
          <a:xfrm rot="16200000">
            <a:off x="402895" y="4013447"/>
            <a:ext cx="1234440" cy="387743"/>
          </a:xfrm>
        </p:spPr>
        <p:txBody>
          <a:bodyPr anchor="ctr">
            <a:noAutofit/>
          </a:bodyPr>
          <a:lstStyle>
            <a:lvl1pPr marL="0" indent="0" algn="ctr">
              <a:buNone/>
              <a:defRPr sz="2000"/>
            </a:lvl1pPr>
          </a:lstStyle>
          <a:p>
            <a:pPr lvl="0"/>
            <a:r>
              <a:rPr lang="en-US" smtClean="0"/>
              <a:t>Subtitle</a:t>
            </a:r>
            <a:endParaRPr lang="en-US"/>
          </a:p>
        </p:txBody>
      </p:sp>
      <p:sp>
        <p:nvSpPr>
          <p:cNvPr id="59" name="Text Placeholder 13"/>
          <p:cNvSpPr>
            <a:spLocks noGrp="1"/>
          </p:cNvSpPr>
          <p:nvPr>
            <p:ph type="body" sz="quarter" idx="43" hasCustomPrompt="1"/>
          </p:nvPr>
        </p:nvSpPr>
        <p:spPr>
          <a:xfrm>
            <a:off x="7866888" y="4902777"/>
            <a:ext cx="3108960" cy="1234440"/>
          </a:xfrm>
        </p:spPr>
        <p:txBody>
          <a:bodyPr vert="horz" lIns="91440" tIns="365760" rIns="91440" bIns="45720" rtlCol="0">
            <a:normAutofit/>
          </a:bodyPr>
          <a:lstStyle>
            <a:lvl1pPr>
              <a:defRPr lang="en-US" sz="1400" baseline="0">
                <a:solidFill>
                  <a:schemeClr val="bg2">
                    <a:lumMod val="75000"/>
                  </a:schemeClr>
                </a:solidFill>
              </a:defRPr>
            </a:lvl1pPr>
          </a:lstStyle>
          <a:p>
            <a:pPr lvl="0"/>
            <a:r>
              <a:rPr lang="en-US" smtClean="0"/>
              <a:t>List items</a:t>
            </a:r>
            <a:endParaRPr lang="en-US"/>
          </a:p>
        </p:txBody>
      </p:sp>
      <p:sp>
        <p:nvSpPr>
          <p:cNvPr id="60" name="Text Placeholder 13"/>
          <p:cNvSpPr>
            <a:spLocks noGrp="1"/>
          </p:cNvSpPr>
          <p:nvPr>
            <p:ph type="body" sz="quarter" idx="44" hasCustomPrompt="1"/>
          </p:nvPr>
        </p:nvSpPr>
        <p:spPr>
          <a:xfrm>
            <a:off x="7866888" y="2272087"/>
            <a:ext cx="3108960" cy="1234440"/>
          </a:xfrm>
        </p:spPr>
        <p:txBody>
          <a:bodyPr vert="horz" lIns="91440" tIns="365760" rIns="91440" bIns="45720" rtlCol="0">
            <a:normAutofit/>
          </a:bodyPr>
          <a:lstStyle>
            <a:lvl1pPr>
              <a:defRPr lang="en-US" sz="1400" baseline="0">
                <a:solidFill>
                  <a:schemeClr val="bg2">
                    <a:lumMod val="75000"/>
                  </a:schemeClr>
                </a:solidFill>
              </a:defRPr>
            </a:lvl1pPr>
          </a:lstStyle>
          <a:p>
            <a:pPr lvl="0"/>
            <a:r>
              <a:rPr lang="en-US" smtClean="0"/>
              <a:t>List items</a:t>
            </a:r>
            <a:endParaRPr lang="en-US"/>
          </a:p>
        </p:txBody>
      </p:sp>
      <p:sp>
        <p:nvSpPr>
          <p:cNvPr id="61" name="Text Placeholder 13"/>
          <p:cNvSpPr>
            <a:spLocks noGrp="1"/>
          </p:cNvSpPr>
          <p:nvPr>
            <p:ph type="body" sz="quarter" idx="45" hasCustomPrompt="1"/>
          </p:nvPr>
        </p:nvSpPr>
        <p:spPr>
          <a:xfrm>
            <a:off x="7866888" y="3590099"/>
            <a:ext cx="3108960" cy="1234440"/>
          </a:xfrm>
        </p:spPr>
        <p:txBody>
          <a:bodyPr vert="horz" lIns="91440" tIns="365760" rIns="91440" bIns="45720" rtlCol="0">
            <a:normAutofit/>
          </a:bodyPr>
          <a:lstStyle>
            <a:lvl1pPr>
              <a:defRPr lang="en-US" sz="1400" baseline="0">
                <a:solidFill>
                  <a:schemeClr val="bg2">
                    <a:lumMod val="75000"/>
                  </a:schemeClr>
                </a:solidFill>
              </a:defRPr>
            </a:lvl1pPr>
          </a:lstStyle>
          <a:p>
            <a:pPr lvl="0"/>
            <a:r>
              <a:rPr lang="en-US" smtClean="0"/>
              <a:t>List items</a:t>
            </a:r>
            <a:endParaRPr lang="en-US"/>
          </a:p>
        </p:txBody>
      </p:sp>
      <p:sp>
        <p:nvSpPr>
          <p:cNvPr id="63" name="Text Placeholder 13"/>
          <p:cNvSpPr>
            <a:spLocks noGrp="1"/>
          </p:cNvSpPr>
          <p:nvPr>
            <p:ph type="body" sz="quarter" idx="46" hasCustomPrompt="1"/>
          </p:nvPr>
        </p:nvSpPr>
        <p:spPr>
          <a:xfrm>
            <a:off x="4541520" y="2272087"/>
            <a:ext cx="3108960" cy="1234440"/>
          </a:xfrm>
        </p:spPr>
        <p:txBody>
          <a:bodyPr vert="horz" lIns="91440" tIns="365760" rIns="91440" bIns="45720" rtlCol="0">
            <a:normAutofit/>
          </a:bodyPr>
          <a:lstStyle>
            <a:lvl1pPr>
              <a:defRPr lang="en-US" sz="1400" baseline="0">
                <a:solidFill>
                  <a:schemeClr val="bg2">
                    <a:lumMod val="75000"/>
                  </a:schemeClr>
                </a:solidFill>
              </a:defRPr>
            </a:lvl1pPr>
          </a:lstStyle>
          <a:p>
            <a:pPr lvl="0"/>
            <a:r>
              <a:rPr lang="en-US" smtClean="0"/>
              <a:t>List items</a:t>
            </a:r>
            <a:endParaRPr lang="en-US"/>
          </a:p>
        </p:txBody>
      </p:sp>
      <p:sp>
        <p:nvSpPr>
          <p:cNvPr id="64" name="Text Placeholder 13"/>
          <p:cNvSpPr>
            <a:spLocks noGrp="1"/>
          </p:cNvSpPr>
          <p:nvPr>
            <p:ph type="body" sz="quarter" idx="47" hasCustomPrompt="1"/>
          </p:nvPr>
        </p:nvSpPr>
        <p:spPr>
          <a:xfrm>
            <a:off x="4548392" y="3590099"/>
            <a:ext cx="3108960" cy="1234440"/>
          </a:xfrm>
        </p:spPr>
        <p:txBody>
          <a:bodyPr vert="horz" lIns="91440" tIns="365760" rIns="91440" bIns="45720" rtlCol="0">
            <a:normAutofit/>
          </a:bodyPr>
          <a:lstStyle>
            <a:lvl1pPr>
              <a:defRPr lang="en-US" sz="1400" baseline="0">
                <a:solidFill>
                  <a:schemeClr val="bg2">
                    <a:lumMod val="75000"/>
                  </a:schemeClr>
                </a:solidFill>
              </a:defRPr>
            </a:lvl1pPr>
          </a:lstStyle>
          <a:p>
            <a:pPr lvl="0"/>
            <a:r>
              <a:rPr lang="en-US" smtClean="0"/>
              <a:t>List items</a:t>
            </a:r>
            <a:endParaRPr lang="en-US"/>
          </a:p>
        </p:txBody>
      </p:sp>
      <p:sp>
        <p:nvSpPr>
          <p:cNvPr id="65" name="Text Placeholder 13"/>
          <p:cNvSpPr>
            <a:spLocks noGrp="1"/>
          </p:cNvSpPr>
          <p:nvPr>
            <p:ph type="body" sz="quarter" idx="48" hasCustomPrompt="1"/>
          </p:nvPr>
        </p:nvSpPr>
        <p:spPr>
          <a:xfrm>
            <a:off x="4548392" y="4902777"/>
            <a:ext cx="3108960" cy="1234440"/>
          </a:xfrm>
        </p:spPr>
        <p:txBody>
          <a:bodyPr vert="horz" lIns="91440" tIns="365760" rIns="91440" bIns="45720" rtlCol="0">
            <a:normAutofit/>
          </a:bodyPr>
          <a:lstStyle>
            <a:lvl1pPr>
              <a:defRPr lang="en-US" sz="1400" baseline="0">
                <a:solidFill>
                  <a:schemeClr val="bg2">
                    <a:lumMod val="75000"/>
                  </a:schemeClr>
                </a:solidFill>
              </a:defRPr>
            </a:lvl1pPr>
          </a:lstStyle>
          <a:p>
            <a:pPr lvl="0"/>
            <a:r>
              <a:rPr lang="en-US" smtClean="0"/>
              <a:t>List items</a:t>
            </a:r>
            <a:endParaRPr lang="en-US"/>
          </a:p>
        </p:txBody>
      </p:sp>
      <p:sp>
        <p:nvSpPr>
          <p:cNvPr id="66" name="Text Placeholder 15"/>
          <p:cNvSpPr>
            <a:spLocks noGrp="1"/>
          </p:cNvSpPr>
          <p:nvPr>
            <p:ph type="body" sz="quarter" idx="49" hasCustomPrompt="1"/>
          </p:nvPr>
        </p:nvSpPr>
        <p:spPr>
          <a:xfrm>
            <a:off x="4541520" y="1860807"/>
            <a:ext cx="3108960" cy="387743"/>
          </a:xfrm>
        </p:spPr>
        <p:txBody>
          <a:bodyPr anchor="ctr">
            <a:noAutofit/>
          </a:bodyPr>
          <a:lstStyle>
            <a:lvl1pPr marL="0" indent="0" algn="ctr">
              <a:buNone/>
              <a:defRPr sz="2000"/>
            </a:lvl1pPr>
          </a:lstStyle>
          <a:p>
            <a:pPr lvl="0"/>
            <a:r>
              <a:rPr lang="en-US" smtClean="0"/>
              <a:t>Subtitle</a:t>
            </a:r>
            <a:endParaRPr lang="en-US"/>
          </a:p>
        </p:txBody>
      </p:sp>
      <p:cxnSp>
        <p:nvCxnSpPr>
          <p:cNvPr id="67" name="Straight Connector 66"/>
          <p:cNvCxnSpPr/>
          <p:nvPr userDrawn="1"/>
        </p:nvCxnSpPr>
        <p:spPr>
          <a:xfrm>
            <a:off x="11346928" y="1888239"/>
            <a:ext cx="0" cy="4422714"/>
          </a:xfrm>
          <a:prstGeom prst="line">
            <a:avLst/>
          </a:prstGeom>
          <a:ln w="28575">
            <a:solidFill>
              <a:schemeClr val="tx2">
                <a:lumMod val="40000"/>
                <a:lumOff val="6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userDrawn="1"/>
        </p:nvCxnSpPr>
        <p:spPr>
          <a:xfrm>
            <a:off x="826244" y="6261228"/>
            <a:ext cx="10527556" cy="0"/>
          </a:xfrm>
          <a:prstGeom prst="line">
            <a:avLst/>
          </a:prstGeom>
          <a:ln w="28575">
            <a:solidFill>
              <a:schemeClr val="tx2">
                <a:lumMod val="40000"/>
                <a:lumOff val="6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69" name="Oval 68"/>
          <p:cNvSpPr/>
          <p:nvPr userDrawn="1"/>
        </p:nvSpPr>
        <p:spPr>
          <a:xfrm>
            <a:off x="11168606" y="6082906"/>
            <a:ext cx="356644" cy="356644"/>
          </a:xfrm>
          <a:prstGeom prst="ellipse">
            <a:avLst/>
          </a:prstGeom>
          <a:solidFill>
            <a:schemeClr val="bg1"/>
          </a:solidFill>
          <a:ln w="28575">
            <a:solidFill>
              <a:schemeClr val="tx2">
                <a:lumMod val="40000"/>
                <a:lumOff val="6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273339"/>
              </a:solidFill>
            </a:endParaRPr>
          </a:p>
        </p:txBody>
      </p:sp>
      <p:sp>
        <p:nvSpPr>
          <p:cNvPr id="70" name="Text Placeholder 12"/>
          <p:cNvSpPr>
            <a:spLocks noGrp="1"/>
          </p:cNvSpPr>
          <p:nvPr>
            <p:ph type="body" sz="quarter" idx="24" hasCustomPrompt="1"/>
          </p:nvPr>
        </p:nvSpPr>
        <p:spPr>
          <a:xfrm>
            <a:off x="1275617" y="2275983"/>
            <a:ext cx="3108959" cy="283062"/>
          </a:xfrm>
          <a:solidFill>
            <a:schemeClr val="accent1"/>
          </a:solidFill>
          <a:ln>
            <a:noFill/>
          </a:ln>
        </p:spPr>
        <p:txBody>
          <a:bodyPr vert="horz" wrap="square" lIns="91440" tIns="45720" rIns="91440" bIns="45720" rtlCol="0" anchor="ctr">
            <a:noAutofit/>
          </a:bodyPr>
          <a:lstStyle>
            <a:lvl1pPr marL="228600" indent="-228600" algn="ctr">
              <a:buNone/>
              <a:defRPr lang="en-US" sz="1600" b="1" cap="all" baseline="0">
                <a:solidFill>
                  <a:schemeClr val="bg1"/>
                </a:solidFill>
              </a:defRPr>
            </a:lvl1pPr>
          </a:lstStyle>
          <a:p>
            <a:pPr marL="0" lvl="0" indent="0"/>
            <a:r>
              <a:rPr lang="en-US" smtClean="0"/>
              <a:t>Title</a:t>
            </a:r>
            <a:endParaRPr lang="en-US"/>
          </a:p>
        </p:txBody>
      </p:sp>
      <p:sp>
        <p:nvSpPr>
          <p:cNvPr id="71" name="Text Placeholder 12"/>
          <p:cNvSpPr>
            <a:spLocks noGrp="1"/>
          </p:cNvSpPr>
          <p:nvPr>
            <p:ph type="body" sz="quarter" idx="50" hasCustomPrompt="1"/>
          </p:nvPr>
        </p:nvSpPr>
        <p:spPr>
          <a:xfrm>
            <a:off x="1275617" y="3590099"/>
            <a:ext cx="3108959" cy="283062"/>
          </a:xfrm>
          <a:solidFill>
            <a:schemeClr val="accent1"/>
          </a:solidFill>
          <a:ln>
            <a:noFill/>
          </a:ln>
        </p:spPr>
        <p:txBody>
          <a:bodyPr vert="horz" wrap="square" lIns="91440" tIns="45720" rIns="91440" bIns="45720" rtlCol="0" anchor="ctr">
            <a:noAutofit/>
          </a:bodyPr>
          <a:lstStyle>
            <a:lvl1pPr marL="228600" indent="-228600" algn="ctr">
              <a:buNone/>
              <a:defRPr lang="en-US" sz="1600" b="1" cap="all" baseline="0">
                <a:solidFill>
                  <a:schemeClr val="bg1"/>
                </a:solidFill>
              </a:defRPr>
            </a:lvl1pPr>
          </a:lstStyle>
          <a:p>
            <a:pPr marL="0" lvl="0" indent="0"/>
            <a:r>
              <a:rPr lang="en-US" smtClean="0"/>
              <a:t>Title</a:t>
            </a:r>
            <a:endParaRPr lang="en-US"/>
          </a:p>
        </p:txBody>
      </p:sp>
      <p:sp>
        <p:nvSpPr>
          <p:cNvPr id="72" name="Text Placeholder 12"/>
          <p:cNvSpPr>
            <a:spLocks noGrp="1"/>
          </p:cNvSpPr>
          <p:nvPr>
            <p:ph type="body" sz="quarter" idx="51" hasCustomPrompt="1"/>
          </p:nvPr>
        </p:nvSpPr>
        <p:spPr>
          <a:xfrm>
            <a:off x="1315228" y="4902777"/>
            <a:ext cx="3108959" cy="283062"/>
          </a:xfrm>
          <a:solidFill>
            <a:schemeClr val="accent4"/>
          </a:solidFill>
          <a:ln>
            <a:noFill/>
          </a:ln>
        </p:spPr>
        <p:txBody>
          <a:bodyPr vert="horz" wrap="square" lIns="91440" tIns="45720" rIns="91440" bIns="45720" rtlCol="0" anchor="ctr">
            <a:noAutofit/>
          </a:bodyPr>
          <a:lstStyle>
            <a:lvl1pPr marL="228600" indent="-228600" algn="ctr">
              <a:buNone/>
              <a:defRPr lang="en-US" sz="1600" b="1" cap="all" baseline="0">
                <a:solidFill>
                  <a:schemeClr val="bg1"/>
                </a:solidFill>
              </a:defRPr>
            </a:lvl1pPr>
          </a:lstStyle>
          <a:p>
            <a:pPr marL="0" lvl="0" indent="0"/>
            <a:r>
              <a:rPr lang="en-US" smtClean="0"/>
              <a:t>Title</a:t>
            </a:r>
            <a:endParaRPr lang="en-US"/>
          </a:p>
        </p:txBody>
      </p:sp>
      <p:sp>
        <p:nvSpPr>
          <p:cNvPr id="73" name="Text Placeholder 12"/>
          <p:cNvSpPr>
            <a:spLocks noGrp="1"/>
          </p:cNvSpPr>
          <p:nvPr>
            <p:ph type="body" sz="quarter" idx="52" hasCustomPrompt="1"/>
          </p:nvPr>
        </p:nvSpPr>
        <p:spPr>
          <a:xfrm>
            <a:off x="4548392" y="2275982"/>
            <a:ext cx="3108959" cy="283062"/>
          </a:xfrm>
          <a:solidFill>
            <a:schemeClr val="accent1"/>
          </a:solidFill>
          <a:ln>
            <a:noFill/>
          </a:ln>
        </p:spPr>
        <p:txBody>
          <a:bodyPr vert="horz" wrap="square" lIns="91440" tIns="45720" rIns="91440" bIns="45720" rtlCol="0" anchor="ctr">
            <a:noAutofit/>
          </a:bodyPr>
          <a:lstStyle>
            <a:lvl1pPr marL="228600" indent="-228600" algn="ctr">
              <a:buNone/>
              <a:defRPr lang="en-US" sz="1600" b="1" cap="all" baseline="0">
                <a:solidFill>
                  <a:schemeClr val="bg1"/>
                </a:solidFill>
              </a:defRPr>
            </a:lvl1pPr>
          </a:lstStyle>
          <a:p>
            <a:pPr marL="0" lvl="0" indent="0"/>
            <a:r>
              <a:rPr lang="en-US" smtClean="0"/>
              <a:t>Title</a:t>
            </a:r>
            <a:endParaRPr lang="en-US"/>
          </a:p>
        </p:txBody>
      </p:sp>
      <p:sp>
        <p:nvSpPr>
          <p:cNvPr id="74" name="Text Placeholder 12"/>
          <p:cNvSpPr>
            <a:spLocks noGrp="1"/>
          </p:cNvSpPr>
          <p:nvPr>
            <p:ph type="body" sz="quarter" idx="53" hasCustomPrompt="1"/>
          </p:nvPr>
        </p:nvSpPr>
        <p:spPr>
          <a:xfrm>
            <a:off x="4548392" y="3590099"/>
            <a:ext cx="3108959" cy="283062"/>
          </a:xfrm>
          <a:solidFill>
            <a:schemeClr val="accent4"/>
          </a:solidFill>
          <a:ln>
            <a:noFill/>
          </a:ln>
        </p:spPr>
        <p:txBody>
          <a:bodyPr vert="horz" wrap="square" lIns="91440" tIns="45720" rIns="91440" bIns="45720" rtlCol="0" anchor="ctr">
            <a:noAutofit/>
          </a:bodyPr>
          <a:lstStyle>
            <a:lvl1pPr marL="228600" indent="-228600" algn="ctr">
              <a:buNone/>
              <a:defRPr lang="en-US" sz="1600" b="1" cap="all" baseline="0">
                <a:solidFill>
                  <a:schemeClr val="bg1"/>
                </a:solidFill>
              </a:defRPr>
            </a:lvl1pPr>
          </a:lstStyle>
          <a:p>
            <a:pPr marL="0" lvl="0" indent="0"/>
            <a:r>
              <a:rPr lang="en-US" smtClean="0"/>
              <a:t>Title</a:t>
            </a:r>
            <a:endParaRPr lang="en-US"/>
          </a:p>
        </p:txBody>
      </p:sp>
      <p:sp>
        <p:nvSpPr>
          <p:cNvPr id="75" name="Text Placeholder 12"/>
          <p:cNvSpPr>
            <a:spLocks noGrp="1"/>
          </p:cNvSpPr>
          <p:nvPr>
            <p:ph type="body" sz="quarter" idx="54" hasCustomPrompt="1"/>
          </p:nvPr>
        </p:nvSpPr>
        <p:spPr>
          <a:xfrm>
            <a:off x="4548392" y="4902777"/>
            <a:ext cx="3108959" cy="283062"/>
          </a:xfrm>
          <a:solidFill>
            <a:schemeClr val="accent3"/>
          </a:solidFill>
          <a:ln>
            <a:noFill/>
          </a:ln>
        </p:spPr>
        <p:txBody>
          <a:bodyPr vert="horz" wrap="square" lIns="91440" tIns="45720" rIns="91440" bIns="45720" rtlCol="0" anchor="ctr">
            <a:noAutofit/>
          </a:bodyPr>
          <a:lstStyle>
            <a:lvl1pPr marL="228600" indent="-228600" algn="ctr">
              <a:buNone/>
              <a:defRPr lang="en-US" sz="1600" b="1" cap="all" baseline="0">
                <a:solidFill>
                  <a:schemeClr val="bg1"/>
                </a:solidFill>
              </a:defRPr>
            </a:lvl1pPr>
          </a:lstStyle>
          <a:p>
            <a:pPr marL="0" lvl="0" indent="0"/>
            <a:r>
              <a:rPr lang="en-US" smtClean="0"/>
              <a:t>Title</a:t>
            </a:r>
            <a:endParaRPr lang="en-US"/>
          </a:p>
        </p:txBody>
      </p:sp>
      <p:sp>
        <p:nvSpPr>
          <p:cNvPr id="76" name="Text Placeholder 12"/>
          <p:cNvSpPr>
            <a:spLocks noGrp="1"/>
          </p:cNvSpPr>
          <p:nvPr>
            <p:ph type="body" sz="quarter" idx="55" hasCustomPrompt="1"/>
          </p:nvPr>
        </p:nvSpPr>
        <p:spPr>
          <a:xfrm>
            <a:off x="7866888" y="2275982"/>
            <a:ext cx="3108959" cy="283062"/>
          </a:xfrm>
          <a:solidFill>
            <a:schemeClr val="accent4"/>
          </a:solidFill>
          <a:ln>
            <a:noFill/>
          </a:ln>
        </p:spPr>
        <p:txBody>
          <a:bodyPr vert="horz" wrap="square" lIns="91440" tIns="45720" rIns="91440" bIns="45720" rtlCol="0" anchor="ctr">
            <a:noAutofit/>
          </a:bodyPr>
          <a:lstStyle>
            <a:lvl1pPr marL="228600" indent="-228600" algn="ctr">
              <a:buNone/>
              <a:defRPr lang="en-US" sz="1600" b="1" cap="all" baseline="0">
                <a:solidFill>
                  <a:schemeClr val="bg1"/>
                </a:solidFill>
              </a:defRPr>
            </a:lvl1pPr>
          </a:lstStyle>
          <a:p>
            <a:pPr marL="0" lvl="0" indent="0"/>
            <a:r>
              <a:rPr lang="en-US" smtClean="0"/>
              <a:t>Title</a:t>
            </a:r>
            <a:endParaRPr lang="en-US"/>
          </a:p>
        </p:txBody>
      </p:sp>
      <p:sp>
        <p:nvSpPr>
          <p:cNvPr id="77" name="Text Placeholder 12"/>
          <p:cNvSpPr>
            <a:spLocks noGrp="1"/>
          </p:cNvSpPr>
          <p:nvPr>
            <p:ph type="body" sz="quarter" idx="56" hasCustomPrompt="1"/>
          </p:nvPr>
        </p:nvSpPr>
        <p:spPr>
          <a:xfrm>
            <a:off x="7866888" y="3590099"/>
            <a:ext cx="3108959" cy="283062"/>
          </a:xfrm>
          <a:solidFill>
            <a:schemeClr val="accent3"/>
          </a:solidFill>
          <a:ln>
            <a:noFill/>
          </a:ln>
        </p:spPr>
        <p:txBody>
          <a:bodyPr vert="horz" wrap="square" lIns="91440" tIns="45720" rIns="91440" bIns="45720" rtlCol="0" anchor="ctr">
            <a:noAutofit/>
          </a:bodyPr>
          <a:lstStyle>
            <a:lvl1pPr marL="228600" indent="-228600" algn="ctr">
              <a:buNone/>
              <a:defRPr lang="en-US" sz="1600" b="1" cap="all" baseline="0">
                <a:solidFill>
                  <a:schemeClr val="bg1"/>
                </a:solidFill>
              </a:defRPr>
            </a:lvl1pPr>
          </a:lstStyle>
          <a:p>
            <a:pPr marL="0" lvl="0" indent="0"/>
            <a:r>
              <a:rPr lang="en-US" smtClean="0"/>
              <a:t>Title</a:t>
            </a:r>
            <a:endParaRPr lang="en-US"/>
          </a:p>
        </p:txBody>
      </p:sp>
      <p:sp>
        <p:nvSpPr>
          <p:cNvPr id="78" name="Text Placeholder 12"/>
          <p:cNvSpPr>
            <a:spLocks noGrp="1"/>
          </p:cNvSpPr>
          <p:nvPr>
            <p:ph type="body" sz="quarter" idx="57" hasCustomPrompt="1"/>
          </p:nvPr>
        </p:nvSpPr>
        <p:spPr>
          <a:xfrm>
            <a:off x="7866888" y="4902777"/>
            <a:ext cx="3108959" cy="283062"/>
          </a:xfrm>
          <a:solidFill>
            <a:schemeClr val="accent3"/>
          </a:solidFill>
          <a:ln>
            <a:noFill/>
          </a:ln>
        </p:spPr>
        <p:txBody>
          <a:bodyPr vert="horz" wrap="square" lIns="91440" tIns="45720" rIns="91440" bIns="45720" rtlCol="0" anchor="ctr">
            <a:noAutofit/>
          </a:bodyPr>
          <a:lstStyle>
            <a:lvl1pPr marL="228600" indent="-228600" algn="ctr">
              <a:buNone/>
              <a:defRPr lang="en-US" sz="1600" b="1" cap="all" baseline="0">
                <a:solidFill>
                  <a:schemeClr val="bg1"/>
                </a:solidFill>
              </a:defRPr>
            </a:lvl1pPr>
          </a:lstStyle>
          <a:p>
            <a:pPr marL="0" lvl="0" indent="0"/>
            <a:r>
              <a:rPr lang="en-US" smtClean="0"/>
              <a:t>Title</a:t>
            </a:r>
            <a:endParaRPr lang="en-US"/>
          </a:p>
        </p:txBody>
      </p:sp>
      <p:grpSp>
        <p:nvGrpSpPr>
          <p:cNvPr id="43" name="Group 42"/>
          <p:cNvGrpSpPr/>
          <p:nvPr userDrawn="1"/>
        </p:nvGrpSpPr>
        <p:grpSpPr>
          <a:xfrm>
            <a:off x="0" y="6766560"/>
            <a:ext cx="12192000" cy="91440"/>
            <a:chOff x="0" y="4480421"/>
            <a:chExt cx="12192000" cy="91440"/>
          </a:xfrm>
        </p:grpSpPr>
        <p:sp>
          <p:nvSpPr>
            <p:cNvPr id="44" name="Rectangle 43"/>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6" name="Rectangle 4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7" name="Rectangle 4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8" name="Rectangle 47"/>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3" name="Rectangle 52"/>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2681065076"/>
      </p:ext>
    </p:extLst>
  </p:cSld>
  <p:clrMapOvr>
    <a:masterClrMapping/>
  </p:clrMapOvr>
  <p:timing>
    <p:tnLst>
      <p:par>
        <p:cTn id="1" dur="indefinite" restart="never" nodeType="tmRoot"/>
      </p:par>
    </p:tnLst>
  </p:timing>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fishbone 4 cause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47" name="Text Placeholder 13"/>
          <p:cNvSpPr>
            <a:spLocks noGrp="1"/>
          </p:cNvSpPr>
          <p:nvPr>
            <p:ph type="body" sz="quarter" idx="22" hasCustomPrompt="1"/>
          </p:nvPr>
        </p:nvSpPr>
        <p:spPr>
          <a:xfrm>
            <a:off x="6547499" y="4239382"/>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1</a:t>
            </a:r>
            <a:endParaRPr lang="en-US"/>
          </a:p>
        </p:txBody>
      </p:sp>
      <p:sp>
        <p:nvSpPr>
          <p:cNvPr id="54" name="Text Placeholder 13"/>
          <p:cNvSpPr>
            <a:spLocks noGrp="1"/>
          </p:cNvSpPr>
          <p:nvPr>
            <p:ph type="body" sz="quarter" idx="27" hasCustomPrompt="1"/>
          </p:nvPr>
        </p:nvSpPr>
        <p:spPr>
          <a:xfrm>
            <a:off x="5970730" y="4915846"/>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2</a:t>
            </a:r>
            <a:endParaRPr lang="en-US"/>
          </a:p>
        </p:txBody>
      </p:sp>
      <p:sp>
        <p:nvSpPr>
          <p:cNvPr id="55" name="Text Placeholder 13"/>
          <p:cNvSpPr>
            <a:spLocks noGrp="1"/>
          </p:cNvSpPr>
          <p:nvPr>
            <p:ph type="body" sz="quarter" idx="28" hasCustomPrompt="1"/>
          </p:nvPr>
        </p:nvSpPr>
        <p:spPr>
          <a:xfrm>
            <a:off x="5393962" y="5592309"/>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3</a:t>
            </a:r>
            <a:endParaRPr lang="en-US"/>
          </a:p>
        </p:txBody>
      </p:sp>
      <p:sp>
        <p:nvSpPr>
          <p:cNvPr id="56" name="Text Placeholder 13"/>
          <p:cNvSpPr>
            <a:spLocks noGrp="1"/>
          </p:cNvSpPr>
          <p:nvPr>
            <p:ph type="body" sz="quarter" idx="29" hasCustomPrompt="1"/>
          </p:nvPr>
        </p:nvSpPr>
        <p:spPr>
          <a:xfrm>
            <a:off x="3722263" y="4239382"/>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1</a:t>
            </a:r>
            <a:endParaRPr lang="en-US"/>
          </a:p>
        </p:txBody>
      </p:sp>
      <p:sp>
        <p:nvSpPr>
          <p:cNvPr id="57" name="Text Placeholder 13"/>
          <p:cNvSpPr>
            <a:spLocks noGrp="1"/>
          </p:cNvSpPr>
          <p:nvPr>
            <p:ph type="body" sz="quarter" idx="30" hasCustomPrompt="1"/>
          </p:nvPr>
        </p:nvSpPr>
        <p:spPr>
          <a:xfrm>
            <a:off x="3145494" y="4915846"/>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2</a:t>
            </a:r>
            <a:endParaRPr lang="en-US"/>
          </a:p>
        </p:txBody>
      </p:sp>
      <p:sp>
        <p:nvSpPr>
          <p:cNvPr id="58" name="Text Placeholder 13"/>
          <p:cNvSpPr>
            <a:spLocks noGrp="1"/>
          </p:cNvSpPr>
          <p:nvPr>
            <p:ph type="body" sz="quarter" idx="31" hasCustomPrompt="1"/>
          </p:nvPr>
        </p:nvSpPr>
        <p:spPr>
          <a:xfrm>
            <a:off x="2568726" y="5592309"/>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3</a:t>
            </a:r>
            <a:endParaRPr lang="en-US"/>
          </a:p>
        </p:txBody>
      </p:sp>
      <p:sp>
        <p:nvSpPr>
          <p:cNvPr id="90" name="Text Placeholder 12"/>
          <p:cNvSpPr>
            <a:spLocks noGrp="1"/>
          </p:cNvSpPr>
          <p:nvPr>
            <p:ph type="body" sz="quarter" idx="32" hasCustomPrompt="1"/>
          </p:nvPr>
        </p:nvSpPr>
        <p:spPr>
          <a:xfrm rot="18900000">
            <a:off x="3536016" y="4859874"/>
            <a:ext cx="3026664" cy="475488"/>
          </a:xfrm>
          <a:prstGeom prst="rightArrow">
            <a:avLst>
              <a:gd name="adj1" fmla="val 60684"/>
              <a:gd name="adj2" fmla="val 50000"/>
            </a:avLst>
          </a:prstGeom>
          <a:solidFill>
            <a:schemeClr val="accent1"/>
          </a:solidFill>
          <a:ln>
            <a:noFill/>
          </a:ln>
        </p:spPr>
        <p:txBody>
          <a:bodyPr vert="horz" wrap="square" lIns="91440" tIns="45720" rIns="91440" bIns="45720" rtlCol="0" anchor="ctr">
            <a:noAutofit/>
          </a:bodyPr>
          <a:lstStyle>
            <a:lvl1pPr marL="228600" indent="-228600" algn="ctr">
              <a:buNone/>
              <a:defRPr lang="en-US" sz="1800" b="1" cap="none" baseline="0">
                <a:solidFill>
                  <a:schemeClr val="bg1"/>
                </a:solidFill>
              </a:defRPr>
            </a:lvl1pPr>
          </a:lstStyle>
          <a:p>
            <a:pPr marL="0" lvl="0" indent="0"/>
            <a:r>
              <a:rPr lang="en-US" smtClean="0"/>
              <a:t>Category 3</a:t>
            </a:r>
            <a:endParaRPr lang="en-US"/>
          </a:p>
        </p:txBody>
      </p:sp>
      <p:sp>
        <p:nvSpPr>
          <p:cNvPr id="91" name="Text Placeholder 12"/>
          <p:cNvSpPr>
            <a:spLocks noGrp="1"/>
          </p:cNvSpPr>
          <p:nvPr>
            <p:ph type="body" sz="quarter" idx="33" hasCustomPrompt="1"/>
          </p:nvPr>
        </p:nvSpPr>
        <p:spPr>
          <a:xfrm rot="18900000">
            <a:off x="6432662" y="4859874"/>
            <a:ext cx="3026664" cy="475488"/>
          </a:xfrm>
          <a:prstGeom prst="rightArrow">
            <a:avLst>
              <a:gd name="adj1" fmla="val 60684"/>
              <a:gd name="adj2" fmla="val 50000"/>
            </a:avLst>
          </a:prstGeom>
          <a:solidFill>
            <a:schemeClr val="accent1"/>
          </a:solidFill>
          <a:ln>
            <a:noFill/>
          </a:ln>
        </p:spPr>
        <p:txBody>
          <a:bodyPr vert="horz" wrap="square" lIns="91440" tIns="45720" rIns="91440" bIns="45720" rtlCol="0" anchor="ctr">
            <a:noAutofit/>
          </a:bodyPr>
          <a:lstStyle>
            <a:lvl1pPr marL="228600" indent="-228600" algn="ctr">
              <a:buNone/>
              <a:defRPr lang="en-US" sz="1800" b="1" cap="none" baseline="0">
                <a:solidFill>
                  <a:schemeClr val="bg1"/>
                </a:solidFill>
              </a:defRPr>
            </a:lvl1pPr>
          </a:lstStyle>
          <a:p>
            <a:pPr marL="0" lvl="0" indent="0"/>
            <a:r>
              <a:rPr lang="en-US" smtClean="0"/>
              <a:t>Category 4</a:t>
            </a:r>
            <a:endParaRPr lang="en-US"/>
          </a:p>
        </p:txBody>
      </p:sp>
      <p:sp>
        <p:nvSpPr>
          <p:cNvPr id="92" name="Text Placeholder 12"/>
          <p:cNvSpPr>
            <a:spLocks noGrp="1"/>
          </p:cNvSpPr>
          <p:nvPr>
            <p:ph type="body" sz="quarter" idx="34" hasCustomPrompt="1"/>
          </p:nvPr>
        </p:nvSpPr>
        <p:spPr>
          <a:xfrm rot="2700000">
            <a:off x="6432662" y="2292301"/>
            <a:ext cx="3026664" cy="475488"/>
          </a:xfrm>
          <a:prstGeom prst="rightArrow">
            <a:avLst>
              <a:gd name="adj1" fmla="val 60684"/>
              <a:gd name="adj2" fmla="val 50000"/>
            </a:avLst>
          </a:prstGeom>
          <a:solidFill>
            <a:schemeClr val="accent1"/>
          </a:solidFill>
          <a:ln>
            <a:noFill/>
          </a:ln>
        </p:spPr>
        <p:txBody>
          <a:bodyPr vert="horz" wrap="square" lIns="91440" tIns="45720" rIns="91440" bIns="45720" rtlCol="0" anchor="ctr">
            <a:noAutofit/>
          </a:bodyPr>
          <a:lstStyle>
            <a:lvl1pPr marL="228600" indent="-228600" algn="ctr">
              <a:buNone/>
              <a:defRPr lang="en-US" sz="1800" b="1" cap="none" baseline="0">
                <a:solidFill>
                  <a:schemeClr val="bg1"/>
                </a:solidFill>
              </a:defRPr>
            </a:lvl1pPr>
          </a:lstStyle>
          <a:p>
            <a:pPr marL="0" lvl="0" indent="0"/>
            <a:r>
              <a:rPr lang="en-US" smtClean="0"/>
              <a:t>Category 2</a:t>
            </a:r>
            <a:endParaRPr lang="en-US"/>
          </a:p>
        </p:txBody>
      </p:sp>
      <p:sp>
        <p:nvSpPr>
          <p:cNvPr id="93" name="Text Placeholder 12"/>
          <p:cNvSpPr>
            <a:spLocks noGrp="1"/>
          </p:cNvSpPr>
          <p:nvPr>
            <p:ph type="body" sz="quarter" idx="35" hasCustomPrompt="1"/>
          </p:nvPr>
        </p:nvSpPr>
        <p:spPr>
          <a:xfrm rot="2700000">
            <a:off x="3536016" y="2292302"/>
            <a:ext cx="3026664" cy="475488"/>
          </a:xfrm>
          <a:prstGeom prst="rightArrow">
            <a:avLst>
              <a:gd name="adj1" fmla="val 60684"/>
              <a:gd name="adj2" fmla="val 50000"/>
            </a:avLst>
          </a:prstGeom>
          <a:solidFill>
            <a:schemeClr val="accent1"/>
          </a:solidFill>
          <a:ln>
            <a:noFill/>
          </a:ln>
        </p:spPr>
        <p:txBody>
          <a:bodyPr vert="horz" wrap="square" lIns="91440" tIns="45720" rIns="91440" bIns="45720" rtlCol="0" anchor="ctr">
            <a:noAutofit/>
          </a:bodyPr>
          <a:lstStyle>
            <a:lvl1pPr marL="228600" indent="-228600" algn="ctr">
              <a:buNone/>
              <a:defRPr lang="en-US" sz="1800" b="1" cap="none" baseline="0">
                <a:solidFill>
                  <a:schemeClr val="bg1"/>
                </a:solidFill>
              </a:defRPr>
            </a:lvl1pPr>
          </a:lstStyle>
          <a:p>
            <a:pPr marL="0" lvl="0" indent="0"/>
            <a:r>
              <a:rPr lang="en-US" smtClean="0"/>
              <a:t>Category 1</a:t>
            </a:r>
            <a:endParaRPr lang="en-US"/>
          </a:p>
        </p:txBody>
      </p:sp>
      <p:sp>
        <p:nvSpPr>
          <p:cNvPr id="106" name="Text Placeholder 13"/>
          <p:cNvSpPr>
            <a:spLocks noGrp="1"/>
          </p:cNvSpPr>
          <p:nvPr>
            <p:ph type="body" sz="quarter" idx="36" hasCustomPrompt="1"/>
          </p:nvPr>
        </p:nvSpPr>
        <p:spPr>
          <a:xfrm>
            <a:off x="2568726" y="1484665"/>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1</a:t>
            </a:r>
            <a:endParaRPr lang="en-US"/>
          </a:p>
        </p:txBody>
      </p:sp>
      <p:sp>
        <p:nvSpPr>
          <p:cNvPr id="107" name="Text Placeholder 13"/>
          <p:cNvSpPr>
            <a:spLocks noGrp="1"/>
          </p:cNvSpPr>
          <p:nvPr>
            <p:ph type="body" sz="quarter" idx="37" hasCustomPrompt="1"/>
          </p:nvPr>
        </p:nvSpPr>
        <p:spPr>
          <a:xfrm>
            <a:off x="3145494" y="2161129"/>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2</a:t>
            </a:r>
            <a:endParaRPr lang="en-US"/>
          </a:p>
        </p:txBody>
      </p:sp>
      <p:sp>
        <p:nvSpPr>
          <p:cNvPr id="108" name="Text Placeholder 13"/>
          <p:cNvSpPr>
            <a:spLocks noGrp="1"/>
          </p:cNvSpPr>
          <p:nvPr>
            <p:ph type="body" sz="quarter" idx="38" hasCustomPrompt="1"/>
          </p:nvPr>
        </p:nvSpPr>
        <p:spPr>
          <a:xfrm>
            <a:off x="3722263" y="2837592"/>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3</a:t>
            </a:r>
            <a:endParaRPr lang="en-US"/>
          </a:p>
        </p:txBody>
      </p:sp>
      <p:sp>
        <p:nvSpPr>
          <p:cNvPr id="112" name="Text Placeholder 13"/>
          <p:cNvSpPr>
            <a:spLocks noGrp="1"/>
          </p:cNvSpPr>
          <p:nvPr>
            <p:ph type="body" sz="quarter" idx="39" hasCustomPrompt="1"/>
          </p:nvPr>
        </p:nvSpPr>
        <p:spPr>
          <a:xfrm>
            <a:off x="5393962" y="1496710"/>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1</a:t>
            </a:r>
            <a:endParaRPr lang="en-US"/>
          </a:p>
        </p:txBody>
      </p:sp>
      <p:sp>
        <p:nvSpPr>
          <p:cNvPr id="113" name="Text Placeholder 13"/>
          <p:cNvSpPr>
            <a:spLocks noGrp="1"/>
          </p:cNvSpPr>
          <p:nvPr>
            <p:ph type="body" sz="quarter" idx="40" hasCustomPrompt="1"/>
          </p:nvPr>
        </p:nvSpPr>
        <p:spPr>
          <a:xfrm>
            <a:off x="5970730" y="2173174"/>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2</a:t>
            </a:r>
            <a:endParaRPr lang="en-US"/>
          </a:p>
        </p:txBody>
      </p:sp>
      <p:sp>
        <p:nvSpPr>
          <p:cNvPr id="114" name="Text Placeholder 13"/>
          <p:cNvSpPr>
            <a:spLocks noGrp="1"/>
          </p:cNvSpPr>
          <p:nvPr>
            <p:ph type="body" sz="quarter" idx="41" hasCustomPrompt="1"/>
          </p:nvPr>
        </p:nvSpPr>
        <p:spPr>
          <a:xfrm>
            <a:off x="6547499" y="2849637"/>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3</a:t>
            </a:r>
            <a:endParaRPr lang="en-US"/>
          </a:p>
        </p:txBody>
      </p:sp>
      <p:sp>
        <p:nvSpPr>
          <p:cNvPr id="118" name="Text Placeholder 13"/>
          <p:cNvSpPr>
            <a:spLocks noGrp="1"/>
          </p:cNvSpPr>
          <p:nvPr>
            <p:ph type="body" sz="quarter" idx="42" hasCustomPrompt="1"/>
          </p:nvPr>
        </p:nvSpPr>
        <p:spPr>
          <a:xfrm>
            <a:off x="409002" y="2843879"/>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1</a:t>
            </a:r>
            <a:endParaRPr lang="en-US"/>
          </a:p>
        </p:txBody>
      </p:sp>
      <p:sp>
        <p:nvSpPr>
          <p:cNvPr id="119" name="Text Placeholder 13"/>
          <p:cNvSpPr>
            <a:spLocks noGrp="1"/>
          </p:cNvSpPr>
          <p:nvPr>
            <p:ph type="body" sz="quarter" idx="43" hasCustomPrompt="1"/>
          </p:nvPr>
        </p:nvSpPr>
        <p:spPr>
          <a:xfrm>
            <a:off x="401192" y="3540747"/>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2</a:t>
            </a:r>
            <a:endParaRPr lang="en-US"/>
          </a:p>
        </p:txBody>
      </p:sp>
      <p:sp>
        <p:nvSpPr>
          <p:cNvPr id="120" name="Text Placeholder 13"/>
          <p:cNvSpPr>
            <a:spLocks noGrp="1"/>
          </p:cNvSpPr>
          <p:nvPr>
            <p:ph type="body" sz="quarter" idx="44" hasCustomPrompt="1"/>
          </p:nvPr>
        </p:nvSpPr>
        <p:spPr>
          <a:xfrm>
            <a:off x="401192" y="4237617"/>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3</a:t>
            </a:r>
            <a:endParaRPr lang="en-US"/>
          </a:p>
        </p:txBody>
      </p:sp>
      <p:sp>
        <p:nvSpPr>
          <p:cNvPr id="121" name="Text Placeholder 12"/>
          <p:cNvSpPr>
            <a:spLocks noGrp="1"/>
          </p:cNvSpPr>
          <p:nvPr>
            <p:ph type="body" sz="quarter" idx="45" hasCustomPrompt="1"/>
          </p:nvPr>
        </p:nvSpPr>
        <p:spPr>
          <a:xfrm>
            <a:off x="1865376" y="3581099"/>
            <a:ext cx="1225296" cy="475488"/>
          </a:xfrm>
          <a:prstGeom prst="rightArrow">
            <a:avLst>
              <a:gd name="adj1" fmla="val 60684"/>
              <a:gd name="adj2" fmla="val 50000"/>
            </a:avLst>
          </a:prstGeom>
          <a:solidFill>
            <a:schemeClr val="accent4"/>
          </a:solidFill>
          <a:ln>
            <a:noFill/>
          </a:ln>
        </p:spPr>
        <p:txBody>
          <a:bodyPr vert="horz" wrap="square" lIns="91440" tIns="45720" rIns="91440" bIns="45720" rtlCol="0" anchor="ctr">
            <a:noAutofit/>
          </a:bodyPr>
          <a:lstStyle>
            <a:lvl1pPr marL="228600" indent="-228600" algn="ctr">
              <a:buNone/>
              <a:defRPr lang="en-US" sz="1600" b="1" cap="none" baseline="0">
                <a:solidFill>
                  <a:schemeClr val="bg1"/>
                </a:solidFill>
              </a:defRPr>
            </a:lvl1pPr>
          </a:lstStyle>
          <a:p>
            <a:pPr marL="0" lvl="0" indent="0"/>
            <a:r>
              <a:rPr lang="en-US" smtClean="0"/>
              <a:t>Item</a:t>
            </a:r>
            <a:endParaRPr lang="en-US"/>
          </a:p>
        </p:txBody>
      </p:sp>
      <p:sp>
        <p:nvSpPr>
          <p:cNvPr id="125" name="Text Placeholder 12"/>
          <p:cNvSpPr>
            <a:spLocks noGrp="1"/>
          </p:cNvSpPr>
          <p:nvPr>
            <p:ph type="body" sz="quarter" idx="46" hasCustomPrompt="1"/>
          </p:nvPr>
        </p:nvSpPr>
        <p:spPr>
          <a:xfrm>
            <a:off x="3090672" y="3624716"/>
            <a:ext cx="6519672" cy="384048"/>
          </a:xfrm>
          <a:prstGeom prst="homePlate">
            <a:avLst/>
          </a:prstGeom>
          <a:solidFill>
            <a:schemeClr val="accent2"/>
          </a:solidFill>
          <a:ln>
            <a:noFill/>
          </a:ln>
        </p:spPr>
        <p:txBody>
          <a:bodyPr vert="horz" wrap="square" lIns="91440" tIns="45720" rIns="91440" bIns="45720" rtlCol="0" anchor="ctr">
            <a:noAutofit/>
          </a:bodyPr>
          <a:lstStyle>
            <a:lvl1pPr marL="228600" indent="-228600" algn="ctr">
              <a:buNone/>
              <a:defRPr lang="en-US" sz="1800" b="1" cap="none" baseline="0">
                <a:solidFill>
                  <a:schemeClr val="bg1"/>
                </a:solidFill>
              </a:defRPr>
            </a:lvl1pPr>
          </a:lstStyle>
          <a:p>
            <a:pPr marL="0" lvl="0" indent="0"/>
            <a:r>
              <a:rPr lang="en-US" smtClean="0"/>
              <a:t>Cause &amp; Effect Fishbone Diagram</a:t>
            </a:r>
            <a:endParaRPr lang="en-US"/>
          </a:p>
        </p:txBody>
      </p:sp>
      <p:sp>
        <p:nvSpPr>
          <p:cNvPr id="129" name="Text Placeholder 128"/>
          <p:cNvSpPr>
            <a:spLocks noGrp="1"/>
          </p:cNvSpPr>
          <p:nvPr>
            <p:ph type="body" sz="quarter" idx="48" hasCustomPrompt="1"/>
          </p:nvPr>
        </p:nvSpPr>
        <p:spPr>
          <a:xfrm>
            <a:off x="9637781" y="3540747"/>
            <a:ext cx="2281936" cy="548640"/>
          </a:xfrm>
          <a:solidFill>
            <a:schemeClr val="accent3"/>
          </a:solidFill>
        </p:spPr>
        <p:txBody>
          <a:bodyPr wrap="square" anchor="ctr">
            <a:spAutoFit/>
          </a:bodyPr>
          <a:lstStyle>
            <a:lvl1pPr marL="0" indent="0" algn="ctr">
              <a:buNone/>
              <a:defRPr sz="2200" b="1" cap="all" baseline="0">
                <a:solidFill>
                  <a:schemeClr val="bg1"/>
                </a:solidFill>
              </a:defRPr>
            </a:lvl1pPr>
          </a:lstStyle>
          <a:p>
            <a:pPr lvl="0"/>
            <a:r>
              <a:rPr lang="en-US" smtClean="0"/>
              <a:t>Effect</a:t>
            </a:r>
            <a:endParaRPr lang="en-US"/>
          </a:p>
        </p:txBody>
      </p:sp>
      <p:grpSp>
        <p:nvGrpSpPr>
          <p:cNvPr id="35" name="Group 34"/>
          <p:cNvGrpSpPr/>
          <p:nvPr userDrawn="1"/>
        </p:nvGrpSpPr>
        <p:grpSpPr>
          <a:xfrm>
            <a:off x="0" y="6766560"/>
            <a:ext cx="12192000" cy="91440"/>
            <a:chOff x="0" y="4480421"/>
            <a:chExt cx="12192000" cy="91440"/>
          </a:xfrm>
        </p:grpSpPr>
        <p:sp>
          <p:nvSpPr>
            <p:cNvPr id="36" name="Rectangle 3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7" name="Rectangle 3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8" name="Rectangle 3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9" name="Rectangle 3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 name="Rectangle 39"/>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739151982"/>
      </p:ext>
    </p:extLst>
  </p:cSld>
  <p:clrMapOvr>
    <a:masterClrMapping/>
  </p:clrMapOvr>
  <p:timing>
    <p:tnLst>
      <p:par>
        <p:cTn id="1" dur="indefinite" restart="never" nodeType="tmRoot"/>
      </p:par>
    </p:tnLst>
  </p:timing>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fishbone 6 cause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47" name="Text Placeholder 13"/>
          <p:cNvSpPr>
            <a:spLocks noGrp="1"/>
          </p:cNvSpPr>
          <p:nvPr>
            <p:ph type="body" sz="quarter" idx="22" hasCustomPrompt="1"/>
          </p:nvPr>
        </p:nvSpPr>
        <p:spPr>
          <a:xfrm>
            <a:off x="6703908" y="4239382"/>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1</a:t>
            </a:r>
            <a:endParaRPr lang="en-US"/>
          </a:p>
        </p:txBody>
      </p:sp>
      <p:sp>
        <p:nvSpPr>
          <p:cNvPr id="54" name="Text Placeholder 13"/>
          <p:cNvSpPr>
            <a:spLocks noGrp="1"/>
          </p:cNvSpPr>
          <p:nvPr>
            <p:ph type="body" sz="quarter" idx="27" hasCustomPrompt="1"/>
          </p:nvPr>
        </p:nvSpPr>
        <p:spPr>
          <a:xfrm>
            <a:off x="6127139" y="4915846"/>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2</a:t>
            </a:r>
            <a:endParaRPr lang="en-US"/>
          </a:p>
        </p:txBody>
      </p:sp>
      <p:sp>
        <p:nvSpPr>
          <p:cNvPr id="55" name="Text Placeholder 13"/>
          <p:cNvSpPr>
            <a:spLocks noGrp="1"/>
          </p:cNvSpPr>
          <p:nvPr>
            <p:ph type="body" sz="quarter" idx="28" hasCustomPrompt="1"/>
          </p:nvPr>
        </p:nvSpPr>
        <p:spPr>
          <a:xfrm>
            <a:off x="5550371" y="5592309"/>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3</a:t>
            </a:r>
            <a:endParaRPr lang="en-US"/>
          </a:p>
        </p:txBody>
      </p:sp>
      <p:sp>
        <p:nvSpPr>
          <p:cNvPr id="56" name="Text Placeholder 13"/>
          <p:cNvSpPr>
            <a:spLocks noGrp="1"/>
          </p:cNvSpPr>
          <p:nvPr>
            <p:ph type="body" sz="quarter" idx="29" hasCustomPrompt="1"/>
          </p:nvPr>
        </p:nvSpPr>
        <p:spPr>
          <a:xfrm>
            <a:off x="3878672" y="4239382"/>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1</a:t>
            </a:r>
            <a:endParaRPr lang="en-US"/>
          </a:p>
        </p:txBody>
      </p:sp>
      <p:sp>
        <p:nvSpPr>
          <p:cNvPr id="57" name="Text Placeholder 13"/>
          <p:cNvSpPr>
            <a:spLocks noGrp="1"/>
          </p:cNvSpPr>
          <p:nvPr>
            <p:ph type="body" sz="quarter" idx="30" hasCustomPrompt="1"/>
          </p:nvPr>
        </p:nvSpPr>
        <p:spPr>
          <a:xfrm>
            <a:off x="3301903" y="4915846"/>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2</a:t>
            </a:r>
            <a:endParaRPr lang="en-US"/>
          </a:p>
        </p:txBody>
      </p:sp>
      <p:sp>
        <p:nvSpPr>
          <p:cNvPr id="58" name="Text Placeholder 13"/>
          <p:cNvSpPr>
            <a:spLocks noGrp="1"/>
          </p:cNvSpPr>
          <p:nvPr>
            <p:ph type="body" sz="quarter" idx="31" hasCustomPrompt="1"/>
          </p:nvPr>
        </p:nvSpPr>
        <p:spPr>
          <a:xfrm>
            <a:off x="2725135" y="5592309"/>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3</a:t>
            </a:r>
            <a:endParaRPr lang="en-US"/>
          </a:p>
        </p:txBody>
      </p:sp>
      <p:sp>
        <p:nvSpPr>
          <p:cNvPr id="90" name="Text Placeholder 12"/>
          <p:cNvSpPr>
            <a:spLocks noGrp="1"/>
          </p:cNvSpPr>
          <p:nvPr>
            <p:ph type="body" sz="quarter" idx="32" hasCustomPrompt="1"/>
          </p:nvPr>
        </p:nvSpPr>
        <p:spPr>
          <a:xfrm rot="18900000">
            <a:off x="3692425" y="4859874"/>
            <a:ext cx="3026664" cy="475488"/>
          </a:xfrm>
          <a:prstGeom prst="rightArrow">
            <a:avLst>
              <a:gd name="adj1" fmla="val 60684"/>
              <a:gd name="adj2" fmla="val 50000"/>
            </a:avLst>
          </a:prstGeom>
          <a:solidFill>
            <a:schemeClr val="accent1"/>
          </a:solidFill>
          <a:ln>
            <a:noFill/>
          </a:ln>
        </p:spPr>
        <p:txBody>
          <a:bodyPr vert="horz" wrap="square" lIns="91440" tIns="45720" rIns="91440" bIns="45720" rtlCol="0" anchor="ctr">
            <a:noAutofit/>
          </a:bodyPr>
          <a:lstStyle>
            <a:lvl1pPr marL="228600" indent="-228600" algn="ctr">
              <a:buNone/>
              <a:defRPr lang="en-US" sz="1800" b="1" cap="none" baseline="0">
                <a:solidFill>
                  <a:schemeClr val="bg1"/>
                </a:solidFill>
              </a:defRPr>
            </a:lvl1pPr>
          </a:lstStyle>
          <a:p>
            <a:pPr marL="0" lvl="0" indent="0"/>
            <a:r>
              <a:rPr lang="en-US" smtClean="0"/>
              <a:t>Category 3</a:t>
            </a:r>
            <a:endParaRPr lang="en-US"/>
          </a:p>
        </p:txBody>
      </p:sp>
      <p:sp>
        <p:nvSpPr>
          <p:cNvPr id="91" name="Text Placeholder 12"/>
          <p:cNvSpPr>
            <a:spLocks noGrp="1"/>
          </p:cNvSpPr>
          <p:nvPr>
            <p:ph type="body" sz="quarter" idx="33" hasCustomPrompt="1"/>
          </p:nvPr>
        </p:nvSpPr>
        <p:spPr>
          <a:xfrm rot="18900000">
            <a:off x="6589071" y="4859874"/>
            <a:ext cx="3026664" cy="475488"/>
          </a:xfrm>
          <a:prstGeom prst="rightArrow">
            <a:avLst>
              <a:gd name="adj1" fmla="val 60684"/>
              <a:gd name="adj2" fmla="val 50000"/>
            </a:avLst>
          </a:prstGeom>
          <a:solidFill>
            <a:schemeClr val="accent1"/>
          </a:solidFill>
          <a:ln>
            <a:noFill/>
          </a:ln>
        </p:spPr>
        <p:txBody>
          <a:bodyPr vert="horz" wrap="square" lIns="91440" tIns="45720" rIns="91440" bIns="45720" rtlCol="0" anchor="ctr">
            <a:noAutofit/>
          </a:bodyPr>
          <a:lstStyle>
            <a:lvl1pPr marL="228600" indent="-228600" algn="ctr">
              <a:buNone/>
              <a:defRPr lang="en-US" sz="1800" b="1" cap="none" baseline="0">
                <a:solidFill>
                  <a:schemeClr val="bg1"/>
                </a:solidFill>
              </a:defRPr>
            </a:lvl1pPr>
          </a:lstStyle>
          <a:p>
            <a:pPr marL="0" lvl="0" indent="0"/>
            <a:r>
              <a:rPr lang="en-US" smtClean="0"/>
              <a:t>Category 4</a:t>
            </a:r>
            <a:endParaRPr lang="en-US"/>
          </a:p>
        </p:txBody>
      </p:sp>
      <p:sp>
        <p:nvSpPr>
          <p:cNvPr id="92" name="Text Placeholder 12"/>
          <p:cNvSpPr>
            <a:spLocks noGrp="1"/>
          </p:cNvSpPr>
          <p:nvPr>
            <p:ph type="body" sz="quarter" idx="34" hasCustomPrompt="1"/>
          </p:nvPr>
        </p:nvSpPr>
        <p:spPr>
          <a:xfrm rot="2700000">
            <a:off x="6589071" y="2292301"/>
            <a:ext cx="3026664" cy="475488"/>
          </a:xfrm>
          <a:prstGeom prst="rightArrow">
            <a:avLst>
              <a:gd name="adj1" fmla="val 60684"/>
              <a:gd name="adj2" fmla="val 50000"/>
            </a:avLst>
          </a:prstGeom>
          <a:solidFill>
            <a:schemeClr val="accent1"/>
          </a:solidFill>
          <a:ln>
            <a:noFill/>
          </a:ln>
        </p:spPr>
        <p:txBody>
          <a:bodyPr vert="horz" wrap="square" lIns="91440" tIns="45720" rIns="91440" bIns="45720" rtlCol="0" anchor="ctr">
            <a:noAutofit/>
          </a:bodyPr>
          <a:lstStyle>
            <a:lvl1pPr marL="228600" indent="-228600" algn="ctr">
              <a:buNone/>
              <a:defRPr lang="en-US" sz="1800" b="1" cap="none" baseline="0">
                <a:solidFill>
                  <a:schemeClr val="bg1"/>
                </a:solidFill>
              </a:defRPr>
            </a:lvl1pPr>
          </a:lstStyle>
          <a:p>
            <a:pPr marL="0" lvl="0" indent="0"/>
            <a:r>
              <a:rPr lang="en-US" smtClean="0"/>
              <a:t>Category 2</a:t>
            </a:r>
            <a:endParaRPr lang="en-US"/>
          </a:p>
        </p:txBody>
      </p:sp>
      <p:sp>
        <p:nvSpPr>
          <p:cNvPr id="93" name="Text Placeholder 12"/>
          <p:cNvSpPr>
            <a:spLocks noGrp="1"/>
          </p:cNvSpPr>
          <p:nvPr>
            <p:ph type="body" sz="quarter" idx="35" hasCustomPrompt="1"/>
          </p:nvPr>
        </p:nvSpPr>
        <p:spPr>
          <a:xfrm rot="2700000">
            <a:off x="3692425" y="2292302"/>
            <a:ext cx="3026664" cy="475488"/>
          </a:xfrm>
          <a:prstGeom prst="rightArrow">
            <a:avLst>
              <a:gd name="adj1" fmla="val 60684"/>
              <a:gd name="adj2" fmla="val 50000"/>
            </a:avLst>
          </a:prstGeom>
          <a:solidFill>
            <a:schemeClr val="accent1"/>
          </a:solidFill>
          <a:ln>
            <a:noFill/>
          </a:ln>
        </p:spPr>
        <p:txBody>
          <a:bodyPr vert="horz" wrap="square" lIns="91440" tIns="45720" rIns="91440" bIns="45720" rtlCol="0" anchor="ctr">
            <a:noAutofit/>
          </a:bodyPr>
          <a:lstStyle>
            <a:lvl1pPr marL="228600" indent="-228600" algn="ctr">
              <a:buNone/>
              <a:defRPr lang="en-US" sz="1800" b="1" cap="none" baseline="0">
                <a:solidFill>
                  <a:schemeClr val="bg1"/>
                </a:solidFill>
              </a:defRPr>
            </a:lvl1pPr>
          </a:lstStyle>
          <a:p>
            <a:pPr marL="0" lvl="0" indent="0"/>
            <a:r>
              <a:rPr lang="en-US" smtClean="0"/>
              <a:t>Category 1</a:t>
            </a:r>
            <a:endParaRPr lang="en-US"/>
          </a:p>
        </p:txBody>
      </p:sp>
      <p:sp>
        <p:nvSpPr>
          <p:cNvPr id="106" name="Text Placeholder 13"/>
          <p:cNvSpPr>
            <a:spLocks noGrp="1"/>
          </p:cNvSpPr>
          <p:nvPr>
            <p:ph type="body" sz="quarter" idx="36" hasCustomPrompt="1"/>
          </p:nvPr>
        </p:nvSpPr>
        <p:spPr>
          <a:xfrm>
            <a:off x="2725135" y="1484665"/>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1</a:t>
            </a:r>
            <a:endParaRPr lang="en-US"/>
          </a:p>
        </p:txBody>
      </p:sp>
      <p:sp>
        <p:nvSpPr>
          <p:cNvPr id="107" name="Text Placeholder 13"/>
          <p:cNvSpPr>
            <a:spLocks noGrp="1"/>
          </p:cNvSpPr>
          <p:nvPr>
            <p:ph type="body" sz="quarter" idx="37" hasCustomPrompt="1"/>
          </p:nvPr>
        </p:nvSpPr>
        <p:spPr>
          <a:xfrm>
            <a:off x="3301903" y="2161129"/>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2</a:t>
            </a:r>
            <a:endParaRPr lang="en-US"/>
          </a:p>
        </p:txBody>
      </p:sp>
      <p:sp>
        <p:nvSpPr>
          <p:cNvPr id="108" name="Text Placeholder 13"/>
          <p:cNvSpPr>
            <a:spLocks noGrp="1"/>
          </p:cNvSpPr>
          <p:nvPr>
            <p:ph type="body" sz="quarter" idx="38" hasCustomPrompt="1"/>
          </p:nvPr>
        </p:nvSpPr>
        <p:spPr>
          <a:xfrm>
            <a:off x="3878672" y="2837592"/>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3</a:t>
            </a:r>
            <a:endParaRPr lang="en-US"/>
          </a:p>
        </p:txBody>
      </p:sp>
      <p:sp>
        <p:nvSpPr>
          <p:cNvPr id="112" name="Text Placeholder 13"/>
          <p:cNvSpPr>
            <a:spLocks noGrp="1"/>
          </p:cNvSpPr>
          <p:nvPr>
            <p:ph type="body" sz="quarter" idx="39" hasCustomPrompt="1"/>
          </p:nvPr>
        </p:nvSpPr>
        <p:spPr>
          <a:xfrm>
            <a:off x="5550371" y="1496710"/>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1</a:t>
            </a:r>
            <a:endParaRPr lang="en-US"/>
          </a:p>
        </p:txBody>
      </p:sp>
      <p:sp>
        <p:nvSpPr>
          <p:cNvPr id="113" name="Text Placeholder 13"/>
          <p:cNvSpPr>
            <a:spLocks noGrp="1"/>
          </p:cNvSpPr>
          <p:nvPr>
            <p:ph type="body" sz="quarter" idx="40" hasCustomPrompt="1"/>
          </p:nvPr>
        </p:nvSpPr>
        <p:spPr>
          <a:xfrm>
            <a:off x="6127139" y="2173174"/>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2</a:t>
            </a:r>
            <a:endParaRPr lang="en-US"/>
          </a:p>
        </p:txBody>
      </p:sp>
      <p:sp>
        <p:nvSpPr>
          <p:cNvPr id="114" name="Text Placeholder 13"/>
          <p:cNvSpPr>
            <a:spLocks noGrp="1"/>
          </p:cNvSpPr>
          <p:nvPr>
            <p:ph type="body" sz="quarter" idx="41" hasCustomPrompt="1"/>
          </p:nvPr>
        </p:nvSpPr>
        <p:spPr>
          <a:xfrm>
            <a:off x="6703908" y="2849637"/>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3</a:t>
            </a:r>
            <a:endParaRPr lang="en-US"/>
          </a:p>
        </p:txBody>
      </p:sp>
      <p:sp>
        <p:nvSpPr>
          <p:cNvPr id="129" name="Text Placeholder 128"/>
          <p:cNvSpPr>
            <a:spLocks noGrp="1"/>
          </p:cNvSpPr>
          <p:nvPr>
            <p:ph type="body" sz="quarter" idx="48" hasCustomPrompt="1"/>
          </p:nvPr>
        </p:nvSpPr>
        <p:spPr>
          <a:xfrm>
            <a:off x="9637781" y="3540747"/>
            <a:ext cx="2281936" cy="548640"/>
          </a:xfrm>
          <a:solidFill>
            <a:schemeClr val="accent3"/>
          </a:solidFill>
        </p:spPr>
        <p:txBody>
          <a:bodyPr wrap="square" anchor="ctr">
            <a:spAutoFit/>
          </a:bodyPr>
          <a:lstStyle>
            <a:lvl1pPr marL="0" indent="0" algn="ctr">
              <a:buNone/>
              <a:defRPr sz="2200" b="1" cap="all" baseline="0">
                <a:solidFill>
                  <a:schemeClr val="bg1"/>
                </a:solidFill>
              </a:defRPr>
            </a:lvl1pPr>
          </a:lstStyle>
          <a:p>
            <a:pPr lvl="0"/>
            <a:r>
              <a:rPr lang="en-US" smtClean="0"/>
              <a:t>Effect</a:t>
            </a:r>
            <a:endParaRPr lang="en-US"/>
          </a:p>
        </p:txBody>
      </p:sp>
      <p:sp>
        <p:nvSpPr>
          <p:cNvPr id="36" name="Text Placeholder 13"/>
          <p:cNvSpPr>
            <a:spLocks noGrp="1"/>
          </p:cNvSpPr>
          <p:nvPr>
            <p:ph type="body" sz="quarter" idx="49" hasCustomPrompt="1"/>
          </p:nvPr>
        </p:nvSpPr>
        <p:spPr>
          <a:xfrm>
            <a:off x="1312517" y="4239382"/>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1</a:t>
            </a:r>
            <a:endParaRPr lang="en-US"/>
          </a:p>
        </p:txBody>
      </p:sp>
      <p:sp>
        <p:nvSpPr>
          <p:cNvPr id="37" name="Text Placeholder 13"/>
          <p:cNvSpPr>
            <a:spLocks noGrp="1"/>
          </p:cNvSpPr>
          <p:nvPr>
            <p:ph type="body" sz="quarter" idx="50" hasCustomPrompt="1"/>
          </p:nvPr>
        </p:nvSpPr>
        <p:spPr>
          <a:xfrm>
            <a:off x="735748" y="4915846"/>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2</a:t>
            </a:r>
            <a:endParaRPr lang="en-US"/>
          </a:p>
        </p:txBody>
      </p:sp>
      <p:sp>
        <p:nvSpPr>
          <p:cNvPr id="38" name="Text Placeholder 13"/>
          <p:cNvSpPr>
            <a:spLocks noGrp="1"/>
          </p:cNvSpPr>
          <p:nvPr>
            <p:ph type="body" sz="quarter" idx="51" hasCustomPrompt="1"/>
          </p:nvPr>
        </p:nvSpPr>
        <p:spPr>
          <a:xfrm>
            <a:off x="158980" y="5592309"/>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3</a:t>
            </a:r>
            <a:endParaRPr lang="en-US"/>
          </a:p>
        </p:txBody>
      </p:sp>
      <p:sp>
        <p:nvSpPr>
          <p:cNvPr id="39" name="Text Placeholder 12"/>
          <p:cNvSpPr>
            <a:spLocks noGrp="1"/>
          </p:cNvSpPr>
          <p:nvPr>
            <p:ph type="body" sz="quarter" idx="52" hasCustomPrompt="1"/>
          </p:nvPr>
        </p:nvSpPr>
        <p:spPr>
          <a:xfrm rot="18900000">
            <a:off x="1126270" y="4859874"/>
            <a:ext cx="3026664" cy="475488"/>
          </a:xfrm>
          <a:prstGeom prst="rightArrow">
            <a:avLst>
              <a:gd name="adj1" fmla="val 60684"/>
              <a:gd name="adj2" fmla="val 50000"/>
            </a:avLst>
          </a:prstGeom>
          <a:solidFill>
            <a:schemeClr val="accent1"/>
          </a:solidFill>
          <a:ln>
            <a:noFill/>
          </a:ln>
        </p:spPr>
        <p:txBody>
          <a:bodyPr vert="horz" wrap="square" lIns="91440" tIns="45720" rIns="91440" bIns="45720" rtlCol="0" anchor="ctr">
            <a:noAutofit/>
          </a:bodyPr>
          <a:lstStyle>
            <a:lvl1pPr marL="228600" indent="-228600" algn="ctr">
              <a:buNone/>
              <a:defRPr lang="en-US" sz="1800" b="1" cap="none" baseline="0">
                <a:solidFill>
                  <a:schemeClr val="bg1"/>
                </a:solidFill>
              </a:defRPr>
            </a:lvl1pPr>
          </a:lstStyle>
          <a:p>
            <a:pPr marL="0" lvl="0" indent="0"/>
            <a:r>
              <a:rPr lang="en-US" smtClean="0"/>
              <a:t>Category 3</a:t>
            </a:r>
            <a:endParaRPr lang="en-US"/>
          </a:p>
        </p:txBody>
      </p:sp>
      <p:sp>
        <p:nvSpPr>
          <p:cNvPr id="40" name="Text Placeholder 12"/>
          <p:cNvSpPr>
            <a:spLocks noGrp="1"/>
          </p:cNvSpPr>
          <p:nvPr>
            <p:ph type="body" sz="quarter" idx="53" hasCustomPrompt="1"/>
          </p:nvPr>
        </p:nvSpPr>
        <p:spPr>
          <a:xfrm rot="2700000">
            <a:off x="1126270" y="2292302"/>
            <a:ext cx="3026664" cy="475488"/>
          </a:xfrm>
          <a:prstGeom prst="rightArrow">
            <a:avLst>
              <a:gd name="adj1" fmla="val 60684"/>
              <a:gd name="adj2" fmla="val 50000"/>
            </a:avLst>
          </a:prstGeom>
          <a:solidFill>
            <a:schemeClr val="accent1"/>
          </a:solidFill>
          <a:ln>
            <a:noFill/>
          </a:ln>
        </p:spPr>
        <p:txBody>
          <a:bodyPr vert="horz" wrap="square" lIns="91440" tIns="45720" rIns="91440" bIns="45720" rtlCol="0" anchor="ctr">
            <a:noAutofit/>
          </a:bodyPr>
          <a:lstStyle>
            <a:lvl1pPr marL="228600" indent="-228600" algn="ctr">
              <a:buNone/>
              <a:defRPr lang="en-US" sz="1800" b="1" cap="none" baseline="0">
                <a:solidFill>
                  <a:schemeClr val="bg1"/>
                </a:solidFill>
              </a:defRPr>
            </a:lvl1pPr>
          </a:lstStyle>
          <a:p>
            <a:pPr marL="0" lvl="0" indent="0"/>
            <a:r>
              <a:rPr lang="en-US" smtClean="0"/>
              <a:t>Category 1</a:t>
            </a:r>
            <a:endParaRPr lang="en-US"/>
          </a:p>
        </p:txBody>
      </p:sp>
      <p:sp>
        <p:nvSpPr>
          <p:cNvPr id="41" name="Text Placeholder 13"/>
          <p:cNvSpPr>
            <a:spLocks noGrp="1"/>
          </p:cNvSpPr>
          <p:nvPr>
            <p:ph type="body" sz="quarter" idx="54" hasCustomPrompt="1"/>
          </p:nvPr>
        </p:nvSpPr>
        <p:spPr>
          <a:xfrm>
            <a:off x="158980" y="1484665"/>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1</a:t>
            </a:r>
            <a:endParaRPr lang="en-US"/>
          </a:p>
        </p:txBody>
      </p:sp>
      <p:sp>
        <p:nvSpPr>
          <p:cNvPr id="42" name="Text Placeholder 13"/>
          <p:cNvSpPr>
            <a:spLocks noGrp="1"/>
          </p:cNvSpPr>
          <p:nvPr>
            <p:ph type="body" sz="quarter" idx="55" hasCustomPrompt="1"/>
          </p:nvPr>
        </p:nvSpPr>
        <p:spPr>
          <a:xfrm>
            <a:off x="735748" y="2161129"/>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2</a:t>
            </a:r>
            <a:endParaRPr lang="en-US"/>
          </a:p>
        </p:txBody>
      </p:sp>
      <p:sp>
        <p:nvSpPr>
          <p:cNvPr id="44" name="Text Placeholder 13"/>
          <p:cNvSpPr>
            <a:spLocks noGrp="1"/>
          </p:cNvSpPr>
          <p:nvPr>
            <p:ph type="body" sz="quarter" idx="56" hasCustomPrompt="1"/>
          </p:nvPr>
        </p:nvSpPr>
        <p:spPr>
          <a:xfrm>
            <a:off x="1312517" y="2837592"/>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3</a:t>
            </a:r>
            <a:endParaRPr lang="en-US"/>
          </a:p>
        </p:txBody>
      </p:sp>
      <p:sp>
        <p:nvSpPr>
          <p:cNvPr id="45" name="Text Placeholder 12"/>
          <p:cNvSpPr>
            <a:spLocks noGrp="1"/>
          </p:cNvSpPr>
          <p:nvPr>
            <p:ph type="body" sz="quarter" idx="46" hasCustomPrompt="1"/>
          </p:nvPr>
        </p:nvSpPr>
        <p:spPr>
          <a:xfrm>
            <a:off x="1323289" y="3624716"/>
            <a:ext cx="8287056" cy="384048"/>
          </a:xfrm>
          <a:prstGeom prst="homePlate">
            <a:avLst/>
          </a:prstGeom>
          <a:solidFill>
            <a:schemeClr val="accent2"/>
          </a:solidFill>
          <a:ln>
            <a:noFill/>
          </a:ln>
        </p:spPr>
        <p:txBody>
          <a:bodyPr vert="horz" wrap="square" lIns="91440" tIns="45720" rIns="91440" bIns="45720" rtlCol="0" anchor="ctr">
            <a:noAutofit/>
          </a:bodyPr>
          <a:lstStyle>
            <a:lvl1pPr marL="228600" indent="-228600" algn="ctr">
              <a:buNone/>
              <a:defRPr lang="en-US" sz="1800" b="1" cap="none" baseline="0">
                <a:solidFill>
                  <a:schemeClr val="bg1"/>
                </a:solidFill>
              </a:defRPr>
            </a:lvl1pPr>
          </a:lstStyle>
          <a:p>
            <a:pPr marL="0" lvl="0" indent="0"/>
            <a:r>
              <a:rPr lang="en-US" smtClean="0"/>
              <a:t>Cause &amp; Effect Fishbone Diagram</a:t>
            </a:r>
            <a:endParaRPr lang="en-US"/>
          </a:p>
        </p:txBody>
      </p:sp>
      <p:grpSp>
        <p:nvGrpSpPr>
          <p:cNvPr id="43" name="Group 42"/>
          <p:cNvGrpSpPr/>
          <p:nvPr userDrawn="1"/>
        </p:nvGrpSpPr>
        <p:grpSpPr>
          <a:xfrm>
            <a:off x="0" y="6766560"/>
            <a:ext cx="12192000" cy="91440"/>
            <a:chOff x="0" y="4480421"/>
            <a:chExt cx="12192000" cy="91440"/>
          </a:xfrm>
        </p:grpSpPr>
        <p:sp>
          <p:nvSpPr>
            <p:cNvPr id="46" name="Rectangle 4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8" name="Rectangle 47"/>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9" name="Rectangle 48"/>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0" name="Rectangle 49"/>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1" name="Rectangle 50"/>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2616893285"/>
      </p:ext>
    </p:extLst>
  </p:cSld>
  <p:clrMapOvr>
    <a:masterClrMapping/>
  </p:clrMapOvr>
  <p:timing>
    <p:tnLst>
      <p:par>
        <p:cTn id="1" dur="indefinite" restart="never" nodeType="tmRoot"/>
      </p:par>
    </p:tnLst>
  </p:timing>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table 1">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46" name="Text Placeholder 13"/>
          <p:cNvSpPr>
            <a:spLocks noGrp="1"/>
          </p:cNvSpPr>
          <p:nvPr>
            <p:ph type="body" sz="quarter" idx="18" hasCustomPrompt="1"/>
          </p:nvPr>
        </p:nvSpPr>
        <p:spPr>
          <a:xfrm>
            <a:off x="482600" y="2034398"/>
            <a:ext cx="2594864" cy="2574178"/>
          </a:xfrm>
          <a:solidFill>
            <a:schemeClr val="tx2">
              <a:lumMod val="40000"/>
              <a:lumOff val="60000"/>
            </a:schemeClr>
          </a:solidFill>
        </p:spPr>
        <p:txBody>
          <a:bodyPr tIns="640080">
            <a:normAutofit/>
          </a:bodyPr>
          <a:lstStyle>
            <a:lvl1pPr>
              <a:defRPr sz="1400" baseline="0">
                <a:solidFill>
                  <a:schemeClr val="accent2"/>
                </a:solidFill>
              </a:defRPr>
            </a:lvl1pPr>
          </a:lstStyle>
          <a:p>
            <a:pPr lvl="0"/>
            <a:r>
              <a:rPr lang="en-US" smtClean="0"/>
              <a:t>List items for Title 1</a:t>
            </a:r>
            <a:endParaRPr lang="en-US"/>
          </a:p>
        </p:txBody>
      </p:sp>
      <p:sp>
        <p:nvSpPr>
          <p:cNvPr id="48" name="Text Placeholder 12"/>
          <p:cNvSpPr>
            <a:spLocks noGrp="1"/>
          </p:cNvSpPr>
          <p:nvPr>
            <p:ph type="body" sz="quarter" idx="24" hasCustomPrompt="1"/>
          </p:nvPr>
        </p:nvSpPr>
        <p:spPr>
          <a:xfrm>
            <a:off x="482600" y="1780295"/>
            <a:ext cx="2594864" cy="607243"/>
          </a:xfrm>
          <a:solidFill>
            <a:schemeClr val="accent4"/>
          </a:solidFill>
          <a:ln>
            <a:noFill/>
          </a:ln>
        </p:spPr>
        <p:txBody>
          <a:bodyPr vert="horz" wrap="square" lIns="91440" tIns="45720" rIns="91440" bIns="45720" rtlCol="0" anchor="ctr">
            <a:noAutofit/>
          </a:bodyPr>
          <a:lstStyle>
            <a:lvl1pPr marL="228600" indent="-228600" algn="ctr">
              <a:buNone/>
              <a:defRPr lang="en-US" sz="2200" b="1" cap="all" baseline="0">
                <a:solidFill>
                  <a:schemeClr val="bg1"/>
                </a:solidFill>
              </a:defRPr>
            </a:lvl1pPr>
          </a:lstStyle>
          <a:p>
            <a:pPr marL="0" lvl="0" indent="0"/>
            <a:r>
              <a:rPr lang="en-US" smtClean="0"/>
              <a:t>Option 1</a:t>
            </a:r>
            <a:endParaRPr lang="en-US"/>
          </a:p>
        </p:txBody>
      </p:sp>
      <p:sp>
        <p:nvSpPr>
          <p:cNvPr id="49" name="Text Placeholder 13"/>
          <p:cNvSpPr>
            <a:spLocks noGrp="1"/>
          </p:cNvSpPr>
          <p:nvPr>
            <p:ph type="body" sz="quarter" idx="25" hasCustomPrompt="1"/>
          </p:nvPr>
        </p:nvSpPr>
        <p:spPr>
          <a:xfrm>
            <a:off x="482600" y="5161362"/>
            <a:ext cx="2594864" cy="783448"/>
          </a:xfrm>
          <a:solidFill>
            <a:schemeClr val="tx2">
              <a:lumMod val="40000"/>
              <a:lumOff val="60000"/>
            </a:schemeClr>
          </a:solidFill>
        </p:spPr>
        <p:txBody>
          <a:bodyPr tIns="91440" bIns="91440" anchor="ctr">
            <a:normAutofit/>
          </a:bodyPr>
          <a:lstStyle>
            <a:lvl1pPr marL="0" indent="0" algn="ctr">
              <a:buNone/>
              <a:defRPr sz="2800" b="1" baseline="0">
                <a:solidFill>
                  <a:schemeClr val="accent2"/>
                </a:solidFill>
              </a:defRPr>
            </a:lvl1pPr>
          </a:lstStyle>
          <a:p>
            <a:pPr lvl="0"/>
            <a:r>
              <a:rPr lang="en-US" smtClean="0"/>
              <a:t>Price Here</a:t>
            </a:r>
            <a:endParaRPr lang="en-US"/>
          </a:p>
        </p:txBody>
      </p:sp>
      <p:sp>
        <p:nvSpPr>
          <p:cNvPr id="50" name="Text Placeholder 13"/>
          <p:cNvSpPr>
            <a:spLocks noGrp="1"/>
          </p:cNvSpPr>
          <p:nvPr>
            <p:ph type="body" sz="quarter" idx="26" hasCustomPrompt="1"/>
          </p:nvPr>
        </p:nvSpPr>
        <p:spPr>
          <a:xfrm>
            <a:off x="482600" y="4784386"/>
            <a:ext cx="2594864" cy="387470"/>
          </a:xfrm>
          <a:solidFill>
            <a:schemeClr val="tx2">
              <a:lumMod val="20000"/>
              <a:lumOff val="80000"/>
            </a:schemeClr>
          </a:solidFill>
        </p:spPr>
        <p:txBody>
          <a:bodyPr tIns="91440" bIns="91440" anchor="ctr">
            <a:noAutofit/>
          </a:bodyPr>
          <a:lstStyle>
            <a:lvl1pPr marL="0" indent="0" algn="ctr">
              <a:buNone/>
              <a:defRPr sz="2000" b="0" baseline="0">
                <a:solidFill>
                  <a:schemeClr val="accent2"/>
                </a:solidFill>
              </a:defRPr>
            </a:lvl1pPr>
          </a:lstStyle>
          <a:p>
            <a:pPr lvl="0"/>
            <a:r>
              <a:rPr lang="en-US" smtClean="0"/>
              <a:t>Price:</a:t>
            </a:r>
            <a:endParaRPr lang="en-US"/>
          </a:p>
        </p:txBody>
      </p:sp>
      <p:sp>
        <p:nvSpPr>
          <p:cNvPr id="51" name="Text Placeholder 13"/>
          <p:cNvSpPr>
            <a:spLocks noGrp="1"/>
          </p:cNvSpPr>
          <p:nvPr>
            <p:ph type="body" sz="quarter" idx="27" hasCustomPrompt="1"/>
          </p:nvPr>
        </p:nvSpPr>
        <p:spPr>
          <a:xfrm>
            <a:off x="9114537" y="2040590"/>
            <a:ext cx="2594864" cy="2574178"/>
          </a:xfrm>
          <a:solidFill>
            <a:schemeClr val="tx2">
              <a:lumMod val="40000"/>
              <a:lumOff val="60000"/>
            </a:schemeClr>
          </a:solidFill>
        </p:spPr>
        <p:txBody>
          <a:bodyPr tIns="640080">
            <a:normAutofit/>
          </a:bodyPr>
          <a:lstStyle>
            <a:lvl1pPr>
              <a:defRPr sz="1400" baseline="0">
                <a:solidFill>
                  <a:schemeClr val="accent2"/>
                </a:solidFill>
              </a:defRPr>
            </a:lvl1pPr>
          </a:lstStyle>
          <a:p>
            <a:pPr lvl="0"/>
            <a:r>
              <a:rPr lang="en-US" smtClean="0"/>
              <a:t>List items for Title 1</a:t>
            </a:r>
            <a:endParaRPr lang="en-US"/>
          </a:p>
        </p:txBody>
      </p:sp>
      <p:sp>
        <p:nvSpPr>
          <p:cNvPr id="52" name="Text Placeholder 12"/>
          <p:cNvSpPr>
            <a:spLocks noGrp="1"/>
          </p:cNvSpPr>
          <p:nvPr>
            <p:ph type="body" sz="quarter" idx="28" hasCustomPrompt="1"/>
          </p:nvPr>
        </p:nvSpPr>
        <p:spPr>
          <a:xfrm>
            <a:off x="9114537" y="1780295"/>
            <a:ext cx="2594864" cy="607243"/>
          </a:xfrm>
          <a:solidFill>
            <a:schemeClr val="accent5"/>
          </a:solidFill>
          <a:ln>
            <a:noFill/>
          </a:ln>
        </p:spPr>
        <p:txBody>
          <a:bodyPr vert="horz" wrap="square" lIns="91440" tIns="45720" rIns="91440" bIns="45720" rtlCol="0" anchor="ctr">
            <a:noAutofit/>
          </a:bodyPr>
          <a:lstStyle>
            <a:lvl1pPr marL="228600" indent="-228600" algn="ctr">
              <a:buNone/>
              <a:defRPr lang="en-US" sz="2200" b="1" cap="all" baseline="0">
                <a:solidFill>
                  <a:schemeClr val="bg1"/>
                </a:solidFill>
              </a:defRPr>
            </a:lvl1pPr>
          </a:lstStyle>
          <a:p>
            <a:pPr marL="0" lvl="0" indent="0"/>
            <a:r>
              <a:rPr lang="en-US" smtClean="0"/>
              <a:t>Option 4</a:t>
            </a:r>
            <a:endParaRPr lang="en-US"/>
          </a:p>
        </p:txBody>
      </p:sp>
      <p:sp>
        <p:nvSpPr>
          <p:cNvPr id="53" name="Text Placeholder 13"/>
          <p:cNvSpPr>
            <a:spLocks noGrp="1"/>
          </p:cNvSpPr>
          <p:nvPr>
            <p:ph type="body" sz="quarter" idx="29" hasCustomPrompt="1"/>
          </p:nvPr>
        </p:nvSpPr>
        <p:spPr>
          <a:xfrm>
            <a:off x="9114537" y="5161362"/>
            <a:ext cx="2594864" cy="783448"/>
          </a:xfrm>
          <a:solidFill>
            <a:schemeClr val="tx2">
              <a:lumMod val="40000"/>
              <a:lumOff val="60000"/>
            </a:schemeClr>
          </a:solidFill>
        </p:spPr>
        <p:txBody>
          <a:bodyPr tIns="91440" bIns="91440" anchor="ctr">
            <a:normAutofit/>
          </a:bodyPr>
          <a:lstStyle>
            <a:lvl1pPr marL="0" indent="0" algn="ctr">
              <a:buNone/>
              <a:defRPr sz="2800" b="1" baseline="0">
                <a:solidFill>
                  <a:schemeClr val="accent2"/>
                </a:solidFill>
              </a:defRPr>
            </a:lvl1pPr>
          </a:lstStyle>
          <a:p>
            <a:pPr lvl="0"/>
            <a:r>
              <a:rPr lang="en-US" smtClean="0"/>
              <a:t>Price Here</a:t>
            </a:r>
            <a:endParaRPr lang="en-US"/>
          </a:p>
        </p:txBody>
      </p:sp>
      <p:sp>
        <p:nvSpPr>
          <p:cNvPr id="59" name="Text Placeholder 13"/>
          <p:cNvSpPr>
            <a:spLocks noGrp="1"/>
          </p:cNvSpPr>
          <p:nvPr>
            <p:ph type="body" sz="quarter" idx="30" hasCustomPrompt="1"/>
          </p:nvPr>
        </p:nvSpPr>
        <p:spPr>
          <a:xfrm>
            <a:off x="9114537" y="4784386"/>
            <a:ext cx="2594864" cy="387470"/>
          </a:xfrm>
          <a:solidFill>
            <a:schemeClr val="tx2">
              <a:lumMod val="20000"/>
              <a:lumOff val="80000"/>
            </a:schemeClr>
          </a:solidFill>
        </p:spPr>
        <p:txBody>
          <a:bodyPr tIns="91440" bIns="91440" anchor="ctr">
            <a:noAutofit/>
          </a:bodyPr>
          <a:lstStyle>
            <a:lvl1pPr marL="0" indent="0" algn="ctr">
              <a:buNone/>
              <a:defRPr sz="2000" b="0" baseline="0">
                <a:solidFill>
                  <a:schemeClr val="accent2"/>
                </a:solidFill>
              </a:defRPr>
            </a:lvl1pPr>
          </a:lstStyle>
          <a:p>
            <a:pPr lvl="0"/>
            <a:r>
              <a:rPr lang="en-US" smtClean="0"/>
              <a:t>Price:</a:t>
            </a:r>
            <a:endParaRPr lang="en-US"/>
          </a:p>
        </p:txBody>
      </p:sp>
      <p:sp>
        <p:nvSpPr>
          <p:cNvPr id="61" name="Text Placeholder 13"/>
          <p:cNvSpPr>
            <a:spLocks noGrp="1"/>
          </p:cNvSpPr>
          <p:nvPr>
            <p:ph type="body" sz="quarter" idx="31" hasCustomPrompt="1"/>
          </p:nvPr>
        </p:nvSpPr>
        <p:spPr>
          <a:xfrm>
            <a:off x="6237224" y="2034398"/>
            <a:ext cx="2594864" cy="2574178"/>
          </a:xfrm>
          <a:solidFill>
            <a:schemeClr val="tx2">
              <a:lumMod val="40000"/>
              <a:lumOff val="60000"/>
            </a:schemeClr>
          </a:solidFill>
        </p:spPr>
        <p:txBody>
          <a:bodyPr tIns="640080">
            <a:normAutofit/>
          </a:bodyPr>
          <a:lstStyle>
            <a:lvl1pPr>
              <a:defRPr sz="1400" baseline="0">
                <a:solidFill>
                  <a:schemeClr val="accent2"/>
                </a:solidFill>
              </a:defRPr>
            </a:lvl1pPr>
          </a:lstStyle>
          <a:p>
            <a:pPr lvl="0"/>
            <a:r>
              <a:rPr lang="en-US" smtClean="0"/>
              <a:t>List items for Title 1</a:t>
            </a:r>
            <a:endParaRPr lang="en-US"/>
          </a:p>
        </p:txBody>
      </p:sp>
      <p:sp>
        <p:nvSpPr>
          <p:cNvPr id="62" name="Text Placeholder 12"/>
          <p:cNvSpPr>
            <a:spLocks noGrp="1"/>
          </p:cNvSpPr>
          <p:nvPr>
            <p:ph type="body" sz="quarter" idx="32" hasCustomPrompt="1"/>
          </p:nvPr>
        </p:nvSpPr>
        <p:spPr>
          <a:xfrm>
            <a:off x="6237224" y="1780295"/>
            <a:ext cx="2594864" cy="607243"/>
          </a:xfrm>
          <a:solidFill>
            <a:schemeClr val="accent3"/>
          </a:solidFill>
          <a:ln>
            <a:noFill/>
          </a:ln>
        </p:spPr>
        <p:txBody>
          <a:bodyPr vert="horz" wrap="square" lIns="91440" tIns="45720" rIns="91440" bIns="45720" rtlCol="0" anchor="ctr">
            <a:noAutofit/>
          </a:bodyPr>
          <a:lstStyle>
            <a:lvl1pPr marL="228600" indent="-228600" algn="ctr">
              <a:buNone/>
              <a:defRPr lang="en-US" sz="2200" b="1" cap="all" baseline="0">
                <a:solidFill>
                  <a:schemeClr val="bg1"/>
                </a:solidFill>
              </a:defRPr>
            </a:lvl1pPr>
          </a:lstStyle>
          <a:p>
            <a:pPr marL="0" lvl="0" indent="0"/>
            <a:r>
              <a:rPr lang="en-US" smtClean="0"/>
              <a:t>Option 3</a:t>
            </a:r>
            <a:endParaRPr lang="en-US"/>
          </a:p>
        </p:txBody>
      </p:sp>
      <p:sp>
        <p:nvSpPr>
          <p:cNvPr id="63" name="Text Placeholder 13"/>
          <p:cNvSpPr>
            <a:spLocks noGrp="1"/>
          </p:cNvSpPr>
          <p:nvPr>
            <p:ph type="body" sz="quarter" idx="33" hasCustomPrompt="1"/>
          </p:nvPr>
        </p:nvSpPr>
        <p:spPr>
          <a:xfrm>
            <a:off x="6237224" y="5161362"/>
            <a:ext cx="2594864" cy="783448"/>
          </a:xfrm>
          <a:solidFill>
            <a:schemeClr val="tx2">
              <a:lumMod val="40000"/>
              <a:lumOff val="60000"/>
            </a:schemeClr>
          </a:solidFill>
        </p:spPr>
        <p:txBody>
          <a:bodyPr tIns="91440" bIns="91440" anchor="ctr">
            <a:normAutofit/>
          </a:bodyPr>
          <a:lstStyle>
            <a:lvl1pPr marL="0" indent="0" algn="ctr">
              <a:buNone/>
              <a:defRPr sz="2800" b="1" baseline="0">
                <a:solidFill>
                  <a:schemeClr val="accent2"/>
                </a:solidFill>
              </a:defRPr>
            </a:lvl1pPr>
          </a:lstStyle>
          <a:p>
            <a:pPr lvl="0"/>
            <a:r>
              <a:rPr lang="en-US" smtClean="0"/>
              <a:t>Price Here</a:t>
            </a:r>
            <a:endParaRPr lang="en-US"/>
          </a:p>
        </p:txBody>
      </p:sp>
      <p:sp>
        <p:nvSpPr>
          <p:cNvPr id="64" name="Text Placeholder 13"/>
          <p:cNvSpPr>
            <a:spLocks noGrp="1"/>
          </p:cNvSpPr>
          <p:nvPr>
            <p:ph type="body" sz="quarter" idx="34" hasCustomPrompt="1"/>
          </p:nvPr>
        </p:nvSpPr>
        <p:spPr>
          <a:xfrm>
            <a:off x="6237224" y="4784386"/>
            <a:ext cx="2594864" cy="387470"/>
          </a:xfrm>
          <a:solidFill>
            <a:schemeClr val="tx2">
              <a:lumMod val="20000"/>
              <a:lumOff val="80000"/>
            </a:schemeClr>
          </a:solidFill>
        </p:spPr>
        <p:txBody>
          <a:bodyPr tIns="91440" bIns="91440" anchor="ctr">
            <a:noAutofit/>
          </a:bodyPr>
          <a:lstStyle>
            <a:lvl1pPr marL="0" indent="0" algn="ctr">
              <a:buNone/>
              <a:defRPr sz="2000" b="0" baseline="0">
                <a:solidFill>
                  <a:schemeClr val="accent2"/>
                </a:solidFill>
              </a:defRPr>
            </a:lvl1pPr>
          </a:lstStyle>
          <a:p>
            <a:pPr lvl="0"/>
            <a:r>
              <a:rPr lang="en-US" smtClean="0"/>
              <a:t>Price:</a:t>
            </a:r>
            <a:endParaRPr lang="en-US"/>
          </a:p>
        </p:txBody>
      </p:sp>
      <p:sp>
        <p:nvSpPr>
          <p:cNvPr id="66" name="Text Placeholder 13"/>
          <p:cNvSpPr>
            <a:spLocks noGrp="1"/>
          </p:cNvSpPr>
          <p:nvPr>
            <p:ph type="body" sz="quarter" idx="35" hasCustomPrompt="1"/>
          </p:nvPr>
        </p:nvSpPr>
        <p:spPr>
          <a:xfrm>
            <a:off x="3359912" y="2034398"/>
            <a:ext cx="2594864" cy="2574178"/>
          </a:xfrm>
          <a:solidFill>
            <a:schemeClr val="tx2">
              <a:lumMod val="40000"/>
              <a:lumOff val="60000"/>
            </a:schemeClr>
          </a:solidFill>
        </p:spPr>
        <p:txBody>
          <a:bodyPr tIns="640080">
            <a:normAutofit/>
          </a:bodyPr>
          <a:lstStyle>
            <a:lvl1pPr>
              <a:defRPr sz="1400" baseline="0">
                <a:solidFill>
                  <a:schemeClr val="accent2"/>
                </a:solidFill>
              </a:defRPr>
            </a:lvl1pPr>
          </a:lstStyle>
          <a:p>
            <a:pPr lvl="0"/>
            <a:r>
              <a:rPr lang="en-US" smtClean="0"/>
              <a:t>List items for Title 1</a:t>
            </a:r>
            <a:endParaRPr lang="en-US"/>
          </a:p>
        </p:txBody>
      </p:sp>
      <p:sp>
        <p:nvSpPr>
          <p:cNvPr id="67" name="Text Placeholder 12"/>
          <p:cNvSpPr>
            <a:spLocks noGrp="1"/>
          </p:cNvSpPr>
          <p:nvPr>
            <p:ph type="body" sz="quarter" idx="36" hasCustomPrompt="1"/>
          </p:nvPr>
        </p:nvSpPr>
        <p:spPr>
          <a:xfrm>
            <a:off x="3359912" y="1780295"/>
            <a:ext cx="2594864" cy="607243"/>
          </a:xfrm>
          <a:solidFill>
            <a:schemeClr val="accent1"/>
          </a:solidFill>
          <a:ln>
            <a:noFill/>
          </a:ln>
        </p:spPr>
        <p:txBody>
          <a:bodyPr vert="horz" wrap="square" lIns="91440" tIns="45720" rIns="91440" bIns="45720" rtlCol="0" anchor="ctr">
            <a:noAutofit/>
          </a:bodyPr>
          <a:lstStyle>
            <a:lvl1pPr marL="228600" indent="-228600" algn="ctr">
              <a:buNone/>
              <a:defRPr lang="en-US" sz="2200" b="1" cap="all" baseline="0">
                <a:solidFill>
                  <a:schemeClr val="bg1"/>
                </a:solidFill>
              </a:defRPr>
            </a:lvl1pPr>
          </a:lstStyle>
          <a:p>
            <a:pPr marL="0" lvl="0" indent="0"/>
            <a:r>
              <a:rPr lang="en-US" smtClean="0"/>
              <a:t>Option 2</a:t>
            </a:r>
            <a:endParaRPr lang="en-US"/>
          </a:p>
        </p:txBody>
      </p:sp>
      <p:sp>
        <p:nvSpPr>
          <p:cNvPr id="68" name="Text Placeholder 13"/>
          <p:cNvSpPr>
            <a:spLocks noGrp="1"/>
          </p:cNvSpPr>
          <p:nvPr>
            <p:ph type="body" sz="quarter" idx="37" hasCustomPrompt="1"/>
          </p:nvPr>
        </p:nvSpPr>
        <p:spPr>
          <a:xfrm>
            <a:off x="3359912" y="5161362"/>
            <a:ext cx="2594864" cy="783448"/>
          </a:xfrm>
          <a:solidFill>
            <a:schemeClr val="tx2">
              <a:lumMod val="40000"/>
              <a:lumOff val="60000"/>
            </a:schemeClr>
          </a:solidFill>
        </p:spPr>
        <p:txBody>
          <a:bodyPr tIns="91440" bIns="91440" anchor="ctr">
            <a:normAutofit/>
          </a:bodyPr>
          <a:lstStyle>
            <a:lvl1pPr marL="0" indent="0" algn="ctr">
              <a:buNone/>
              <a:defRPr sz="2800" b="1" baseline="0">
                <a:solidFill>
                  <a:schemeClr val="accent2"/>
                </a:solidFill>
              </a:defRPr>
            </a:lvl1pPr>
          </a:lstStyle>
          <a:p>
            <a:pPr lvl="0"/>
            <a:r>
              <a:rPr lang="en-US" smtClean="0"/>
              <a:t>Price Here</a:t>
            </a:r>
            <a:endParaRPr lang="en-US"/>
          </a:p>
        </p:txBody>
      </p:sp>
      <p:sp>
        <p:nvSpPr>
          <p:cNvPr id="69" name="Text Placeholder 13"/>
          <p:cNvSpPr>
            <a:spLocks noGrp="1"/>
          </p:cNvSpPr>
          <p:nvPr>
            <p:ph type="body" sz="quarter" idx="38" hasCustomPrompt="1"/>
          </p:nvPr>
        </p:nvSpPr>
        <p:spPr>
          <a:xfrm>
            <a:off x="3359912" y="4784386"/>
            <a:ext cx="2594864" cy="387470"/>
          </a:xfrm>
          <a:solidFill>
            <a:schemeClr val="tx2">
              <a:lumMod val="20000"/>
              <a:lumOff val="80000"/>
            </a:schemeClr>
          </a:solidFill>
        </p:spPr>
        <p:txBody>
          <a:bodyPr tIns="91440" bIns="91440" anchor="ctr">
            <a:noAutofit/>
          </a:bodyPr>
          <a:lstStyle>
            <a:lvl1pPr marL="0" indent="0" algn="ctr">
              <a:buNone/>
              <a:defRPr sz="2000" b="0" baseline="0">
                <a:solidFill>
                  <a:schemeClr val="accent2"/>
                </a:solidFill>
              </a:defRPr>
            </a:lvl1pPr>
          </a:lstStyle>
          <a:p>
            <a:pPr lvl="0"/>
            <a:r>
              <a:rPr lang="en-US" smtClean="0"/>
              <a:t>Price:</a:t>
            </a:r>
            <a:endParaRPr lang="en-US"/>
          </a:p>
        </p:txBody>
      </p:sp>
      <p:grpSp>
        <p:nvGrpSpPr>
          <p:cNvPr id="29" name="Group 28"/>
          <p:cNvGrpSpPr/>
          <p:nvPr userDrawn="1"/>
        </p:nvGrpSpPr>
        <p:grpSpPr>
          <a:xfrm>
            <a:off x="0" y="6766560"/>
            <a:ext cx="12192000" cy="91440"/>
            <a:chOff x="0" y="4480421"/>
            <a:chExt cx="12192000" cy="91440"/>
          </a:xfrm>
        </p:grpSpPr>
        <p:sp>
          <p:nvSpPr>
            <p:cNvPr id="30" name="Rectangle 29"/>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1" name="Rectangle 30"/>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2" name="Rectangle 31"/>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Rectangle 33"/>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5" name="Rectangle 3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217323592"/>
      </p:ext>
    </p:extLst>
  </p:cSld>
  <p:clrMapOvr>
    <a:masterClrMapping/>
  </p:clrMapOvr>
  <p:timing>
    <p:tnLst>
      <p:par>
        <p:cTn id="1" dur="indefinite" restart="never" nodeType="tmRoot"/>
      </p:par>
    </p:tnLst>
  </p:timing>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table 2">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46" name="Text Placeholder 13"/>
          <p:cNvSpPr>
            <a:spLocks noGrp="1"/>
          </p:cNvSpPr>
          <p:nvPr>
            <p:ph type="body" sz="quarter" idx="18" hasCustomPrompt="1"/>
          </p:nvPr>
        </p:nvSpPr>
        <p:spPr>
          <a:xfrm>
            <a:off x="482600" y="2034398"/>
            <a:ext cx="2594864" cy="2574178"/>
          </a:xfrm>
          <a:solidFill>
            <a:schemeClr val="tx2">
              <a:lumMod val="40000"/>
              <a:lumOff val="60000"/>
            </a:schemeClr>
          </a:solidFill>
        </p:spPr>
        <p:txBody>
          <a:bodyPr tIns="640080">
            <a:normAutofit/>
          </a:bodyPr>
          <a:lstStyle>
            <a:lvl1pPr>
              <a:defRPr sz="1400" baseline="0">
                <a:solidFill>
                  <a:schemeClr val="accent2"/>
                </a:solidFill>
              </a:defRPr>
            </a:lvl1pPr>
          </a:lstStyle>
          <a:p>
            <a:pPr lvl="0"/>
            <a:r>
              <a:rPr lang="en-US" smtClean="0"/>
              <a:t>List items for Title 1</a:t>
            </a:r>
            <a:endParaRPr lang="en-US"/>
          </a:p>
        </p:txBody>
      </p:sp>
      <p:sp>
        <p:nvSpPr>
          <p:cNvPr id="48" name="Text Placeholder 12"/>
          <p:cNvSpPr>
            <a:spLocks noGrp="1"/>
          </p:cNvSpPr>
          <p:nvPr>
            <p:ph type="body" sz="quarter" idx="24" hasCustomPrompt="1"/>
          </p:nvPr>
        </p:nvSpPr>
        <p:spPr>
          <a:xfrm>
            <a:off x="482600" y="1780295"/>
            <a:ext cx="2594864" cy="607243"/>
          </a:xfrm>
          <a:solidFill>
            <a:schemeClr val="accent4"/>
          </a:solidFill>
          <a:ln>
            <a:noFill/>
          </a:ln>
        </p:spPr>
        <p:txBody>
          <a:bodyPr vert="horz" wrap="square" lIns="91440" tIns="45720" rIns="91440" bIns="45720" rtlCol="0" anchor="ctr">
            <a:noAutofit/>
          </a:bodyPr>
          <a:lstStyle>
            <a:lvl1pPr marL="228600" indent="-228600" algn="ctr">
              <a:buNone/>
              <a:defRPr lang="en-US" sz="2200" b="1" cap="all" baseline="0">
                <a:solidFill>
                  <a:schemeClr val="bg1"/>
                </a:solidFill>
              </a:defRPr>
            </a:lvl1pPr>
          </a:lstStyle>
          <a:p>
            <a:pPr marL="0" lvl="0" indent="0"/>
            <a:r>
              <a:rPr lang="en-US" smtClean="0"/>
              <a:t>Option 1</a:t>
            </a:r>
            <a:endParaRPr lang="en-US"/>
          </a:p>
        </p:txBody>
      </p:sp>
      <p:sp>
        <p:nvSpPr>
          <p:cNvPr id="49" name="Text Placeholder 13"/>
          <p:cNvSpPr>
            <a:spLocks noGrp="1"/>
          </p:cNvSpPr>
          <p:nvPr>
            <p:ph type="body" sz="quarter" idx="25" hasCustomPrompt="1"/>
          </p:nvPr>
        </p:nvSpPr>
        <p:spPr>
          <a:xfrm>
            <a:off x="482600" y="5161362"/>
            <a:ext cx="2594864" cy="783448"/>
          </a:xfrm>
          <a:solidFill>
            <a:schemeClr val="tx2">
              <a:lumMod val="40000"/>
              <a:lumOff val="60000"/>
            </a:schemeClr>
          </a:solidFill>
        </p:spPr>
        <p:txBody>
          <a:bodyPr tIns="91440" bIns="91440" anchor="ctr">
            <a:normAutofit/>
          </a:bodyPr>
          <a:lstStyle>
            <a:lvl1pPr marL="0" indent="0" algn="ctr">
              <a:buNone/>
              <a:defRPr sz="2800" b="1" baseline="0">
                <a:solidFill>
                  <a:schemeClr val="accent2"/>
                </a:solidFill>
              </a:defRPr>
            </a:lvl1pPr>
          </a:lstStyle>
          <a:p>
            <a:pPr lvl="0"/>
            <a:r>
              <a:rPr lang="en-US" smtClean="0"/>
              <a:t>Price Here</a:t>
            </a:r>
            <a:endParaRPr lang="en-US"/>
          </a:p>
        </p:txBody>
      </p:sp>
      <p:sp>
        <p:nvSpPr>
          <p:cNvPr id="50" name="Text Placeholder 13"/>
          <p:cNvSpPr>
            <a:spLocks noGrp="1"/>
          </p:cNvSpPr>
          <p:nvPr>
            <p:ph type="body" sz="quarter" idx="26" hasCustomPrompt="1"/>
          </p:nvPr>
        </p:nvSpPr>
        <p:spPr>
          <a:xfrm>
            <a:off x="482600" y="4784386"/>
            <a:ext cx="2594864" cy="387470"/>
          </a:xfrm>
          <a:solidFill>
            <a:schemeClr val="tx2">
              <a:lumMod val="20000"/>
              <a:lumOff val="80000"/>
            </a:schemeClr>
          </a:solidFill>
        </p:spPr>
        <p:txBody>
          <a:bodyPr tIns="91440" bIns="91440" anchor="ctr">
            <a:noAutofit/>
          </a:bodyPr>
          <a:lstStyle>
            <a:lvl1pPr marL="0" indent="0" algn="ctr">
              <a:buNone/>
              <a:defRPr sz="2000" b="0" baseline="0">
                <a:solidFill>
                  <a:schemeClr val="accent2"/>
                </a:solidFill>
              </a:defRPr>
            </a:lvl1pPr>
          </a:lstStyle>
          <a:p>
            <a:pPr lvl="0"/>
            <a:r>
              <a:rPr lang="en-US" smtClean="0"/>
              <a:t>Price:</a:t>
            </a:r>
            <a:endParaRPr lang="en-US"/>
          </a:p>
        </p:txBody>
      </p:sp>
      <p:sp>
        <p:nvSpPr>
          <p:cNvPr id="51" name="Text Placeholder 13"/>
          <p:cNvSpPr>
            <a:spLocks noGrp="1"/>
          </p:cNvSpPr>
          <p:nvPr>
            <p:ph type="body" sz="quarter" idx="27" hasCustomPrompt="1"/>
          </p:nvPr>
        </p:nvSpPr>
        <p:spPr>
          <a:xfrm>
            <a:off x="9114537" y="2040590"/>
            <a:ext cx="2594864" cy="2574178"/>
          </a:xfrm>
          <a:solidFill>
            <a:schemeClr val="tx2">
              <a:lumMod val="40000"/>
              <a:lumOff val="60000"/>
            </a:schemeClr>
          </a:solidFill>
        </p:spPr>
        <p:txBody>
          <a:bodyPr tIns="640080">
            <a:normAutofit/>
          </a:bodyPr>
          <a:lstStyle>
            <a:lvl1pPr>
              <a:defRPr sz="1400" baseline="0">
                <a:solidFill>
                  <a:schemeClr val="accent2"/>
                </a:solidFill>
              </a:defRPr>
            </a:lvl1pPr>
          </a:lstStyle>
          <a:p>
            <a:pPr lvl="0"/>
            <a:r>
              <a:rPr lang="en-US" smtClean="0"/>
              <a:t>List items for Title 1</a:t>
            </a:r>
            <a:endParaRPr lang="en-US"/>
          </a:p>
        </p:txBody>
      </p:sp>
      <p:sp>
        <p:nvSpPr>
          <p:cNvPr id="52" name="Text Placeholder 12"/>
          <p:cNvSpPr>
            <a:spLocks noGrp="1"/>
          </p:cNvSpPr>
          <p:nvPr>
            <p:ph type="body" sz="quarter" idx="28" hasCustomPrompt="1"/>
          </p:nvPr>
        </p:nvSpPr>
        <p:spPr>
          <a:xfrm>
            <a:off x="9114537" y="1780295"/>
            <a:ext cx="2594864" cy="607243"/>
          </a:xfrm>
          <a:solidFill>
            <a:schemeClr val="accent5"/>
          </a:solidFill>
          <a:ln>
            <a:noFill/>
          </a:ln>
        </p:spPr>
        <p:txBody>
          <a:bodyPr vert="horz" wrap="square" lIns="91440" tIns="45720" rIns="91440" bIns="45720" rtlCol="0" anchor="ctr">
            <a:noAutofit/>
          </a:bodyPr>
          <a:lstStyle>
            <a:lvl1pPr marL="228600" indent="-228600" algn="ctr">
              <a:buNone/>
              <a:defRPr lang="en-US" sz="2200" b="1" cap="all" baseline="0">
                <a:solidFill>
                  <a:schemeClr val="bg1"/>
                </a:solidFill>
              </a:defRPr>
            </a:lvl1pPr>
          </a:lstStyle>
          <a:p>
            <a:pPr marL="0" lvl="0" indent="0"/>
            <a:r>
              <a:rPr lang="en-US" smtClean="0"/>
              <a:t>Option 4</a:t>
            </a:r>
            <a:endParaRPr lang="en-US"/>
          </a:p>
        </p:txBody>
      </p:sp>
      <p:sp>
        <p:nvSpPr>
          <p:cNvPr id="53" name="Text Placeholder 13"/>
          <p:cNvSpPr>
            <a:spLocks noGrp="1"/>
          </p:cNvSpPr>
          <p:nvPr>
            <p:ph type="body" sz="quarter" idx="29" hasCustomPrompt="1"/>
          </p:nvPr>
        </p:nvSpPr>
        <p:spPr>
          <a:xfrm>
            <a:off x="9114537" y="5161362"/>
            <a:ext cx="2594864" cy="783448"/>
          </a:xfrm>
          <a:solidFill>
            <a:schemeClr val="tx2">
              <a:lumMod val="40000"/>
              <a:lumOff val="60000"/>
            </a:schemeClr>
          </a:solidFill>
        </p:spPr>
        <p:txBody>
          <a:bodyPr tIns="91440" bIns="91440" anchor="ctr">
            <a:normAutofit/>
          </a:bodyPr>
          <a:lstStyle>
            <a:lvl1pPr marL="0" indent="0" algn="ctr">
              <a:buNone/>
              <a:defRPr sz="2800" b="1" baseline="0">
                <a:solidFill>
                  <a:schemeClr val="accent2"/>
                </a:solidFill>
              </a:defRPr>
            </a:lvl1pPr>
          </a:lstStyle>
          <a:p>
            <a:pPr lvl="0"/>
            <a:r>
              <a:rPr lang="en-US" smtClean="0"/>
              <a:t>Price Here</a:t>
            </a:r>
            <a:endParaRPr lang="en-US"/>
          </a:p>
        </p:txBody>
      </p:sp>
      <p:sp>
        <p:nvSpPr>
          <p:cNvPr id="59" name="Text Placeholder 13"/>
          <p:cNvSpPr>
            <a:spLocks noGrp="1"/>
          </p:cNvSpPr>
          <p:nvPr>
            <p:ph type="body" sz="quarter" idx="30" hasCustomPrompt="1"/>
          </p:nvPr>
        </p:nvSpPr>
        <p:spPr>
          <a:xfrm>
            <a:off x="9114537" y="4784386"/>
            <a:ext cx="2594864" cy="387470"/>
          </a:xfrm>
          <a:solidFill>
            <a:schemeClr val="tx2">
              <a:lumMod val="20000"/>
              <a:lumOff val="80000"/>
            </a:schemeClr>
          </a:solidFill>
        </p:spPr>
        <p:txBody>
          <a:bodyPr tIns="91440" bIns="91440" anchor="ctr">
            <a:noAutofit/>
          </a:bodyPr>
          <a:lstStyle>
            <a:lvl1pPr marL="0" indent="0" algn="ctr">
              <a:buNone/>
              <a:defRPr sz="2000" b="0" baseline="0">
                <a:solidFill>
                  <a:schemeClr val="accent2"/>
                </a:solidFill>
              </a:defRPr>
            </a:lvl1pPr>
          </a:lstStyle>
          <a:p>
            <a:pPr lvl="0"/>
            <a:r>
              <a:rPr lang="en-US" smtClean="0"/>
              <a:t>Price:</a:t>
            </a:r>
            <a:endParaRPr lang="en-US"/>
          </a:p>
        </p:txBody>
      </p:sp>
      <p:sp>
        <p:nvSpPr>
          <p:cNvPr id="61" name="Text Placeholder 13"/>
          <p:cNvSpPr>
            <a:spLocks noGrp="1"/>
          </p:cNvSpPr>
          <p:nvPr>
            <p:ph type="body" sz="quarter" idx="31" hasCustomPrompt="1"/>
          </p:nvPr>
        </p:nvSpPr>
        <p:spPr>
          <a:xfrm>
            <a:off x="6237224" y="2034398"/>
            <a:ext cx="2594864" cy="2574178"/>
          </a:xfrm>
          <a:solidFill>
            <a:schemeClr val="tx2">
              <a:lumMod val="40000"/>
              <a:lumOff val="60000"/>
            </a:schemeClr>
          </a:solidFill>
        </p:spPr>
        <p:txBody>
          <a:bodyPr tIns="640080">
            <a:normAutofit/>
          </a:bodyPr>
          <a:lstStyle>
            <a:lvl1pPr>
              <a:defRPr sz="1400" baseline="0">
                <a:solidFill>
                  <a:schemeClr val="accent2"/>
                </a:solidFill>
              </a:defRPr>
            </a:lvl1pPr>
          </a:lstStyle>
          <a:p>
            <a:pPr lvl="0"/>
            <a:r>
              <a:rPr lang="en-US" smtClean="0"/>
              <a:t>List items for Title 1</a:t>
            </a:r>
            <a:endParaRPr lang="en-US"/>
          </a:p>
        </p:txBody>
      </p:sp>
      <p:sp>
        <p:nvSpPr>
          <p:cNvPr id="62" name="Text Placeholder 12"/>
          <p:cNvSpPr>
            <a:spLocks noGrp="1"/>
          </p:cNvSpPr>
          <p:nvPr>
            <p:ph type="body" sz="quarter" idx="32" hasCustomPrompt="1"/>
          </p:nvPr>
        </p:nvSpPr>
        <p:spPr>
          <a:xfrm>
            <a:off x="6237224" y="1780295"/>
            <a:ext cx="2594864" cy="607243"/>
          </a:xfrm>
          <a:solidFill>
            <a:schemeClr val="accent3"/>
          </a:solidFill>
          <a:ln>
            <a:noFill/>
          </a:ln>
        </p:spPr>
        <p:txBody>
          <a:bodyPr vert="horz" wrap="square" lIns="91440" tIns="45720" rIns="91440" bIns="45720" rtlCol="0" anchor="ctr">
            <a:noAutofit/>
          </a:bodyPr>
          <a:lstStyle>
            <a:lvl1pPr marL="228600" indent="-228600" algn="ctr">
              <a:buNone/>
              <a:defRPr lang="en-US" sz="2200" b="1" cap="all" baseline="0">
                <a:solidFill>
                  <a:schemeClr val="bg1"/>
                </a:solidFill>
              </a:defRPr>
            </a:lvl1pPr>
          </a:lstStyle>
          <a:p>
            <a:pPr marL="0" lvl="0" indent="0"/>
            <a:r>
              <a:rPr lang="en-US" smtClean="0"/>
              <a:t>Option 3</a:t>
            </a:r>
            <a:endParaRPr lang="en-US"/>
          </a:p>
        </p:txBody>
      </p:sp>
      <p:sp>
        <p:nvSpPr>
          <p:cNvPr id="63" name="Text Placeholder 13"/>
          <p:cNvSpPr>
            <a:spLocks noGrp="1"/>
          </p:cNvSpPr>
          <p:nvPr>
            <p:ph type="body" sz="quarter" idx="33" hasCustomPrompt="1"/>
          </p:nvPr>
        </p:nvSpPr>
        <p:spPr>
          <a:xfrm>
            <a:off x="6237224" y="5161362"/>
            <a:ext cx="2594864" cy="783448"/>
          </a:xfrm>
          <a:solidFill>
            <a:schemeClr val="tx2">
              <a:lumMod val="40000"/>
              <a:lumOff val="60000"/>
            </a:schemeClr>
          </a:solidFill>
        </p:spPr>
        <p:txBody>
          <a:bodyPr tIns="91440" bIns="91440" anchor="ctr">
            <a:normAutofit/>
          </a:bodyPr>
          <a:lstStyle>
            <a:lvl1pPr marL="0" indent="0" algn="ctr">
              <a:buNone/>
              <a:defRPr sz="2800" b="1" baseline="0">
                <a:solidFill>
                  <a:schemeClr val="accent2"/>
                </a:solidFill>
              </a:defRPr>
            </a:lvl1pPr>
          </a:lstStyle>
          <a:p>
            <a:pPr lvl="0"/>
            <a:r>
              <a:rPr lang="en-US" smtClean="0"/>
              <a:t>Price Here</a:t>
            </a:r>
            <a:endParaRPr lang="en-US"/>
          </a:p>
        </p:txBody>
      </p:sp>
      <p:sp>
        <p:nvSpPr>
          <p:cNvPr id="64" name="Text Placeholder 13"/>
          <p:cNvSpPr>
            <a:spLocks noGrp="1"/>
          </p:cNvSpPr>
          <p:nvPr>
            <p:ph type="body" sz="quarter" idx="34" hasCustomPrompt="1"/>
          </p:nvPr>
        </p:nvSpPr>
        <p:spPr>
          <a:xfrm>
            <a:off x="6237224" y="4784386"/>
            <a:ext cx="2594864" cy="387470"/>
          </a:xfrm>
          <a:solidFill>
            <a:schemeClr val="tx2">
              <a:lumMod val="20000"/>
              <a:lumOff val="80000"/>
            </a:schemeClr>
          </a:solidFill>
        </p:spPr>
        <p:txBody>
          <a:bodyPr tIns="91440" bIns="91440" anchor="ctr">
            <a:noAutofit/>
          </a:bodyPr>
          <a:lstStyle>
            <a:lvl1pPr marL="0" indent="0" algn="ctr">
              <a:buNone/>
              <a:defRPr sz="2000" b="0" baseline="0">
                <a:solidFill>
                  <a:schemeClr val="accent2"/>
                </a:solidFill>
              </a:defRPr>
            </a:lvl1pPr>
          </a:lstStyle>
          <a:p>
            <a:pPr lvl="0"/>
            <a:r>
              <a:rPr lang="en-US" smtClean="0"/>
              <a:t>Price:</a:t>
            </a:r>
            <a:endParaRPr lang="en-US"/>
          </a:p>
        </p:txBody>
      </p:sp>
      <p:sp>
        <p:nvSpPr>
          <p:cNvPr id="66" name="Text Placeholder 13"/>
          <p:cNvSpPr>
            <a:spLocks noGrp="1"/>
          </p:cNvSpPr>
          <p:nvPr>
            <p:ph type="body" sz="quarter" idx="35" hasCustomPrompt="1"/>
          </p:nvPr>
        </p:nvSpPr>
        <p:spPr>
          <a:xfrm>
            <a:off x="2864769" y="2034398"/>
            <a:ext cx="3585150" cy="2961648"/>
          </a:xfrm>
          <a:solidFill>
            <a:schemeClr val="tx2">
              <a:lumMod val="40000"/>
              <a:lumOff val="60000"/>
            </a:schemeClr>
          </a:solidFill>
        </p:spPr>
        <p:txBody>
          <a:bodyPr tIns="640080">
            <a:normAutofit/>
          </a:bodyPr>
          <a:lstStyle>
            <a:lvl1pPr>
              <a:defRPr sz="1800" baseline="0">
                <a:solidFill>
                  <a:schemeClr val="accent2"/>
                </a:solidFill>
              </a:defRPr>
            </a:lvl1pPr>
          </a:lstStyle>
          <a:p>
            <a:pPr lvl="0"/>
            <a:r>
              <a:rPr lang="en-US" smtClean="0"/>
              <a:t>List items for Title 1</a:t>
            </a:r>
            <a:endParaRPr lang="en-US"/>
          </a:p>
        </p:txBody>
      </p:sp>
      <p:sp>
        <p:nvSpPr>
          <p:cNvPr id="67" name="Text Placeholder 12"/>
          <p:cNvSpPr>
            <a:spLocks noGrp="1"/>
          </p:cNvSpPr>
          <p:nvPr>
            <p:ph type="body" sz="quarter" idx="36" hasCustomPrompt="1"/>
          </p:nvPr>
        </p:nvSpPr>
        <p:spPr>
          <a:xfrm>
            <a:off x="2864769" y="1548551"/>
            <a:ext cx="3585150" cy="838987"/>
          </a:xfrm>
          <a:solidFill>
            <a:schemeClr val="accent1"/>
          </a:solidFill>
          <a:ln>
            <a:noFill/>
          </a:ln>
        </p:spPr>
        <p:txBody>
          <a:bodyPr vert="horz" wrap="square" lIns="91440" tIns="45720" rIns="91440" bIns="45720" rtlCol="0" anchor="ctr">
            <a:noAutofit/>
          </a:bodyPr>
          <a:lstStyle>
            <a:lvl1pPr marL="228600" indent="-228600" algn="ctr">
              <a:buNone/>
              <a:defRPr lang="en-US" sz="3600" b="1" cap="all" baseline="0">
                <a:solidFill>
                  <a:schemeClr val="bg1"/>
                </a:solidFill>
              </a:defRPr>
            </a:lvl1pPr>
          </a:lstStyle>
          <a:p>
            <a:pPr marL="0" lvl="0" indent="0"/>
            <a:r>
              <a:rPr lang="en-US" smtClean="0"/>
              <a:t>Option 2</a:t>
            </a:r>
            <a:endParaRPr lang="en-US"/>
          </a:p>
        </p:txBody>
      </p:sp>
      <p:sp>
        <p:nvSpPr>
          <p:cNvPr id="68" name="Text Placeholder 13"/>
          <p:cNvSpPr>
            <a:spLocks noGrp="1"/>
          </p:cNvSpPr>
          <p:nvPr>
            <p:ph type="body" sz="quarter" idx="37" hasCustomPrompt="1"/>
          </p:nvPr>
        </p:nvSpPr>
        <p:spPr>
          <a:xfrm>
            <a:off x="2864769" y="5506854"/>
            <a:ext cx="3585150" cy="783448"/>
          </a:xfrm>
          <a:solidFill>
            <a:schemeClr val="tx2">
              <a:lumMod val="40000"/>
              <a:lumOff val="60000"/>
            </a:schemeClr>
          </a:solidFill>
        </p:spPr>
        <p:txBody>
          <a:bodyPr tIns="91440" bIns="91440" anchor="ctr">
            <a:normAutofit/>
          </a:bodyPr>
          <a:lstStyle>
            <a:lvl1pPr marL="0" indent="0" algn="ctr">
              <a:buNone/>
              <a:defRPr sz="3600" b="1" baseline="0">
                <a:solidFill>
                  <a:schemeClr val="accent2"/>
                </a:solidFill>
              </a:defRPr>
            </a:lvl1pPr>
          </a:lstStyle>
          <a:p>
            <a:pPr lvl="0"/>
            <a:r>
              <a:rPr lang="en-US" smtClean="0"/>
              <a:t>Price Here</a:t>
            </a:r>
            <a:endParaRPr lang="en-US"/>
          </a:p>
        </p:txBody>
      </p:sp>
      <p:sp>
        <p:nvSpPr>
          <p:cNvPr id="69" name="Text Placeholder 13"/>
          <p:cNvSpPr>
            <a:spLocks noGrp="1"/>
          </p:cNvSpPr>
          <p:nvPr>
            <p:ph type="body" sz="quarter" idx="38" hasCustomPrompt="1"/>
          </p:nvPr>
        </p:nvSpPr>
        <p:spPr>
          <a:xfrm>
            <a:off x="2864769" y="5129878"/>
            <a:ext cx="3585150" cy="387470"/>
          </a:xfrm>
          <a:solidFill>
            <a:schemeClr val="tx2">
              <a:lumMod val="20000"/>
              <a:lumOff val="80000"/>
            </a:schemeClr>
          </a:solidFill>
        </p:spPr>
        <p:txBody>
          <a:bodyPr tIns="91440" bIns="91440" anchor="ctr">
            <a:noAutofit/>
          </a:bodyPr>
          <a:lstStyle>
            <a:lvl1pPr marL="0" indent="0" algn="ctr">
              <a:buNone/>
              <a:defRPr sz="2800" b="0" baseline="0">
                <a:solidFill>
                  <a:schemeClr val="accent2"/>
                </a:solidFill>
              </a:defRPr>
            </a:lvl1pPr>
          </a:lstStyle>
          <a:p>
            <a:pPr lvl="0"/>
            <a:r>
              <a:rPr lang="en-US" smtClean="0"/>
              <a:t>Price:</a:t>
            </a:r>
            <a:endParaRPr lang="en-US"/>
          </a:p>
        </p:txBody>
      </p:sp>
      <p:grpSp>
        <p:nvGrpSpPr>
          <p:cNvPr id="29" name="Group 28"/>
          <p:cNvGrpSpPr/>
          <p:nvPr userDrawn="1"/>
        </p:nvGrpSpPr>
        <p:grpSpPr>
          <a:xfrm>
            <a:off x="0" y="6766560"/>
            <a:ext cx="12192000" cy="91440"/>
            <a:chOff x="0" y="4480421"/>
            <a:chExt cx="12192000" cy="91440"/>
          </a:xfrm>
        </p:grpSpPr>
        <p:sp>
          <p:nvSpPr>
            <p:cNvPr id="30" name="Rectangle 29"/>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1" name="Rectangle 30"/>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2" name="Rectangle 31"/>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Rectangle 33"/>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5" name="Rectangle 3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1069811628"/>
      </p:ext>
    </p:extLst>
  </p:cSld>
  <p:clrMapOvr>
    <a:masterClrMapping/>
  </p:clrMapOvr>
  <p:timing>
    <p:tnLst>
      <p:par>
        <p:cTn id="1" dur="indefinite" restart="never" nodeType="tmRoot"/>
      </p:par>
    </p:tnLst>
  </p:timing>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table 3">
    <p:spTree>
      <p:nvGrpSpPr>
        <p:cNvPr id="1" name=""/>
        <p:cNvGrpSpPr/>
        <p:nvPr/>
      </p:nvGrpSpPr>
      <p:grpSpPr>
        <a:xfrm>
          <a:off x="0" y="0"/>
          <a:ext cx="0" cy="0"/>
          <a:chOff x="0" y="0"/>
          <a:chExt cx="0" cy="0"/>
        </a:xfrm>
      </p:grpSpPr>
      <p:sp>
        <p:nvSpPr>
          <p:cNvPr id="35" name="Text Placeholder 13"/>
          <p:cNvSpPr>
            <a:spLocks noGrp="1"/>
          </p:cNvSpPr>
          <p:nvPr>
            <p:ph type="body" sz="quarter" idx="39" hasCustomPrompt="1"/>
          </p:nvPr>
        </p:nvSpPr>
        <p:spPr>
          <a:xfrm>
            <a:off x="3359912" y="2034398"/>
            <a:ext cx="2594864" cy="2574178"/>
          </a:xfrm>
          <a:solidFill>
            <a:schemeClr val="tx2">
              <a:lumMod val="40000"/>
              <a:lumOff val="60000"/>
            </a:schemeClr>
          </a:solidFill>
        </p:spPr>
        <p:txBody>
          <a:bodyPr tIns="640080">
            <a:normAutofit/>
          </a:bodyPr>
          <a:lstStyle>
            <a:lvl1pPr>
              <a:defRPr sz="1400" baseline="0">
                <a:solidFill>
                  <a:schemeClr val="accent2"/>
                </a:solidFill>
              </a:defRPr>
            </a:lvl1pPr>
          </a:lstStyle>
          <a:p>
            <a:pPr lvl="0"/>
            <a:r>
              <a:rPr lang="en-US" smtClean="0"/>
              <a:t>List items for Title 1</a:t>
            </a:r>
            <a:endParaRPr lang="en-US"/>
          </a:p>
        </p:txBody>
      </p:sp>
      <p:sp>
        <p:nvSpPr>
          <p:cNvPr id="36" name="Text Placeholder 12"/>
          <p:cNvSpPr>
            <a:spLocks noGrp="1"/>
          </p:cNvSpPr>
          <p:nvPr>
            <p:ph type="body" sz="quarter" idx="40" hasCustomPrompt="1"/>
          </p:nvPr>
        </p:nvSpPr>
        <p:spPr>
          <a:xfrm>
            <a:off x="3359912" y="1780295"/>
            <a:ext cx="2594864" cy="607243"/>
          </a:xfrm>
          <a:solidFill>
            <a:schemeClr val="accent1"/>
          </a:solidFill>
          <a:ln>
            <a:noFill/>
          </a:ln>
        </p:spPr>
        <p:txBody>
          <a:bodyPr vert="horz" wrap="square" lIns="91440" tIns="45720" rIns="91440" bIns="45720" rtlCol="0" anchor="ctr">
            <a:noAutofit/>
          </a:bodyPr>
          <a:lstStyle>
            <a:lvl1pPr marL="228600" indent="-228600" algn="ctr">
              <a:buNone/>
              <a:defRPr lang="en-US" sz="2200" b="1" cap="all" baseline="0">
                <a:solidFill>
                  <a:schemeClr val="bg1"/>
                </a:solidFill>
              </a:defRPr>
            </a:lvl1pPr>
          </a:lstStyle>
          <a:p>
            <a:pPr marL="0" lvl="0" indent="0"/>
            <a:r>
              <a:rPr lang="en-US" smtClean="0"/>
              <a:t>Option 2</a:t>
            </a:r>
            <a:endParaRPr lang="en-US"/>
          </a:p>
        </p:txBody>
      </p:sp>
      <p:sp>
        <p:nvSpPr>
          <p:cNvPr id="37" name="Text Placeholder 13"/>
          <p:cNvSpPr>
            <a:spLocks noGrp="1"/>
          </p:cNvSpPr>
          <p:nvPr>
            <p:ph type="body" sz="quarter" idx="41" hasCustomPrompt="1"/>
          </p:nvPr>
        </p:nvSpPr>
        <p:spPr>
          <a:xfrm>
            <a:off x="3359912" y="5161362"/>
            <a:ext cx="2594864" cy="783448"/>
          </a:xfrm>
          <a:solidFill>
            <a:schemeClr val="tx2">
              <a:lumMod val="40000"/>
              <a:lumOff val="60000"/>
            </a:schemeClr>
          </a:solidFill>
        </p:spPr>
        <p:txBody>
          <a:bodyPr tIns="91440" bIns="91440" anchor="ctr">
            <a:normAutofit/>
          </a:bodyPr>
          <a:lstStyle>
            <a:lvl1pPr marL="0" indent="0" algn="ctr">
              <a:buNone/>
              <a:defRPr sz="2800" b="1" baseline="0">
                <a:solidFill>
                  <a:schemeClr val="accent2"/>
                </a:solidFill>
              </a:defRPr>
            </a:lvl1pPr>
          </a:lstStyle>
          <a:p>
            <a:pPr lvl="0"/>
            <a:r>
              <a:rPr lang="en-US" smtClean="0"/>
              <a:t>Price Here</a:t>
            </a:r>
            <a:endParaRPr lang="en-US"/>
          </a:p>
        </p:txBody>
      </p:sp>
      <p:sp>
        <p:nvSpPr>
          <p:cNvPr id="38" name="Text Placeholder 13"/>
          <p:cNvSpPr>
            <a:spLocks noGrp="1"/>
          </p:cNvSpPr>
          <p:nvPr>
            <p:ph type="body" sz="quarter" idx="42" hasCustomPrompt="1"/>
          </p:nvPr>
        </p:nvSpPr>
        <p:spPr>
          <a:xfrm>
            <a:off x="3359912" y="4784386"/>
            <a:ext cx="2594864" cy="387470"/>
          </a:xfrm>
          <a:solidFill>
            <a:schemeClr val="tx2">
              <a:lumMod val="20000"/>
              <a:lumOff val="80000"/>
            </a:schemeClr>
          </a:solidFill>
        </p:spPr>
        <p:txBody>
          <a:bodyPr tIns="91440" bIns="91440" anchor="ctr">
            <a:noAutofit/>
          </a:bodyPr>
          <a:lstStyle>
            <a:lvl1pPr marL="0" indent="0" algn="ctr">
              <a:buNone/>
              <a:defRPr sz="2000" b="0" baseline="0">
                <a:solidFill>
                  <a:schemeClr val="accent2"/>
                </a:solidFill>
              </a:defRPr>
            </a:lvl1pPr>
          </a:lstStyle>
          <a:p>
            <a:pPr lvl="0"/>
            <a:r>
              <a:rPr lang="en-US" smtClean="0"/>
              <a:t>Price:</a:t>
            </a:r>
            <a:endParaRPr lang="en-US"/>
          </a:p>
        </p:txBody>
      </p:sp>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46" name="Text Placeholder 13"/>
          <p:cNvSpPr>
            <a:spLocks noGrp="1"/>
          </p:cNvSpPr>
          <p:nvPr>
            <p:ph type="body" sz="quarter" idx="18" hasCustomPrompt="1"/>
          </p:nvPr>
        </p:nvSpPr>
        <p:spPr>
          <a:xfrm>
            <a:off x="482600" y="2034398"/>
            <a:ext cx="2594864" cy="2574178"/>
          </a:xfrm>
          <a:solidFill>
            <a:schemeClr val="tx2">
              <a:lumMod val="40000"/>
              <a:lumOff val="60000"/>
            </a:schemeClr>
          </a:solidFill>
        </p:spPr>
        <p:txBody>
          <a:bodyPr tIns="640080">
            <a:normAutofit/>
          </a:bodyPr>
          <a:lstStyle>
            <a:lvl1pPr>
              <a:defRPr sz="1400" baseline="0">
                <a:solidFill>
                  <a:schemeClr val="accent2"/>
                </a:solidFill>
              </a:defRPr>
            </a:lvl1pPr>
          </a:lstStyle>
          <a:p>
            <a:pPr lvl="0"/>
            <a:r>
              <a:rPr lang="en-US" smtClean="0"/>
              <a:t>List items for Title 1</a:t>
            </a:r>
            <a:endParaRPr lang="en-US"/>
          </a:p>
        </p:txBody>
      </p:sp>
      <p:sp>
        <p:nvSpPr>
          <p:cNvPr id="48" name="Text Placeholder 12"/>
          <p:cNvSpPr>
            <a:spLocks noGrp="1"/>
          </p:cNvSpPr>
          <p:nvPr>
            <p:ph type="body" sz="quarter" idx="24" hasCustomPrompt="1"/>
          </p:nvPr>
        </p:nvSpPr>
        <p:spPr>
          <a:xfrm>
            <a:off x="482600" y="1780295"/>
            <a:ext cx="2594864" cy="607243"/>
          </a:xfrm>
          <a:solidFill>
            <a:schemeClr val="accent4"/>
          </a:solidFill>
          <a:ln>
            <a:noFill/>
          </a:ln>
        </p:spPr>
        <p:txBody>
          <a:bodyPr vert="horz" wrap="square" lIns="91440" tIns="45720" rIns="91440" bIns="45720" rtlCol="0" anchor="ctr">
            <a:noAutofit/>
          </a:bodyPr>
          <a:lstStyle>
            <a:lvl1pPr marL="228600" indent="-228600" algn="ctr">
              <a:buNone/>
              <a:defRPr lang="en-US" sz="2200" b="1" cap="all" baseline="0">
                <a:solidFill>
                  <a:schemeClr val="bg1"/>
                </a:solidFill>
              </a:defRPr>
            </a:lvl1pPr>
          </a:lstStyle>
          <a:p>
            <a:pPr marL="0" lvl="0" indent="0"/>
            <a:r>
              <a:rPr lang="en-US" smtClean="0"/>
              <a:t>Option 1</a:t>
            </a:r>
            <a:endParaRPr lang="en-US"/>
          </a:p>
        </p:txBody>
      </p:sp>
      <p:sp>
        <p:nvSpPr>
          <p:cNvPr id="49" name="Text Placeholder 13"/>
          <p:cNvSpPr>
            <a:spLocks noGrp="1"/>
          </p:cNvSpPr>
          <p:nvPr>
            <p:ph type="body" sz="quarter" idx="25" hasCustomPrompt="1"/>
          </p:nvPr>
        </p:nvSpPr>
        <p:spPr>
          <a:xfrm>
            <a:off x="482600" y="5161362"/>
            <a:ext cx="2594864" cy="783448"/>
          </a:xfrm>
          <a:solidFill>
            <a:schemeClr val="tx2">
              <a:lumMod val="40000"/>
              <a:lumOff val="60000"/>
            </a:schemeClr>
          </a:solidFill>
        </p:spPr>
        <p:txBody>
          <a:bodyPr tIns="91440" bIns="91440" anchor="ctr">
            <a:normAutofit/>
          </a:bodyPr>
          <a:lstStyle>
            <a:lvl1pPr marL="0" indent="0" algn="ctr">
              <a:buNone/>
              <a:defRPr sz="2800" b="1" baseline="0">
                <a:solidFill>
                  <a:schemeClr val="accent2"/>
                </a:solidFill>
              </a:defRPr>
            </a:lvl1pPr>
          </a:lstStyle>
          <a:p>
            <a:pPr lvl="0"/>
            <a:r>
              <a:rPr lang="en-US" smtClean="0"/>
              <a:t>Price Here</a:t>
            </a:r>
            <a:endParaRPr lang="en-US"/>
          </a:p>
        </p:txBody>
      </p:sp>
      <p:sp>
        <p:nvSpPr>
          <p:cNvPr id="50" name="Text Placeholder 13"/>
          <p:cNvSpPr>
            <a:spLocks noGrp="1"/>
          </p:cNvSpPr>
          <p:nvPr>
            <p:ph type="body" sz="quarter" idx="26" hasCustomPrompt="1"/>
          </p:nvPr>
        </p:nvSpPr>
        <p:spPr>
          <a:xfrm>
            <a:off x="482600" y="4784386"/>
            <a:ext cx="2594864" cy="387470"/>
          </a:xfrm>
          <a:solidFill>
            <a:schemeClr val="tx2">
              <a:lumMod val="20000"/>
              <a:lumOff val="80000"/>
            </a:schemeClr>
          </a:solidFill>
        </p:spPr>
        <p:txBody>
          <a:bodyPr tIns="91440" bIns="91440" anchor="ctr">
            <a:noAutofit/>
          </a:bodyPr>
          <a:lstStyle>
            <a:lvl1pPr marL="0" indent="0" algn="ctr">
              <a:buNone/>
              <a:defRPr sz="2000" b="0" baseline="0">
                <a:solidFill>
                  <a:schemeClr val="accent2"/>
                </a:solidFill>
              </a:defRPr>
            </a:lvl1pPr>
          </a:lstStyle>
          <a:p>
            <a:pPr lvl="0"/>
            <a:r>
              <a:rPr lang="en-US" smtClean="0"/>
              <a:t>Price:</a:t>
            </a:r>
            <a:endParaRPr lang="en-US"/>
          </a:p>
        </p:txBody>
      </p:sp>
      <p:sp>
        <p:nvSpPr>
          <p:cNvPr id="51" name="Text Placeholder 13"/>
          <p:cNvSpPr>
            <a:spLocks noGrp="1"/>
          </p:cNvSpPr>
          <p:nvPr>
            <p:ph type="body" sz="quarter" idx="27" hasCustomPrompt="1"/>
          </p:nvPr>
        </p:nvSpPr>
        <p:spPr>
          <a:xfrm>
            <a:off x="9114537" y="2040590"/>
            <a:ext cx="2594864" cy="2574178"/>
          </a:xfrm>
          <a:solidFill>
            <a:schemeClr val="tx2">
              <a:lumMod val="40000"/>
              <a:lumOff val="60000"/>
            </a:schemeClr>
          </a:solidFill>
        </p:spPr>
        <p:txBody>
          <a:bodyPr tIns="640080">
            <a:normAutofit/>
          </a:bodyPr>
          <a:lstStyle>
            <a:lvl1pPr>
              <a:defRPr sz="1400" baseline="0">
                <a:solidFill>
                  <a:schemeClr val="accent2"/>
                </a:solidFill>
              </a:defRPr>
            </a:lvl1pPr>
          </a:lstStyle>
          <a:p>
            <a:pPr lvl="0"/>
            <a:r>
              <a:rPr lang="en-US" smtClean="0"/>
              <a:t>List items for Title 1</a:t>
            </a:r>
            <a:endParaRPr lang="en-US"/>
          </a:p>
        </p:txBody>
      </p:sp>
      <p:sp>
        <p:nvSpPr>
          <p:cNvPr id="52" name="Text Placeholder 12"/>
          <p:cNvSpPr>
            <a:spLocks noGrp="1"/>
          </p:cNvSpPr>
          <p:nvPr>
            <p:ph type="body" sz="quarter" idx="28" hasCustomPrompt="1"/>
          </p:nvPr>
        </p:nvSpPr>
        <p:spPr>
          <a:xfrm>
            <a:off x="9114537" y="1780295"/>
            <a:ext cx="2594864" cy="607243"/>
          </a:xfrm>
          <a:solidFill>
            <a:schemeClr val="accent5"/>
          </a:solidFill>
          <a:ln>
            <a:noFill/>
          </a:ln>
        </p:spPr>
        <p:txBody>
          <a:bodyPr vert="horz" wrap="square" lIns="91440" tIns="45720" rIns="91440" bIns="45720" rtlCol="0" anchor="ctr">
            <a:noAutofit/>
          </a:bodyPr>
          <a:lstStyle>
            <a:lvl1pPr marL="228600" indent="-228600" algn="ctr">
              <a:buNone/>
              <a:defRPr lang="en-US" sz="2200" b="1" cap="all" baseline="0">
                <a:solidFill>
                  <a:schemeClr val="bg1"/>
                </a:solidFill>
              </a:defRPr>
            </a:lvl1pPr>
          </a:lstStyle>
          <a:p>
            <a:pPr marL="0" lvl="0" indent="0"/>
            <a:r>
              <a:rPr lang="en-US" smtClean="0"/>
              <a:t>Option 4</a:t>
            </a:r>
            <a:endParaRPr lang="en-US"/>
          </a:p>
        </p:txBody>
      </p:sp>
      <p:sp>
        <p:nvSpPr>
          <p:cNvPr id="53" name="Text Placeholder 13"/>
          <p:cNvSpPr>
            <a:spLocks noGrp="1"/>
          </p:cNvSpPr>
          <p:nvPr>
            <p:ph type="body" sz="quarter" idx="29" hasCustomPrompt="1"/>
          </p:nvPr>
        </p:nvSpPr>
        <p:spPr>
          <a:xfrm>
            <a:off x="9114537" y="5161362"/>
            <a:ext cx="2594864" cy="783448"/>
          </a:xfrm>
          <a:solidFill>
            <a:schemeClr val="tx2">
              <a:lumMod val="40000"/>
              <a:lumOff val="60000"/>
            </a:schemeClr>
          </a:solidFill>
        </p:spPr>
        <p:txBody>
          <a:bodyPr tIns="91440" bIns="91440" anchor="ctr">
            <a:normAutofit/>
          </a:bodyPr>
          <a:lstStyle>
            <a:lvl1pPr marL="0" indent="0" algn="ctr">
              <a:buNone/>
              <a:defRPr sz="2800" b="1" baseline="0">
                <a:solidFill>
                  <a:schemeClr val="accent2"/>
                </a:solidFill>
              </a:defRPr>
            </a:lvl1pPr>
          </a:lstStyle>
          <a:p>
            <a:pPr lvl="0"/>
            <a:r>
              <a:rPr lang="en-US" smtClean="0"/>
              <a:t>Price Here</a:t>
            </a:r>
            <a:endParaRPr lang="en-US"/>
          </a:p>
        </p:txBody>
      </p:sp>
      <p:sp>
        <p:nvSpPr>
          <p:cNvPr id="59" name="Text Placeholder 13"/>
          <p:cNvSpPr>
            <a:spLocks noGrp="1"/>
          </p:cNvSpPr>
          <p:nvPr>
            <p:ph type="body" sz="quarter" idx="30" hasCustomPrompt="1"/>
          </p:nvPr>
        </p:nvSpPr>
        <p:spPr>
          <a:xfrm>
            <a:off x="9114537" y="4784386"/>
            <a:ext cx="2594864" cy="387470"/>
          </a:xfrm>
          <a:solidFill>
            <a:schemeClr val="tx2">
              <a:lumMod val="20000"/>
              <a:lumOff val="80000"/>
            </a:schemeClr>
          </a:solidFill>
        </p:spPr>
        <p:txBody>
          <a:bodyPr tIns="91440" bIns="91440" anchor="ctr">
            <a:noAutofit/>
          </a:bodyPr>
          <a:lstStyle>
            <a:lvl1pPr marL="0" indent="0" algn="ctr">
              <a:buNone/>
              <a:defRPr sz="2000" b="0" baseline="0">
                <a:solidFill>
                  <a:schemeClr val="accent2"/>
                </a:solidFill>
              </a:defRPr>
            </a:lvl1pPr>
          </a:lstStyle>
          <a:p>
            <a:pPr lvl="0"/>
            <a:r>
              <a:rPr lang="en-US" smtClean="0"/>
              <a:t>Price:</a:t>
            </a:r>
            <a:endParaRPr lang="en-US"/>
          </a:p>
        </p:txBody>
      </p:sp>
      <p:sp>
        <p:nvSpPr>
          <p:cNvPr id="66" name="Text Placeholder 13"/>
          <p:cNvSpPr>
            <a:spLocks noGrp="1"/>
          </p:cNvSpPr>
          <p:nvPr>
            <p:ph type="body" sz="quarter" idx="35" hasCustomPrompt="1"/>
          </p:nvPr>
        </p:nvSpPr>
        <p:spPr>
          <a:xfrm>
            <a:off x="5742081" y="2034398"/>
            <a:ext cx="3585150" cy="2961648"/>
          </a:xfrm>
          <a:solidFill>
            <a:schemeClr val="tx2">
              <a:lumMod val="40000"/>
              <a:lumOff val="60000"/>
            </a:schemeClr>
          </a:solidFill>
        </p:spPr>
        <p:txBody>
          <a:bodyPr tIns="640080">
            <a:normAutofit/>
          </a:bodyPr>
          <a:lstStyle>
            <a:lvl1pPr>
              <a:defRPr sz="1800" baseline="0">
                <a:solidFill>
                  <a:schemeClr val="accent2"/>
                </a:solidFill>
              </a:defRPr>
            </a:lvl1pPr>
          </a:lstStyle>
          <a:p>
            <a:pPr lvl="0"/>
            <a:r>
              <a:rPr lang="en-US" smtClean="0"/>
              <a:t>List items for Title 1</a:t>
            </a:r>
            <a:endParaRPr lang="en-US"/>
          </a:p>
        </p:txBody>
      </p:sp>
      <p:sp>
        <p:nvSpPr>
          <p:cNvPr id="67" name="Text Placeholder 12"/>
          <p:cNvSpPr>
            <a:spLocks noGrp="1"/>
          </p:cNvSpPr>
          <p:nvPr>
            <p:ph type="body" sz="quarter" idx="36" hasCustomPrompt="1"/>
          </p:nvPr>
        </p:nvSpPr>
        <p:spPr>
          <a:xfrm>
            <a:off x="5742081" y="1548551"/>
            <a:ext cx="3585150" cy="838987"/>
          </a:xfrm>
          <a:solidFill>
            <a:schemeClr val="accent3"/>
          </a:solidFill>
          <a:ln>
            <a:noFill/>
          </a:ln>
        </p:spPr>
        <p:txBody>
          <a:bodyPr vert="horz" wrap="square" lIns="91440" tIns="45720" rIns="91440" bIns="45720" rtlCol="0" anchor="ctr">
            <a:noAutofit/>
          </a:bodyPr>
          <a:lstStyle>
            <a:lvl1pPr marL="228600" indent="-228600" algn="ctr">
              <a:buNone/>
              <a:defRPr lang="en-US" sz="3600" b="1" cap="all" baseline="0">
                <a:solidFill>
                  <a:schemeClr val="bg1"/>
                </a:solidFill>
              </a:defRPr>
            </a:lvl1pPr>
          </a:lstStyle>
          <a:p>
            <a:pPr marL="0" lvl="0" indent="0"/>
            <a:r>
              <a:rPr lang="en-US" smtClean="0"/>
              <a:t>Option 3</a:t>
            </a:r>
            <a:endParaRPr lang="en-US"/>
          </a:p>
        </p:txBody>
      </p:sp>
      <p:sp>
        <p:nvSpPr>
          <p:cNvPr id="68" name="Text Placeholder 13"/>
          <p:cNvSpPr>
            <a:spLocks noGrp="1"/>
          </p:cNvSpPr>
          <p:nvPr>
            <p:ph type="body" sz="quarter" idx="37" hasCustomPrompt="1"/>
          </p:nvPr>
        </p:nvSpPr>
        <p:spPr>
          <a:xfrm>
            <a:off x="5742081" y="5506854"/>
            <a:ext cx="3585150" cy="783448"/>
          </a:xfrm>
          <a:solidFill>
            <a:schemeClr val="tx2">
              <a:lumMod val="40000"/>
              <a:lumOff val="60000"/>
            </a:schemeClr>
          </a:solidFill>
        </p:spPr>
        <p:txBody>
          <a:bodyPr tIns="91440" bIns="91440" anchor="ctr">
            <a:normAutofit/>
          </a:bodyPr>
          <a:lstStyle>
            <a:lvl1pPr marL="0" indent="0" algn="ctr">
              <a:buNone/>
              <a:defRPr sz="3600" b="1" baseline="0">
                <a:solidFill>
                  <a:schemeClr val="accent2"/>
                </a:solidFill>
              </a:defRPr>
            </a:lvl1pPr>
          </a:lstStyle>
          <a:p>
            <a:pPr lvl="0"/>
            <a:r>
              <a:rPr lang="en-US" smtClean="0"/>
              <a:t>Price Here</a:t>
            </a:r>
            <a:endParaRPr lang="en-US"/>
          </a:p>
        </p:txBody>
      </p:sp>
      <p:sp>
        <p:nvSpPr>
          <p:cNvPr id="69" name="Text Placeholder 13"/>
          <p:cNvSpPr>
            <a:spLocks noGrp="1"/>
          </p:cNvSpPr>
          <p:nvPr>
            <p:ph type="body" sz="quarter" idx="38" hasCustomPrompt="1"/>
          </p:nvPr>
        </p:nvSpPr>
        <p:spPr>
          <a:xfrm>
            <a:off x="5742081" y="5129878"/>
            <a:ext cx="3585150" cy="387470"/>
          </a:xfrm>
          <a:solidFill>
            <a:schemeClr val="tx2">
              <a:lumMod val="20000"/>
              <a:lumOff val="80000"/>
            </a:schemeClr>
          </a:solidFill>
        </p:spPr>
        <p:txBody>
          <a:bodyPr tIns="91440" bIns="91440" anchor="ctr">
            <a:noAutofit/>
          </a:bodyPr>
          <a:lstStyle>
            <a:lvl1pPr marL="0" indent="0" algn="ctr">
              <a:buNone/>
              <a:defRPr sz="2800" b="0" baseline="0">
                <a:solidFill>
                  <a:schemeClr val="accent2"/>
                </a:solidFill>
              </a:defRPr>
            </a:lvl1pPr>
          </a:lstStyle>
          <a:p>
            <a:pPr lvl="0"/>
            <a:r>
              <a:rPr lang="en-US" smtClean="0"/>
              <a:t>Price:</a:t>
            </a:r>
            <a:endParaRPr lang="en-US"/>
          </a:p>
        </p:txBody>
      </p:sp>
      <p:grpSp>
        <p:nvGrpSpPr>
          <p:cNvPr id="29" name="Group 28"/>
          <p:cNvGrpSpPr/>
          <p:nvPr userDrawn="1"/>
        </p:nvGrpSpPr>
        <p:grpSpPr>
          <a:xfrm>
            <a:off x="0" y="6766560"/>
            <a:ext cx="12192000" cy="91440"/>
            <a:chOff x="0" y="4480421"/>
            <a:chExt cx="12192000" cy="91440"/>
          </a:xfrm>
        </p:grpSpPr>
        <p:sp>
          <p:nvSpPr>
            <p:cNvPr id="30" name="Rectangle 29"/>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1" name="Rectangle 30"/>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2" name="Rectangle 31"/>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Rectangle 33"/>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9" name="Rectangle 3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385406423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 picture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22" name="Picture Placeholder 10"/>
          <p:cNvSpPr>
            <a:spLocks noGrp="1" noChangeAspect="1"/>
          </p:cNvSpPr>
          <p:nvPr>
            <p:ph type="pic" sz="quarter" idx="14"/>
          </p:nvPr>
        </p:nvSpPr>
        <p:spPr>
          <a:xfrm>
            <a:off x="485759" y="1698832"/>
            <a:ext cx="3552841" cy="4286018"/>
          </a:xfrm>
          <a:solidFill>
            <a:schemeClr val="accent4">
              <a:alpha val="30000"/>
            </a:schemeClr>
          </a:solidFill>
        </p:spPr>
        <p:txBody>
          <a:bodyPr vert="horz" lIns="91440" tIns="45720" rIns="91440" bIns="45720" rtlCol="0">
            <a:normAutofit/>
          </a:bodyPr>
          <a:lstStyle>
            <a:lvl1pPr>
              <a:defRPr lang="en-US"/>
            </a:lvl1pPr>
          </a:lstStyle>
          <a:p>
            <a:pPr lvl="0"/>
            <a:endParaRPr lang="en-US"/>
          </a:p>
        </p:txBody>
      </p:sp>
      <p:sp>
        <p:nvSpPr>
          <p:cNvPr id="28" name="Picture Placeholder 10"/>
          <p:cNvSpPr>
            <a:spLocks noGrp="1" noChangeAspect="1"/>
          </p:cNvSpPr>
          <p:nvPr>
            <p:ph type="pic" sz="quarter" idx="27"/>
          </p:nvPr>
        </p:nvSpPr>
        <p:spPr>
          <a:xfrm>
            <a:off x="8153399" y="1699007"/>
            <a:ext cx="3552841" cy="4286018"/>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31" name="Picture Placeholder 10"/>
          <p:cNvSpPr>
            <a:spLocks noGrp="1" noChangeAspect="1"/>
          </p:cNvSpPr>
          <p:nvPr>
            <p:ph type="pic" sz="quarter" idx="29"/>
          </p:nvPr>
        </p:nvSpPr>
        <p:spPr>
          <a:xfrm>
            <a:off x="4319579" y="1698831"/>
            <a:ext cx="3552841" cy="1957811"/>
          </a:xfrm>
          <a:solidFill>
            <a:schemeClr val="accent3">
              <a:alpha val="30000"/>
            </a:schemeClr>
          </a:solidFill>
        </p:spPr>
        <p:txBody>
          <a:bodyPr vert="horz" lIns="91440" tIns="45720" rIns="91440" bIns="45720" rtlCol="0">
            <a:normAutofit/>
          </a:bodyPr>
          <a:lstStyle>
            <a:lvl1pPr>
              <a:defRPr lang="en-US"/>
            </a:lvl1pPr>
          </a:lstStyle>
          <a:p>
            <a:pPr lvl="0"/>
            <a:endParaRPr lang="en-US"/>
          </a:p>
        </p:txBody>
      </p:sp>
      <p:sp>
        <p:nvSpPr>
          <p:cNvPr id="39" name="Picture Placeholder 10"/>
          <p:cNvSpPr>
            <a:spLocks noGrp="1" noChangeAspect="1"/>
          </p:cNvSpPr>
          <p:nvPr>
            <p:ph type="pic" sz="quarter" idx="31"/>
          </p:nvPr>
        </p:nvSpPr>
        <p:spPr>
          <a:xfrm>
            <a:off x="4319579" y="4027214"/>
            <a:ext cx="3552841" cy="1957811"/>
          </a:xfrm>
          <a:solidFill>
            <a:schemeClr val="accent5">
              <a:alpha val="30000"/>
            </a:schemeClr>
          </a:solidFill>
        </p:spPr>
        <p:txBody>
          <a:bodyPr vert="horz" lIns="91440" tIns="45720" rIns="91440" bIns="45720" rtlCol="0">
            <a:normAutofit/>
          </a:bodyPr>
          <a:lstStyle>
            <a:lvl1pPr>
              <a:defRPr lang="en-US"/>
            </a:lvl1pPr>
          </a:lstStyle>
          <a:p>
            <a:pPr lvl="0"/>
            <a:endParaRPr lang="en-US"/>
          </a:p>
        </p:txBody>
      </p:sp>
      <p:grpSp>
        <p:nvGrpSpPr>
          <p:cNvPr id="24" name="Group 23"/>
          <p:cNvGrpSpPr/>
          <p:nvPr userDrawn="1"/>
        </p:nvGrpSpPr>
        <p:grpSpPr>
          <a:xfrm>
            <a:off x="0" y="6766560"/>
            <a:ext cx="12192000" cy="91440"/>
            <a:chOff x="0" y="4480421"/>
            <a:chExt cx="12192000" cy="91440"/>
          </a:xfrm>
        </p:grpSpPr>
        <p:sp>
          <p:nvSpPr>
            <p:cNvPr id="25" name="Rectangle 2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986028547"/>
      </p:ext>
    </p:extLst>
  </p:cSld>
  <p:clrMapOvr>
    <a:masterClrMapping/>
  </p:clrMapOvr>
  <p:timing>
    <p:tnLst>
      <p:par>
        <p:cTn id="1" dur="indefinite" restart="never" nodeType="tmRoot"/>
      </p:par>
    </p:tnLst>
  </p:timing>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table 4">
    <p:spTree>
      <p:nvGrpSpPr>
        <p:cNvPr id="1" name=""/>
        <p:cNvGrpSpPr/>
        <p:nvPr/>
      </p:nvGrpSpPr>
      <p:grpSpPr>
        <a:xfrm>
          <a:off x="0" y="0"/>
          <a:ext cx="0" cy="0"/>
          <a:chOff x="0" y="0"/>
          <a:chExt cx="0" cy="0"/>
        </a:xfrm>
      </p:grpSpPr>
      <p:sp>
        <p:nvSpPr>
          <p:cNvPr id="6" name="Rectangle 5"/>
          <p:cNvSpPr/>
          <p:nvPr userDrawn="1"/>
        </p:nvSpPr>
        <p:spPr>
          <a:xfrm>
            <a:off x="482600" y="1773746"/>
            <a:ext cx="3242056" cy="4255070"/>
          </a:xfrm>
          <a:prstGeom prst="rect">
            <a:avLst/>
          </a:prstGeom>
          <a:solidFill>
            <a:schemeClr val="bg1"/>
          </a:solidFill>
          <a:ln>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5" name="Rectangle 74"/>
          <p:cNvSpPr/>
          <p:nvPr userDrawn="1"/>
        </p:nvSpPr>
        <p:spPr>
          <a:xfrm>
            <a:off x="4474972" y="1773746"/>
            <a:ext cx="3242056" cy="4255070"/>
          </a:xfrm>
          <a:prstGeom prst="rect">
            <a:avLst/>
          </a:prstGeom>
          <a:solidFill>
            <a:schemeClr val="bg1"/>
          </a:solidFill>
          <a:ln>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6" name="Rectangle 75"/>
          <p:cNvSpPr/>
          <p:nvPr userDrawn="1"/>
        </p:nvSpPr>
        <p:spPr>
          <a:xfrm>
            <a:off x="8467344" y="1773746"/>
            <a:ext cx="3242056" cy="4255070"/>
          </a:xfrm>
          <a:prstGeom prst="rect">
            <a:avLst/>
          </a:prstGeom>
          <a:solidFill>
            <a:schemeClr val="bg1"/>
          </a:solidFill>
          <a:ln>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31" name="Text Placeholder 12"/>
          <p:cNvSpPr>
            <a:spLocks noGrp="1"/>
          </p:cNvSpPr>
          <p:nvPr>
            <p:ph type="body" sz="quarter" idx="24" hasCustomPrompt="1"/>
          </p:nvPr>
        </p:nvSpPr>
        <p:spPr>
          <a:xfrm>
            <a:off x="482600" y="1780295"/>
            <a:ext cx="3242056" cy="607243"/>
          </a:xfrm>
          <a:noFill/>
          <a:ln>
            <a:noFill/>
          </a:ln>
        </p:spPr>
        <p:txBody>
          <a:bodyPr vert="horz" wrap="square" lIns="91440" tIns="45720" rIns="91440" bIns="45720" rtlCol="0" anchor="ctr">
            <a:noAutofit/>
          </a:bodyPr>
          <a:lstStyle>
            <a:lvl1pPr marL="228600" indent="-228600" algn="ctr">
              <a:buNone/>
              <a:defRPr lang="en-US" sz="1600" b="1" cap="all" baseline="0">
                <a:solidFill>
                  <a:schemeClr val="bg2"/>
                </a:solidFill>
              </a:defRPr>
            </a:lvl1pPr>
          </a:lstStyle>
          <a:p>
            <a:pPr marL="0" lvl="0" indent="0"/>
            <a:r>
              <a:rPr lang="en-US" smtClean="0"/>
              <a:t>Option 1</a:t>
            </a:r>
            <a:endParaRPr lang="en-US"/>
          </a:p>
        </p:txBody>
      </p:sp>
      <p:sp>
        <p:nvSpPr>
          <p:cNvPr id="32" name="Text Placeholder 13"/>
          <p:cNvSpPr>
            <a:spLocks noGrp="1"/>
          </p:cNvSpPr>
          <p:nvPr>
            <p:ph type="body" sz="quarter" idx="25" hasCustomPrompt="1"/>
          </p:nvPr>
        </p:nvSpPr>
        <p:spPr>
          <a:xfrm>
            <a:off x="482600" y="2406549"/>
            <a:ext cx="3242056" cy="783448"/>
          </a:xfrm>
          <a:noFill/>
        </p:spPr>
        <p:txBody>
          <a:bodyPr tIns="91440" bIns="91440" anchor="ctr">
            <a:normAutofit/>
          </a:bodyPr>
          <a:lstStyle>
            <a:lvl1pPr marL="0" indent="0" algn="ctr">
              <a:buNone/>
              <a:defRPr sz="2800" b="1" baseline="0">
                <a:solidFill>
                  <a:schemeClr val="tx1"/>
                </a:solidFill>
              </a:defRPr>
            </a:lvl1pPr>
          </a:lstStyle>
          <a:p>
            <a:pPr lvl="0"/>
            <a:r>
              <a:rPr lang="en-US" smtClean="0"/>
              <a:t>Price Here</a:t>
            </a:r>
            <a:endParaRPr lang="en-US"/>
          </a:p>
        </p:txBody>
      </p:sp>
      <p:sp>
        <p:nvSpPr>
          <p:cNvPr id="34" name="Text Placeholder 13"/>
          <p:cNvSpPr>
            <a:spLocks noGrp="1"/>
          </p:cNvSpPr>
          <p:nvPr>
            <p:ph type="body" sz="quarter" idx="26" hasCustomPrompt="1"/>
          </p:nvPr>
        </p:nvSpPr>
        <p:spPr>
          <a:xfrm>
            <a:off x="482600" y="3192136"/>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smtClean="0"/>
              <a:t>Attribute 1</a:t>
            </a:r>
            <a:endParaRPr lang="en-US"/>
          </a:p>
        </p:txBody>
      </p:sp>
      <p:sp>
        <p:nvSpPr>
          <p:cNvPr id="40" name="Text Placeholder 12"/>
          <p:cNvSpPr>
            <a:spLocks noGrp="1"/>
          </p:cNvSpPr>
          <p:nvPr>
            <p:ph type="body" sz="quarter" idx="28" hasCustomPrompt="1"/>
          </p:nvPr>
        </p:nvSpPr>
        <p:spPr>
          <a:xfrm>
            <a:off x="8467345" y="1780295"/>
            <a:ext cx="3242056" cy="607243"/>
          </a:xfrm>
          <a:noFill/>
          <a:ln>
            <a:noFill/>
          </a:ln>
        </p:spPr>
        <p:txBody>
          <a:bodyPr vert="horz" wrap="square" lIns="91440" tIns="45720" rIns="91440" bIns="45720" rtlCol="0" anchor="ctr">
            <a:noAutofit/>
          </a:bodyPr>
          <a:lstStyle>
            <a:lvl1pPr marL="228600" indent="-228600" algn="ctr">
              <a:buNone/>
              <a:defRPr lang="en-US" sz="1600" b="1" cap="all" baseline="0">
                <a:solidFill>
                  <a:schemeClr val="bg2"/>
                </a:solidFill>
              </a:defRPr>
            </a:lvl1pPr>
          </a:lstStyle>
          <a:p>
            <a:pPr marL="0" lvl="0" indent="0"/>
            <a:r>
              <a:rPr lang="en-US" smtClean="0"/>
              <a:t>Option 3</a:t>
            </a:r>
            <a:endParaRPr lang="en-US"/>
          </a:p>
        </p:txBody>
      </p:sp>
      <p:sp>
        <p:nvSpPr>
          <p:cNvPr id="41" name="Text Placeholder 13"/>
          <p:cNvSpPr>
            <a:spLocks noGrp="1"/>
          </p:cNvSpPr>
          <p:nvPr>
            <p:ph type="body" sz="quarter" idx="29" hasCustomPrompt="1"/>
          </p:nvPr>
        </p:nvSpPr>
        <p:spPr>
          <a:xfrm>
            <a:off x="8467345" y="2406549"/>
            <a:ext cx="3242056" cy="783448"/>
          </a:xfrm>
          <a:noFill/>
        </p:spPr>
        <p:txBody>
          <a:bodyPr tIns="91440" bIns="91440" anchor="ctr">
            <a:normAutofit/>
          </a:bodyPr>
          <a:lstStyle>
            <a:lvl1pPr marL="0" indent="0" algn="ctr">
              <a:buNone/>
              <a:defRPr sz="2800" b="1" baseline="0">
                <a:solidFill>
                  <a:schemeClr val="tx1"/>
                </a:solidFill>
              </a:defRPr>
            </a:lvl1pPr>
          </a:lstStyle>
          <a:p>
            <a:pPr lvl="0"/>
            <a:r>
              <a:rPr lang="en-US" smtClean="0"/>
              <a:t>Price Here</a:t>
            </a:r>
            <a:endParaRPr lang="en-US"/>
          </a:p>
        </p:txBody>
      </p:sp>
      <p:sp>
        <p:nvSpPr>
          <p:cNvPr id="42" name="Text Placeholder 13"/>
          <p:cNvSpPr>
            <a:spLocks noGrp="1"/>
          </p:cNvSpPr>
          <p:nvPr>
            <p:ph type="body" sz="quarter" idx="30" hasCustomPrompt="1"/>
          </p:nvPr>
        </p:nvSpPr>
        <p:spPr>
          <a:xfrm>
            <a:off x="8467345" y="3192136"/>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smtClean="0"/>
              <a:t>Attribute 1</a:t>
            </a:r>
            <a:endParaRPr lang="en-US"/>
          </a:p>
        </p:txBody>
      </p:sp>
      <p:sp>
        <p:nvSpPr>
          <p:cNvPr id="55" name="Text Placeholder 12"/>
          <p:cNvSpPr>
            <a:spLocks noGrp="1"/>
          </p:cNvSpPr>
          <p:nvPr>
            <p:ph type="body" sz="quarter" idx="36" hasCustomPrompt="1"/>
          </p:nvPr>
        </p:nvSpPr>
        <p:spPr>
          <a:xfrm>
            <a:off x="4474972" y="1780295"/>
            <a:ext cx="3242056" cy="607243"/>
          </a:xfrm>
          <a:noFill/>
          <a:ln>
            <a:noFill/>
          </a:ln>
        </p:spPr>
        <p:txBody>
          <a:bodyPr vert="horz" wrap="square" lIns="91440" tIns="45720" rIns="91440" bIns="45720" rtlCol="0" anchor="ctr">
            <a:noAutofit/>
          </a:bodyPr>
          <a:lstStyle>
            <a:lvl1pPr marL="228600" indent="-228600" algn="ctr">
              <a:buNone/>
              <a:defRPr lang="en-US" sz="1600" b="1" cap="all" baseline="0">
                <a:solidFill>
                  <a:schemeClr val="bg2"/>
                </a:solidFill>
              </a:defRPr>
            </a:lvl1pPr>
          </a:lstStyle>
          <a:p>
            <a:pPr marL="0" lvl="0" indent="0"/>
            <a:r>
              <a:rPr lang="en-US" smtClean="0"/>
              <a:t>Option 2</a:t>
            </a:r>
            <a:endParaRPr lang="en-US"/>
          </a:p>
        </p:txBody>
      </p:sp>
      <p:sp>
        <p:nvSpPr>
          <p:cNvPr id="56" name="Text Placeholder 13"/>
          <p:cNvSpPr>
            <a:spLocks noGrp="1"/>
          </p:cNvSpPr>
          <p:nvPr>
            <p:ph type="body" sz="quarter" idx="37" hasCustomPrompt="1"/>
          </p:nvPr>
        </p:nvSpPr>
        <p:spPr>
          <a:xfrm>
            <a:off x="4474972" y="2406549"/>
            <a:ext cx="3242056" cy="783448"/>
          </a:xfrm>
          <a:noFill/>
        </p:spPr>
        <p:txBody>
          <a:bodyPr tIns="91440" bIns="91440" anchor="ctr">
            <a:normAutofit/>
          </a:bodyPr>
          <a:lstStyle>
            <a:lvl1pPr marL="0" indent="0" algn="ctr">
              <a:buNone/>
              <a:defRPr sz="2800" b="1" baseline="0">
                <a:solidFill>
                  <a:schemeClr val="tx1"/>
                </a:solidFill>
              </a:defRPr>
            </a:lvl1pPr>
          </a:lstStyle>
          <a:p>
            <a:pPr lvl="0"/>
            <a:r>
              <a:rPr lang="en-US" smtClean="0"/>
              <a:t>Price Here</a:t>
            </a:r>
            <a:endParaRPr lang="en-US"/>
          </a:p>
        </p:txBody>
      </p:sp>
      <p:sp>
        <p:nvSpPr>
          <p:cNvPr id="57" name="Text Placeholder 13"/>
          <p:cNvSpPr>
            <a:spLocks noGrp="1"/>
          </p:cNvSpPr>
          <p:nvPr>
            <p:ph type="body" sz="quarter" idx="38" hasCustomPrompt="1"/>
          </p:nvPr>
        </p:nvSpPr>
        <p:spPr>
          <a:xfrm>
            <a:off x="4474972" y="3192136"/>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smtClean="0"/>
              <a:t>Attribute 1</a:t>
            </a:r>
            <a:endParaRPr lang="en-US"/>
          </a:p>
        </p:txBody>
      </p:sp>
      <p:sp>
        <p:nvSpPr>
          <p:cNvPr id="58" name="Text Placeholder 13"/>
          <p:cNvSpPr>
            <a:spLocks noGrp="1"/>
          </p:cNvSpPr>
          <p:nvPr>
            <p:ph type="body" sz="quarter" idx="39" hasCustomPrompt="1"/>
          </p:nvPr>
        </p:nvSpPr>
        <p:spPr>
          <a:xfrm>
            <a:off x="482600" y="3588139"/>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smtClean="0"/>
              <a:t>Attribute 2</a:t>
            </a:r>
            <a:endParaRPr lang="en-US"/>
          </a:p>
        </p:txBody>
      </p:sp>
      <p:sp>
        <p:nvSpPr>
          <p:cNvPr id="60" name="Text Placeholder 13"/>
          <p:cNvSpPr>
            <a:spLocks noGrp="1"/>
          </p:cNvSpPr>
          <p:nvPr>
            <p:ph type="body" sz="quarter" idx="40" hasCustomPrompt="1"/>
          </p:nvPr>
        </p:nvSpPr>
        <p:spPr>
          <a:xfrm>
            <a:off x="8467345" y="3588139"/>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smtClean="0"/>
              <a:t>Attribute 2</a:t>
            </a:r>
            <a:endParaRPr lang="en-US"/>
          </a:p>
        </p:txBody>
      </p:sp>
      <p:sp>
        <p:nvSpPr>
          <p:cNvPr id="61" name="Text Placeholder 13"/>
          <p:cNvSpPr>
            <a:spLocks noGrp="1"/>
          </p:cNvSpPr>
          <p:nvPr>
            <p:ph type="body" sz="quarter" idx="41" hasCustomPrompt="1"/>
          </p:nvPr>
        </p:nvSpPr>
        <p:spPr>
          <a:xfrm>
            <a:off x="4474972" y="3588139"/>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smtClean="0"/>
              <a:t>Attribute 2</a:t>
            </a:r>
            <a:endParaRPr lang="en-US"/>
          </a:p>
        </p:txBody>
      </p:sp>
      <p:sp>
        <p:nvSpPr>
          <p:cNvPr id="62" name="Text Placeholder 13"/>
          <p:cNvSpPr>
            <a:spLocks noGrp="1"/>
          </p:cNvSpPr>
          <p:nvPr>
            <p:ph type="body" sz="quarter" idx="42" hasCustomPrompt="1"/>
          </p:nvPr>
        </p:nvSpPr>
        <p:spPr>
          <a:xfrm>
            <a:off x="482600" y="3984141"/>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smtClean="0"/>
              <a:t>Attribute 3</a:t>
            </a:r>
            <a:endParaRPr lang="en-US"/>
          </a:p>
        </p:txBody>
      </p:sp>
      <p:sp>
        <p:nvSpPr>
          <p:cNvPr id="63" name="Text Placeholder 13"/>
          <p:cNvSpPr>
            <a:spLocks noGrp="1"/>
          </p:cNvSpPr>
          <p:nvPr>
            <p:ph type="body" sz="quarter" idx="43" hasCustomPrompt="1"/>
          </p:nvPr>
        </p:nvSpPr>
        <p:spPr>
          <a:xfrm>
            <a:off x="8467345" y="3984141"/>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smtClean="0"/>
              <a:t>Attribute 3</a:t>
            </a:r>
            <a:endParaRPr lang="en-US"/>
          </a:p>
        </p:txBody>
      </p:sp>
      <p:sp>
        <p:nvSpPr>
          <p:cNvPr id="64" name="Text Placeholder 13"/>
          <p:cNvSpPr>
            <a:spLocks noGrp="1"/>
          </p:cNvSpPr>
          <p:nvPr>
            <p:ph type="body" sz="quarter" idx="44" hasCustomPrompt="1"/>
          </p:nvPr>
        </p:nvSpPr>
        <p:spPr>
          <a:xfrm>
            <a:off x="4474972" y="3984141"/>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smtClean="0"/>
              <a:t>Attribute 3</a:t>
            </a:r>
            <a:endParaRPr lang="en-US"/>
          </a:p>
        </p:txBody>
      </p:sp>
      <p:sp>
        <p:nvSpPr>
          <p:cNvPr id="65" name="Text Placeholder 13"/>
          <p:cNvSpPr>
            <a:spLocks noGrp="1"/>
          </p:cNvSpPr>
          <p:nvPr>
            <p:ph type="body" sz="quarter" idx="45" hasCustomPrompt="1"/>
          </p:nvPr>
        </p:nvSpPr>
        <p:spPr>
          <a:xfrm>
            <a:off x="482600" y="4380144"/>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smtClean="0"/>
              <a:t>Attribute 4</a:t>
            </a:r>
            <a:endParaRPr lang="en-US"/>
          </a:p>
        </p:txBody>
      </p:sp>
      <p:sp>
        <p:nvSpPr>
          <p:cNvPr id="70" name="Text Placeholder 13"/>
          <p:cNvSpPr>
            <a:spLocks noGrp="1"/>
          </p:cNvSpPr>
          <p:nvPr>
            <p:ph type="body" sz="quarter" idx="46" hasCustomPrompt="1"/>
          </p:nvPr>
        </p:nvSpPr>
        <p:spPr>
          <a:xfrm>
            <a:off x="8467345" y="4380144"/>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smtClean="0"/>
              <a:t>Attribute 4</a:t>
            </a:r>
            <a:endParaRPr lang="en-US"/>
          </a:p>
        </p:txBody>
      </p:sp>
      <p:sp>
        <p:nvSpPr>
          <p:cNvPr id="71" name="Text Placeholder 13"/>
          <p:cNvSpPr>
            <a:spLocks noGrp="1"/>
          </p:cNvSpPr>
          <p:nvPr>
            <p:ph type="body" sz="quarter" idx="47" hasCustomPrompt="1"/>
          </p:nvPr>
        </p:nvSpPr>
        <p:spPr>
          <a:xfrm>
            <a:off x="4474972" y="4380144"/>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smtClean="0"/>
              <a:t>Attribute 4</a:t>
            </a:r>
            <a:endParaRPr lang="en-US"/>
          </a:p>
        </p:txBody>
      </p:sp>
      <p:sp>
        <p:nvSpPr>
          <p:cNvPr id="72" name="Text Placeholder 13"/>
          <p:cNvSpPr>
            <a:spLocks noGrp="1"/>
          </p:cNvSpPr>
          <p:nvPr>
            <p:ph type="body" sz="quarter" idx="48" hasCustomPrompt="1"/>
          </p:nvPr>
        </p:nvSpPr>
        <p:spPr>
          <a:xfrm>
            <a:off x="482600" y="4776146"/>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smtClean="0"/>
              <a:t>Attribute 5</a:t>
            </a:r>
            <a:endParaRPr lang="en-US"/>
          </a:p>
        </p:txBody>
      </p:sp>
      <p:sp>
        <p:nvSpPr>
          <p:cNvPr id="73" name="Text Placeholder 13"/>
          <p:cNvSpPr>
            <a:spLocks noGrp="1"/>
          </p:cNvSpPr>
          <p:nvPr>
            <p:ph type="body" sz="quarter" idx="49" hasCustomPrompt="1"/>
          </p:nvPr>
        </p:nvSpPr>
        <p:spPr>
          <a:xfrm>
            <a:off x="8467345" y="4776146"/>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smtClean="0"/>
              <a:t>Attribute 5</a:t>
            </a:r>
            <a:endParaRPr lang="en-US"/>
          </a:p>
        </p:txBody>
      </p:sp>
      <p:sp>
        <p:nvSpPr>
          <p:cNvPr id="74" name="Text Placeholder 13"/>
          <p:cNvSpPr>
            <a:spLocks noGrp="1"/>
          </p:cNvSpPr>
          <p:nvPr>
            <p:ph type="body" sz="quarter" idx="50" hasCustomPrompt="1"/>
          </p:nvPr>
        </p:nvSpPr>
        <p:spPr>
          <a:xfrm>
            <a:off x="4474972" y="4776146"/>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smtClean="0"/>
              <a:t>Attribute 5</a:t>
            </a:r>
            <a:endParaRPr lang="en-US"/>
          </a:p>
        </p:txBody>
      </p:sp>
      <p:grpSp>
        <p:nvGrpSpPr>
          <p:cNvPr id="11" name="Group 10"/>
          <p:cNvGrpSpPr/>
          <p:nvPr userDrawn="1"/>
        </p:nvGrpSpPr>
        <p:grpSpPr>
          <a:xfrm>
            <a:off x="482600" y="3192136"/>
            <a:ext cx="3242056" cy="1584010"/>
            <a:chOff x="482600" y="3192136"/>
            <a:chExt cx="3242056" cy="1584010"/>
          </a:xfrm>
        </p:grpSpPr>
        <p:cxnSp>
          <p:nvCxnSpPr>
            <p:cNvPr id="9" name="Straight Connector 8"/>
            <p:cNvCxnSpPr/>
            <p:nvPr userDrawn="1"/>
          </p:nvCxnSpPr>
          <p:spPr>
            <a:xfrm>
              <a:off x="482600" y="4776146"/>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userDrawn="1"/>
          </p:nvCxnSpPr>
          <p:spPr>
            <a:xfrm>
              <a:off x="482600" y="3192136"/>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userDrawn="1"/>
          </p:nvCxnSpPr>
          <p:spPr>
            <a:xfrm>
              <a:off x="482600" y="3588139"/>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userDrawn="1"/>
          </p:nvCxnSpPr>
          <p:spPr>
            <a:xfrm>
              <a:off x="482600" y="3984141"/>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userDrawn="1"/>
          </p:nvCxnSpPr>
          <p:spPr>
            <a:xfrm>
              <a:off x="482600" y="4380144"/>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grpSp>
      <p:sp>
        <p:nvSpPr>
          <p:cNvPr id="81" name="Text Placeholder 13"/>
          <p:cNvSpPr>
            <a:spLocks noGrp="1"/>
          </p:cNvSpPr>
          <p:nvPr>
            <p:ph type="body" sz="quarter" idx="51" hasCustomPrompt="1"/>
          </p:nvPr>
        </p:nvSpPr>
        <p:spPr>
          <a:xfrm>
            <a:off x="4474972" y="5219609"/>
            <a:ext cx="3242056" cy="783448"/>
          </a:xfrm>
          <a:noFill/>
        </p:spPr>
        <p:txBody>
          <a:bodyPr tIns="91440" bIns="91440" anchor="ctr">
            <a:normAutofit/>
          </a:bodyPr>
          <a:lstStyle>
            <a:lvl1pPr marL="0" indent="0" algn="ctr">
              <a:buNone/>
              <a:defRPr sz="2000" b="1" baseline="0">
                <a:solidFill>
                  <a:schemeClr val="bg2">
                    <a:lumMod val="75000"/>
                  </a:schemeClr>
                </a:solidFill>
              </a:defRPr>
            </a:lvl1pPr>
          </a:lstStyle>
          <a:p>
            <a:pPr lvl="0"/>
            <a:r>
              <a:rPr lang="en-US" smtClean="0"/>
              <a:t>Comment here</a:t>
            </a:r>
            <a:endParaRPr lang="en-US"/>
          </a:p>
        </p:txBody>
      </p:sp>
      <p:sp>
        <p:nvSpPr>
          <p:cNvPr id="82" name="Text Placeholder 13"/>
          <p:cNvSpPr>
            <a:spLocks noGrp="1"/>
          </p:cNvSpPr>
          <p:nvPr>
            <p:ph type="body" sz="quarter" idx="52" hasCustomPrompt="1"/>
          </p:nvPr>
        </p:nvSpPr>
        <p:spPr>
          <a:xfrm>
            <a:off x="482600" y="5219609"/>
            <a:ext cx="3242056" cy="783448"/>
          </a:xfrm>
          <a:noFill/>
        </p:spPr>
        <p:txBody>
          <a:bodyPr tIns="91440" bIns="91440" anchor="ctr">
            <a:normAutofit/>
          </a:bodyPr>
          <a:lstStyle>
            <a:lvl1pPr marL="0" indent="0" algn="ctr">
              <a:buNone/>
              <a:defRPr sz="2000" b="1" baseline="0">
                <a:solidFill>
                  <a:schemeClr val="bg2">
                    <a:lumMod val="75000"/>
                  </a:schemeClr>
                </a:solidFill>
              </a:defRPr>
            </a:lvl1pPr>
          </a:lstStyle>
          <a:p>
            <a:pPr lvl="0"/>
            <a:r>
              <a:rPr lang="en-US" smtClean="0"/>
              <a:t>Comment here</a:t>
            </a:r>
            <a:endParaRPr lang="en-US"/>
          </a:p>
        </p:txBody>
      </p:sp>
      <p:sp>
        <p:nvSpPr>
          <p:cNvPr id="85" name="Text Placeholder 13"/>
          <p:cNvSpPr>
            <a:spLocks noGrp="1"/>
          </p:cNvSpPr>
          <p:nvPr>
            <p:ph type="body" sz="quarter" idx="53" hasCustomPrompt="1"/>
          </p:nvPr>
        </p:nvSpPr>
        <p:spPr>
          <a:xfrm>
            <a:off x="8467345" y="5219609"/>
            <a:ext cx="3242056" cy="783448"/>
          </a:xfrm>
          <a:noFill/>
        </p:spPr>
        <p:txBody>
          <a:bodyPr tIns="91440" bIns="91440" anchor="ctr">
            <a:normAutofit/>
          </a:bodyPr>
          <a:lstStyle>
            <a:lvl1pPr marL="0" indent="0" algn="ctr">
              <a:buNone/>
              <a:defRPr sz="2000" b="1" baseline="0">
                <a:solidFill>
                  <a:schemeClr val="bg2">
                    <a:lumMod val="75000"/>
                  </a:schemeClr>
                </a:solidFill>
              </a:defRPr>
            </a:lvl1pPr>
          </a:lstStyle>
          <a:p>
            <a:pPr lvl="0"/>
            <a:r>
              <a:rPr lang="en-US" smtClean="0"/>
              <a:t>Comment here</a:t>
            </a:r>
            <a:endParaRPr lang="en-US"/>
          </a:p>
        </p:txBody>
      </p:sp>
      <p:grpSp>
        <p:nvGrpSpPr>
          <p:cNvPr id="86" name="Group 85"/>
          <p:cNvGrpSpPr/>
          <p:nvPr userDrawn="1"/>
        </p:nvGrpSpPr>
        <p:grpSpPr>
          <a:xfrm>
            <a:off x="4474972" y="3192136"/>
            <a:ext cx="3242056" cy="1584010"/>
            <a:chOff x="482600" y="3192136"/>
            <a:chExt cx="3242056" cy="1584010"/>
          </a:xfrm>
        </p:grpSpPr>
        <p:cxnSp>
          <p:nvCxnSpPr>
            <p:cNvPr id="87" name="Straight Connector 86"/>
            <p:cNvCxnSpPr/>
            <p:nvPr userDrawn="1"/>
          </p:nvCxnSpPr>
          <p:spPr>
            <a:xfrm>
              <a:off x="482600" y="4776146"/>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userDrawn="1"/>
          </p:nvCxnSpPr>
          <p:spPr>
            <a:xfrm>
              <a:off x="482600" y="3192136"/>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userDrawn="1"/>
          </p:nvCxnSpPr>
          <p:spPr>
            <a:xfrm>
              <a:off x="482600" y="3588139"/>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userDrawn="1"/>
          </p:nvCxnSpPr>
          <p:spPr>
            <a:xfrm>
              <a:off x="482600" y="3984141"/>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userDrawn="1"/>
          </p:nvCxnSpPr>
          <p:spPr>
            <a:xfrm>
              <a:off x="482600" y="4380144"/>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92" name="Group 91"/>
          <p:cNvGrpSpPr/>
          <p:nvPr userDrawn="1"/>
        </p:nvGrpSpPr>
        <p:grpSpPr>
          <a:xfrm>
            <a:off x="8467344" y="3192136"/>
            <a:ext cx="3242056" cy="1584010"/>
            <a:chOff x="482600" y="3192136"/>
            <a:chExt cx="3242056" cy="1584010"/>
          </a:xfrm>
        </p:grpSpPr>
        <p:cxnSp>
          <p:nvCxnSpPr>
            <p:cNvPr id="93" name="Straight Connector 92"/>
            <p:cNvCxnSpPr/>
            <p:nvPr userDrawn="1"/>
          </p:nvCxnSpPr>
          <p:spPr>
            <a:xfrm>
              <a:off x="482600" y="4776146"/>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userDrawn="1"/>
          </p:nvCxnSpPr>
          <p:spPr>
            <a:xfrm>
              <a:off x="482600" y="3192136"/>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userDrawn="1"/>
          </p:nvCxnSpPr>
          <p:spPr>
            <a:xfrm>
              <a:off x="482600" y="3588139"/>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userDrawn="1"/>
          </p:nvCxnSpPr>
          <p:spPr>
            <a:xfrm>
              <a:off x="482600" y="3984141"/>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userDrawn="1"/>
          </p:nvCxnSpPr>
          <p:spPr>
            <a:xfrm>
              <a:off x="482600" y="4380144"/>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59" name="Group 58"/>
          <p:cNvGrpSpPr/>
          <p:nvPr userDrawn="1"/>
        </p:nvGrpSpPr>
        <p:grpSpPr>
          <a:xfrm>
            <a:off x="0" y="6766560"/>
            <a:ext cx="12192000" cy="91440"/>
            <a:chOff x="0" y="4480421"/>
            <a:chExt cx="12192000" cy="91440"/>
          </a:xfrm>
        </p:grpSpPr>
        <p:sp>
          <p:nvSpPr>
            <p:cNvPr id="66" name="Rectangle 6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7" name="Rectangle 6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8" name="Rectangle 6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9" name="Rectangle 6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3" name="Rectangle 82"/>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372366139"/>
      </p:ext>
    </p:extLst>
  </p:cSld>
  <p:clrMapOvr>
    <a:masterClrMapping/>
  </p:clrMapOvr>
  <p:timing>
    <p:tnLst>
      <p:par>
        <p:cTn id="1" dur="indefinite" restart="never" nodeType="tmRoot"/>
      </p:par>
    </p:tnLst>
  </p:timing>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8" name="Table Placeholder 7"/>
          <p:cNvSpPr>
            <a:spLocks noGrp="1"/>
          </p:cNvSpPr>
          <p:nvPr>
            <p:ph type="tbl" sz="quarter" idx="13"/>
          </p:nvPr>
        </p:nvSpPr>
        <p:spPr>
          <a:xfrm>
            <a:off x="482600" y="1619250"/>
            <a:ext cx="11226801" cy="4505325"/>
          </a:xfrm>
        </p:spPr>
        <p:txBody>
          <a:bodyPr/>
          <a:lstStyle/>
          <a:p>
            <a:endParaRPr lang="en-US"/>
          </a:p>
        </p:txBody>
      </p:sp>
      <p:grpSp>
        <p:nvGrpSpPr>
          <p:cNvPr id="14" name="Group 13"/>
          <p:cNvGrpSpPr/>
          <p:nvPr userDrawn="1"/>
        </p:nvGrpSpPr>
        <p:grpSpPr>
          <a:xfrm>
            <a:off x="0" y="6766560"/>
            <a:ext cx="12192000" cy="91440"/>
            <a:chOff x="0" y="4480421"/>
            <a:chExt cx="12192000" cy="91440"/>
          </a:xfrm>
        </p:grpSpPr>
        <p:sp>
          <p:nvSpPr>
            <p:cNvPr id="15" name="Rectangle 1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Rectangle 1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Rectangle 1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 name="Rectangle 23"/>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ectangle 2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2363013184"/>
      </p:ext>
    </p:extLst>
  </p:cSld>
  <p:clrMapOvr>
    <a:masterClrMapping/>
  </p:clrMapOvr>
  <p:timing>
    <p:tnLst>
      <p:par>
        <p:cTn id="1" dur="indefinite" restart="never" nodeType="tmRoot"/>
      </p:par>
    </p:tnLst>
  </p:timing>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full width table">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8" name="Table Placeholder 7"/>
          <p:cNvSpPr>
            <a:spLocks noGrp="1"/>
          </p:cNvSpPr>
          <p:nvPr>
            <p:ph type="tbl" sz="quarter" idx="13"/>
          </p:nvPr>
        </p:nvSpPr>
        <p:spPr>
          <a:xfrm>
            <a:off x="0" y="1619250"/>
            <a:ext cx="12192000" cy="4505325"/>
          </a:xfrm>
        </p:spPr>
        <p:txBody>
          <a:bodyPr/>
          <a:lstStyle/>
          <a:p>
            <a:endParaRPr lang="en-US"/>
          </a:p>
        </p:txBody>
      </p:sp>
      <p:grpSp>
        <p:nvGrpSpPr>
          <p:cNvPr id="14" name="Group 13"/>
          <p:cNvGrpSpPr/>
          <p:nvPr userDrawn="1"/>
        </p:nvGrpSpPr>
        <p:grpSpPr>
          <a:xfrm>
            <a:off x="0" y="6766560"/>
            <a:ext cx="12192000" cy="91440"/>
            <a:chOff x="0" y="4480421"/>
            <a:chExt cx="12192000" cy="91440"/>
          </a:xfrm>
        </p:grpSpPr>
        <p:sp>
          <p:nvSpPr>
            <p:cNvPr id="15" name="Rectangle 1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Rectangle 1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Rectangle 1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 name="Rectangle 23"/>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ectangle 2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470975866"/>
      </p:ext>
    </p:extLst>
  </p:cSld>
  <p:clrMapOvr>
    <a:masterClrMapping/>
  </p:clrMapOvr>
  <p:timing>
    <p:tnLst>
      <p:par>
        <p:cTn id="1" dur="indefinite" restart="never" nodeType="tmRoot"/>
      </p:par>
    </p:tnLst>
  </p:timing>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map and chart">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598"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70265"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4" name="Text Placeholder 12"/>
          <p:cNvSpPr>
            <a:spLocks noGrp="1"/>
          </p:cNvSpPr>
          <p:nvPr>
            <p:ph type="body" sz="quarter" idx="24" hasCustomPrompt="1"/>
          </p:nvPr>
        </p:nvSpPr>
        <p:spPr>
          <a:xfrm>
            <a:off x="482598" y="2967665"/>
            <a:ext cx="3246120" cy="607243"/>
          </a:xfrm>
          <a:noFill/>
          <a:ln>
            <a:noFill/>
          </a:ln>
        </p:spPr>
        <p:txBody>
          <a:bodyPr vert="horz" wrap="square" lIns="91440" tIns="45720" rIns="91440" bIns="45720" rtlCol="0" anchor="ctr">
            <a:noAutofit/>
          </a:bodyPr>
          <a:lstStyle>
            <a:lvl1pPr marL="228600" indent="-228600" algn="l">
              <a:buNone/>
              <a:defRPr lang="en-US" sz="1600" b="1" cap="all" baseline="0">
                <a:solidFill>
                  <a:schemeClr val="bg2"/>
                </a:solidFill>
              </a:defRPr>
            </a:lvl1pPr>
          </a:lstStyle>
          <a:p>
            <a:pPr marL="0" lvl="0" indent="0"/>
            <a:r>
              <a:rPr lang="en-US" smtClean="0"/>
              <a:t>Continent</a:t>
            </a:r>
            <a:endParaRPr lang="en-US"/>
          </a:p>
        </p:txBody>
      </p:sp>
      <p:sp>
        <p:nvSpPr>
          <p:cNvPr id="17" name="Text Placeholder 12"/>
          <p:cNvSpPr>
            <a:spLocks noGrp="1"/>
          </p:cNvSpPr>
          <p:nvPr>
            <p:ph type="body" sz="quarter" idx="28" hasCustomPrompt="1"/>
          </p:nvPr>
        </p:nvSpPr>
        <p:spPr>
          <a:xfrm>
            <a:off x="8467345" y="2967665"/>
            <a:ext cx="3246120" cy="607243"/>
          </a:xfrm>
          <a:noFill/>
          <a:ln>
            <a:noFill/>
          </a:ln>
        </p:spPr>
        <p:txBody>
          <a:bodyPr vert="horz" wrap="square" lIns="91440" tIns="45720" rIns="91440" bIns="45720" rtlCol="0" anchor="ctr">
            <a:noAutofit/>
          </a:bodyPr>
          <a:lstStyle>
            <a:lvl1pPr marL="228600" indent="-228600" algn="l">
              <a:buNone/>
              <a:defRPr lang="en-US" sz="1600" b="1" cap="all" baseline="0">
                <a:solidFill>
                  <a:schemeClr val="bg2"/>
                </a:solidFill>
              </a:defRPr>
            </a:lvl1pPr>
          </a:lstStyle>
          <a:p>
            <a:pPr marL="0" lvl="0" indent="0"/>
            <a:r>
              <a:rPr lang="en-US" smtClean="0"/>
              <a:t>Continent</a:t>
            </a:r>
            <a:endParaRPr lang="en-US"/>
          </a:p>
        </p:txBody>
      </p:sp>
      <p:sp>
        <p:nvSpPr>
          <p:cNvPr id="26" name="Text Placeholder 12"/>
          <p:cNvSpPr>
            <a:spLocks noGrp="1"/>
          </p:cNvSpPr>
          <p:nvPr>
            <p:ph type="body" sz="quarter" idx="36" hasCustomPrompt="1"/>
          </p:nvPr>
        </p:nvSpPr>
        <p:spPr>
          <a:xfrm>
            <a:off x="4472940" y="2967665"/>
            <a:ext cx="3246120" cy="607243"/>
          </a:xfrm>
          <a:noFill/>
          <a:ln>
            <a:noFill/>
          </a:ln>
        </p:spPr>
        <p:txBody>
          <a:bodyPr vert="horz" wrap="square" lIns="91440" tIns="45720" rIns="91440" bIns="45720" rtlCol="0" anchor="ctr">
            <a:noAutofit/>
          </a:bodyPr>
          <a:lstStyle>
            <a:lvl1pPr marL="228600" indent="-228600" algn="l">
              <a:buNone/>
              <a:defRPr lang="en-US" sz="1600" b="1" cap="all" baseline="0">
                <a:solidFill>
                  <a:schemeClr val="bg2"/>
                </a:solidFill>
              </a:defRPr>
            </a:lvl1pPr>
          </a:lstStyle>
          <a:p>
            <a:pPr marL="0" lvl="0" indent="0"/>
            <a:r>
              <a:rPr lang="en-US" smtClean="0"/>
              <a:t>Continent</a:t>
            </a:r>
            <a:endParaRPr lang="en-US"/>
          </a:p>
        </p:txBody>
      </p:sp>
      <p:sp>
        <p:nvSpPr>
          <p:cNvPr id="6" name="Text Placeholder 5"/>
          <p:cNvSpPr>
            <a:spLocks noGrp="1"/>
          </p:cNvSpPr>
          <p:nvPr>
            <p:ph type="body" sz="quarter" idx="39"/>
          </p:nvPr>
        </p:nvSpPr>
        <p:spPr>
          <a:xfrm>
            <a:off x="482598" y="3593919"/>
            <a:ext cx="3246120" cy="1117781"/>
          </a:xfrm>
        </p:spPr>
        <p:txBody>
          <a:bodyPr>
            <a:noAutofit/>
          </a:bodyPr>
          <a:lstStyle>
            <a:lvl1pPr>
              <a:defRPr sz="1600">
                <a:solidFill>
                  <a:schemeClr val="bg2"/>
                </a:solidFill>
              </a:defRPr>
            </a:lvl1pPr>
            <a:lvl2pPr>
              <a:defRPr sz="1600">
                <a:solidFill>
                  <a:schemeClr val="bg2"/>
                </a:solidFill>
              </a:defRPr>
            </a:lvl2pPr>
            <a:lvl3pPr>
              <a:defRPr sz="1600">
                <a:solidFill>
                  <a:schemeClr val="bg2"/>
                </a:solidFill>
              </a:defRPr>
            </a:lvl3pPr>
            <a:lvl4pPr>
              <a:defRPr sz="1400">
                <a:solidFill>
                  <a:schemeClr val="bg2"/>
                </a:solidFill>
              </a:defRPr>
            </a:lvl4pPr>
            <a:lvl5pPr>
              <a:defRPr sz="1400">
                <a:solidFill>
                  <a:schemeClr val="bg2"/>
                </a:solidFill>
              </a:defRPr>
            </a:lvl5pPr>
          </a:lstStyle>
          <a:p>
            <a:pPr lvl="0"/>
            <a:r>
              <a:rPr lang="en-US" smtClean="0"/>
              <a:t>Click to edit Master text styles</a:t>
            </a:r>
          </a:p>
          <a:p>
            <a:pPr lvl="1"/>
            <a:r>
              <a:rPr lang="en-US" smtClean="0"/>
              <a:t>Second level</a:t>
            </a:r>
          </a:p>
          <a:p>
            <a:pPr lvl="2"/>
            <a:r>
              <a:rPr lang="en-US" smtClean="0"/>
              <a:t>Third level</a:t>
            </a:r>
            <a:endParaRPr lang="en-US"/>
          </a:p>
        </p:txBody>
      </p:sp>
      <p:sp>
        <p:nvSpPr>
          <p:cNvPr id="29" name="Text Placeholder 5"/>
          <p:cNvSpPr>
            <a:spLocks noGrp="1"/>
          </p:cNvSpPr>
          <p:nvPr>
            <p:ph type="body" sz="quarter" idx="40"/>
          </p:nvPr>
        </p:nvSpPr>
        <p:spPr>
          <a:xfrm>
            <a:off x="4472940" y="3593919"/>
            <a:ext cx="3246120" cy="1117781"/>
          </a:xfrm>
        </p:spPr>
        <p:txBody>
          <a:bodyPr>
            <a:noAutofit/>
          </a:bodyPr>
          <a:lstStyle>
            <a:lvl1pPr>
              <a:defRPr sz="1600">
                <a:solidFill>
                  <a:schemeClr val="bg2"/>
                </a:solidFill>
              </a:defRPr>
            </a:lvl1pPr>
            <a:lvl2pPr>
              <a:defRPr sz="1600">
                <a:solidFill>
                  <a:schemeClr val="bg2"/>
                </a:solidFill>
              </a:defRPr>
            </a:lvl2pPr>
            <a:lvl3pPr>
              <a:defRPr sz="1600">
                <a:solidFill>
                  <a:schemeClr val="bg2"/>
                </a:solidFill>
              </a:defRPr>
            </a:lvl3pPr>
            <a:lvl4pPr>
              <a:defRPr sz="1400">
                <a:solidFill>
                  <a:schemeClr val="bg2"/>
                </a:solidFill>
              </a:defRPr>
            </a:lvl4pPr>
            <a:lvl5pPr>
              <a:defRPr sz="1400">
                <a:solidFill>
                  <a:schemeClr val="bg2"/>
                </a:solidFill>
              </a:defRPr>
            </a:lvl5pPr>
          </a:lstStyle>
          <a:p>
            <a:pPr lvl="0"/>
            <a:r>
              <a:rPr lang="en-US" smtClean="0"/>
              <a:t>Click to edit Master text styles</a:t>
            </a:r>
          </a:p>
          <a:p>
            <a:pPr lvl="1"/>
            <a:r>
              <a:rPr lang="en-US" smtClean="0"/>
              <a:t>Second level</a:t>
            </a:r>
          </a:p>
          <a:p>
            <a:pPr lvl="2"/>
            <a:r>
              <a:rPr lang="en-US" smtClean="0"/>
              <a:t>Third level</a:t>
            </a:r>
            <a:endParaRPr lang="en-US"/>
          </a:p>
        </p:txBody>
      </p:sp>
      <p:sp>
        <p:nvSpPr>
          <p:cNvPr id="30" name="Text Placeholder 5"/>
          <p:cNvSpPr>
            <a:spLocks noGrp="1"/>
          </p:cNvSpPr>
          <p:nvPr>
            <p:ph type="body" sz="quarter" idx="41"/>
          </p:nvPr>
        </p:nvSpPr>
        <p:spPr>
          <a:xfrm>
            <a:off x="8467345" y="3593919"/>
            <a:ext cx="3246120" cy="1117781"/>
          </a:xfrm>
        </p:spPr>
        <p:txBody>
          <a:bodyPr>
            <a:noAutofit/>
          </a:bodyPr>
          <a:lstStyle>
            <a:lvl1pPr>
              <a:defRPr sz="1600">
                <a:solidFill>
                  <a:schemeClr val="bg2"/>
                </a:solidFill>
              </a:defRPr>
            </a:lvl1pPr>
            <a:lvl2pPr>
              <a:defRPr sz="1600">
                <a:solidFill>
                  <a:schemeClr val="bg2"/>
                </a:solidFill>
              </a:defRPr>
            </a:lvl2pPr>
            <a:lvl3pPr>
              <a:defRPr sz="1600">
                <a:solidFill>
                  <a:schemeClr val="bg2"/>
                </a:solidFill>
              </a:defRPr>
            </a:lvl3pPr>
            <a:lvl4pPr>
              <a:defRPr sz="1400">
                <a:solidFill>
                  <a:schemeClr val="bg2"/>
                </a:solidFill>
              </a:defRPr>
            </a:lvl4pPr>
            <a:lvl5pPr>
              <a:defRPr sz="1400">
                <a:solidFill>
                  <a:schemeClr val="bg2"/>
                </a:solidFill>
              </a:defRPr>
            </a:lvl5pPr>
          </a:lstStyle>
          <a:p>
            <a:pPr lvl="0"/>
            <a:r>
              <a:rPr lang="en-US" smtClean="0"/>
              <a:t>Click to edit Master text styles</a:t>
            </a:r>
          </a:p>
          <a:p>
            <a:pPr lvl="1"/>
            <a:r>
              <a:rPr lang="en-US" smtClean="0"/>
              <a:t>Second level</a:t>
            </a:r>
          </a:p>
          <a:p>
            <a:pPr lvl="2"/>
            <a:r>
              <a:rPr lang="en-US" smtClean="0"/>
              <a:t>Third level</a:t>
            </a:r>
            <a:endParaRPr lang="en-US"/>
          </a:p>
        </p:txBody>
      </p:sp>
      <p:sp>
        <p:nvSpPr>
          <p:cNvPr id="12" name="Chart Placeholder 11"/>
          <p:cNvSpPr>
            <a:spLocks noGrp="1"/>
          </p:cNvSpPr>
          <p:nvPr>
            <p:ph type="chart" sz="quarter" idx="42"/>
          </p:nvPr>
        </p:nvSpPr>
        <p:spPr>
          <a:xfrm>
            <a:off x="482598" y="4730711"/>
            <a:ext cx="3246120" cy="1517689"/>
          </a:xfrm>
        </p:spPr>
        <p:txBody>
          <a:bodyPr/>
          <a:lstStyle/>
          <a:p>
            <a:endParaRPr lang="en-US"/>
          </a:p>
        </p:txBody>
      </p:sp>
      <p:sp>
        <p:nvSpPr>
          <p:cNvPr id="31" name="Chart Placeholder 11"/>
          <p:cNvSpPr>
            <a:spLocks noGrp="1"/>
          </p:cNvSpPr>
          <p:nvPr>
            <p:ph type="chart" sz="quarter" idx="43"/>
          </p:nvPr>
        </p:nvSpPr>
        <p:spPr>
          <a:xfrm>
            <a:off x="4472940" y="4730711"/>
            <a:ext cx="3246120" cy="1517689"/>
          </a:xfrm>
        </p:spPr>
        <p:txBody>
          <a:bodyPr/>
          <a:lstStyle/>
          <a:p>
            <a:endParaRPr lang="en-US"/>
          </a:p>
        </p:txBody>
      </p:sp>
      <p:sp>
        <p:nvSpPr>
          <p:cNvPr id="32" name="Chart Placeholder 11"/>
          <p:cNvSpPr>
            <a:spLocks noGrp="1"/>
          </p:cNvSpPr>
          <p:nvPr>
            <p:ph type="chart" sz="quarter" idx="44"/>
          </p:nvPr>
        </p:nvSpPr>
        <p:spPr>
          <a:xfrm>
            <a:off x="8467345" y="4730711"/>
            <a:ext cx="3246120" cy="1517689"/>
          </a:xfrm>
        </p:spPr>
        <p:txBody>
          <a:bodyPr/>
          <a:lstStyle/>
          <a:p>
            <a:endParaRPr lang="en-US"/>
          </a:p>
        </p:txBody>
      </p:sp>
      <p:grpSp>
        <p:nvGrpSpPr>
          <p:cNvPr id="24" name="Group 23"/>
          <p:cNvGrpSpPr/>
          <p:nvPr userDrawn="1"/>
        </p:nvGrpSpPr>
        <p:grpSpPr>
          <a:xfrm>
            <a:off x="0" y="6766560"/>
            <a:ext cx="12192000" cy="91440"/>
            <a:chOff x="0" y="4480421"/>
            <a:chExt cx="12192000" cy="91440"/>
          </a:xfrm>
        </p:grpSpPr>
        <p:sp>
          <p:nvSpPr>
            <p:cNvPr id="25" name="Rectangle 2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Rectangle 2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Rectangle 33"/>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5" name="Rectangle 3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2825535798"/>
      </p:ext>
    </p:extLst>
  </p:cSld>
  <p:clrMapOvr>
    <a:masterClrMapping/>
  </p:clrMapOvr>
  <p:timing>
    <p:tnLst>
      <p:par>
        <p:cTn id="1" dur="indefinite" restart="never" nodeType="tmRoot"/>
      </p:par>
    </p:tnLst>
  </p:timing>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map and chart 2">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598"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70265"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4" name="Text Placeholder 12"/>
          <p:cNvSpPr>
            <a:spLocks noGrp="1"/>
          </p:cNvSpPr>
          <p:nvPr>
            <p:ph type="body" sz="quarter" idx="24" hasCustomPrompt="1"/>
          </p:nvPr>
        </p:nvSpPr>
        <p:spPr>
          <a:xfrm>
            <a:off x="482598" y="4224965"/>
            <a:ext cx="5613402" cy="607243"/>
          </a:xfrm>
          <a:noFill/>
          <a:ln>
            <a:noFill/>
          </a:ln>
        </p:spPr>
        <p:txBody>
          <a:bodyPr vert="horz" wrap="square" lIns="91440" tIns="45720" rIns="91440" bIns="45720" rtlCol="0" anchor="ctr">
            <a:noAutofit/>
          </a:bodyPr>
          <a:lstStyle>
            <a:lvl1pPr marL="228600" indent="-228600" algn="l">
              <a:buNone/>
              <a:defRPr lang="en-US" sz="1600" b="1" cap="all" baseline="0">
                <a:solidFill>
                  <a:schemeClr val="bg2"/>
                </a:solidFill>
              </a:defRPr>
            </a:lvl1pPr>
          </a:lstStyle>
          <a:p>
            <a:pPr marL="0" lvl="0" indent="0"/>
            <a:r>
              <a:rPr lang="en-US" smtClean="0"/>
              <a:t>Continent</a:t>
            </a:r>
            <a:endParaRPr lang="en-US"/>
          </a:p>
        </p:txBody>
      </p:sp>
      <p:sp>
        <p:nvSpPr>
          <p:cNvPr id="6" name="Text Placeholder 5"/>
          <p:cNvSpPr>
            <a:spLocks noGrp="1"/>
          </p:cNvSpPr>
          <p:nvPr>
            <p:ph type="body" sz="quarter" idx="39"/>
          </p:nvPr>
        </p:nvSpPr>
        <p:spPr>
          <a:xfrm>
            <a:off x="482598" y="4851219"/>
            <a:ext cx="5613402" cy="1117781"/>
          </a:xfrm>
        </p:spPr>
        <p:txBody>
          <a:bodyPr>
            <a:noAutofit/>
          </a:bodyPr>
          <a:lstStyle>
            <a:lvl1pPr>
              <a:defRPr sz="1600">
                <a:solidFill>
                  <a:schemeClr val="bg2"/>
                </a:solidFill>
              </a:defRPr>
            </a:lvl1pPr>
            <a:lvl2pPr>
              <a:defRPr sz="1600">
                <a:solidFill>
                  <a:schemeClr val="bg2"/>
                </a:solidFill>
              </a:defRPr>
            </a:lvl2pPr>
            <a:lvl3pPr>
              <a:defRPr sz="1600">
                <a:solidFill>
                  <a:schemeClr val="bg2"/>
                </a:solidFill>
              </a:defRPr>
            </a:lvl3pPr>
            <a:lvl4pPr>
              <a:defRPr sz="1400">
                <a:solidFill>
                  <a:schemeClr val="bg2"/>
                </a:solidFill>
              </a:defRPr>
            </a:lvl4pPr>
            <a:lvl5pPr>
              <a:defRPr sz="1400">
                <a:solidFill>
                  <a:schemeClr val="bg2"/>
                </a:solidFill>
              </a:defRPr>
            </a:lvl5pPr>
          </a:lstStyle>
          <a:p>
            <a:pPr lvl="0"/>
            <a:r>
              <a:rPr lang="en-US" smtClean="0"/>
              <a:t>Click to edit Master text styles</a:t>
            </a:r>
          </a:p>
          <a:p>
            <a:pPr lvl="1"/>
            <a:r>
              <a:rPr lang="en-US" smtClean="0"/>
              <a:t>Second level</a:t>
            </a:r>
          </a:p>
          <a:p>
            <a:pPr lvl="2"/>
            <a:r>
              <a:rPr lang="en-US" smtClean="0"/>
              <a:t>Third level</a:t>
            </a:r>
            <a:endParaRPr lang="en-US"/>
          </a:p>
        </p:txBody>
      </p:sp>
      <p:sp>
        <p:nvSpPr>
          <p:cNvPr id="32" name="Chart Placeholder 11"/>
          <p:cNvSpPr>
            <a:spLocks noGrp="1"/>
          </p:cNvSpPr>
          <p:nvPr>
            <p:ph type="chart" sz="quarter" idx="44"/>
          </p:nvPr>
        </p:nvSpPr>
        <p:spPr>
          <a:xfrm>
            <a:off x="6642100" y="3378201"/>
            <a:ext cx="5071365" cy="2590800"/>
          </a:xfrm>
        </p:spPr>
        <p:txBody>
          <a:bodyPr/>
          <a:lstStyle/>
          <a:p>
            <a:endParaRPr lang="en-US"/>
          </a:p>
        </p:txBody>
      </p:sp>
      <p:sp>
        <p:nvSpPr>
          <p:cNvPr id="24" name="Text Placeholder 5"/>
          <p:cNvSpPr>
            <a:spLocks noGrp="1"/>
          </p:cNvSpPr>
          <p:nvPr>
            <p:ph type="body" sz="quarter" idx="45"/>
          </p:nvPr>
        </p:nvSpPr>
        <p:spPr>
          <a:xfrm>
            <a:off x="6642100" y="1668688"/>
            <a:ext cx="5067302" cy="1531712"/>
          </a:xfrm>
        </p:spPr>
        <p:txBody>
          <a:bodyPr>
            <a:noAutofit/>
          </a:bodyPr>
          <a:lstStyle>
            <a:lvl1pPr>
              <a:defRPr sz="1600">
                <a:solidFill>
                  <a:schemeClr val="bg2"/>
                </a:solidFill>
              </a:defRPr>
            </a:lvl1pPr>
            <a:lvl2pPr>
              <a:defRPr sz="1600">
                <a:solidFill>
                  <a:schemeClr val="bg2"/>
                </a:solidFill>
              </a:defRPr>
            </a:lvl2pPr>
            <a:lvl3pPr>
              <a:defRPr sz="1600">
                <a:solidFill>
                  <a:schemeClr val="bg2"/>
                </a:solidFill>
              </a:defRPr>
            </a:lvl3pPr>
            <a:lvl4pPr>
              <a:defRPr sz="1400">
                <a:solidFill>
                  <a:schemeClr val="bg2"/>
                </a:solidFill>
              </a:defRPr>
            </a:lvl4pPr>
            <a:lvl5pPr>
              <a:defRPr sz="1400">
                <a:solidFill>
                  <a:schemeClr val="bg2"/>
                </a:solidFill>
              </a:defRPr>
            </a:lvl5pPr>
          </a:lstStyle>
          <a:p>
            <a:pPr lvl="0"/>
            <a:r>
              <a:rPr lang="en-US" smtClean="0"/>
              <a:t>Click to edit Master text styles</a:t>
            </a:r>
          </a:p>
          <a:p>
            <a:pPr lvl="1"/>
            <a:r>
              <a:rPr lang="en-US" smtClean="0"/>
              <a:t>Second level</a:t>
            </a:r>
          </a:p>
          <a:p>
            <a:pPr lvl="2"/>
            <a:r>
              <a:rPr lang="en-US" smtClean="0"/>
              <a:t>Third level</a:t>
            </a:r>
            <a:endParaRPr lang="en-US"/>
          </a:p>
        </p:txBody>
      </p:sp>
      <p:grpSp>
        <p:nvGrpSpPr>
          <p:cNvPr id="17" name="Group 16"/>
          <p:cNvGrpSpPr/>
          <p:nvPr userDrawn="1"/>
        </p:nvGrpSpPr>
        <p:grpSpPr>
          <a:xfrm>
            <a:off x="0" y="6766560"/>
            <a:ext cx="12192000" cy="91440"/>
            <a:chOff x="0" y="4480421"/>
            <a:chExt cx="12192000" cy="91440"/>
          </a:xfrm>
        </p:grpSpPr>
        <p:sp>
          <p:nvSpPr>
            <p:cNvPr id="25" name="Rectangle 2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2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Rectangle 27"/>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Rectangle 2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688370100"/>
      </p:ext>
    </p:extLst>
  </p:cSld>
  <p:clrMapOvr>
    <a:masterClrMapping/>
  </p:clrMapOvr>
  <p:timing>
    <p:tnLst>
      <p:par>
        <p:cTn id="1" dur="indefinite" restart="never" nodeType="tmRoot"/>
      </p:par>
    </p:tnLst>
  </p:timing>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map and chart 3">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598"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70265"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4" name="Text Placeholder 12"/>
          <p:cNvSpPr>
            <a:spLocks noGrp="1"/>
          </p:cNvSpPr>
          <p:nvPr>
            <p:ph type="body" sz="quarter" idx="24" hasCustomPrompt="1"/>
          </p:nvPr>
        </p:nvSpPr>
        <p:spPr>
          <a:xfrm>
            <a:off x="482598" y="2694810"/>
            <a:ext cx="2743200" cy="607243"/>
          </a:xfrm>
          <a:noFill/>
          <a:ln>
            <a:noFill/>
          </a:ln>
        </p:spPr>
        <p:txBody>
          <a:bodyPr vert="horz" wrap="square" lIns="91440" tIns="45720" rIns="91440" bIns="45720" rtlCol="0" anchor="ctr">
            <a:noAutofit/>
          </a:bodyPr>
          <a:lstStyle>
            <a:lvl1pPr marL="228600" indent="-228600" algn="l">
              <a:buNone/>
              <a:defRPr lang="en-US" sz="1600" b="1" cap="all" baseline="0">
                <a:solidFill>
                  <a:schemeClr val="bg2"/>
                </a:solidFill>
              </a:defRPr>
            </a:lvl1pPr>
          </a:lstStyle>
          <a:p>
            <a:pPr marL="0" lvl="0" indent="0"/>
            <a:r>
              <a:rPr lang="en-US" smtClean="0"/>
              <a:t>Continent</a:t>
            </a:r>
            <a:endParaRPr lang="en-US"/>
          </a:p>
        </p:txBody>
      </p:sp>
      <p:sp>
        <p:nvSpPr>
          <p:cNvPr id="6" name="Text Placeholder 5"/>
          <p:cNvSpPr>
            <a:spLocks noGrp="1"/>
          </p:cNvSpPr>
          <p:nvPr>
            <p:ph type="body" sz="quarter" idx="39"/>
          </p:nvPr>
        </p:nvSpPr>
        <p:spPr>
          <a:xfrm>
            <a:off x="482598" y="3302053"/>
            <a:ext cx="2743200" cy="2666947"/>
          </a:xfrm>
        </p:spPr>
        <p:txBody>
          <a:bodyPr>
            <a:noAutofit/>
          </a:bodyPr>
          <a:lstStyle>
            <a:lvl1pPr>
              <a:defRPr sz="1600">
                <a:solidFill>
                  <a:schemeClr val="bg2"/>
                </a:solidFill>
              </a:defRPr>
            </a:lvl1pPr>
            <a:lvl2pPr>
              <a:defRPr sz="1600">
                <a:solidFill>
                  <a:schemeClr val="bg2"/>
                </a:solidFill>
              </a:defRPr>
            </a:lvl2pPr>
            <a:lvl3pPr>
              <a:defRPr sz="1600">
                <a:solidFill>
                  <a:schemeClr val="bg2"/>
                </a:solidFill>
              </a:defRPr>
            </a:lvl3pPr>
            <a:lvl4pPr>
              <a:defRPr sz="1400">
                <a:solidFill>
                  <a:schemeClr val="bg2"/>
                </a:solidFill>
              </a:defRPr>
            </a:lvl4pPr>
            <a:lvl5pPr>
              <a:defRPr sz="1400">
                <a:solidFill>
                  <a:schemeClr val="bg2"/>
                </a:solidFill>
              </a:defRPr>
            </a:lvl5pPr>
          </a:lstStyle>
          <a:p>
            <a:pPr lvl="0"/>
            <a:r>
              <a:rPr lang="en-US" smtClean="0"/>
              <a:t>Click to edit Master text styles</a:t>
            </a:r>
          </a:p>
          <a:p>
            <a:pPr lvl="1"/>
            <a:r>
              <a:rPr lang="en-US" smtClean="0"/>
              <a:t>Second level</a:t>
            </a:r>
          </a:p>
          <a:p>
            <a:pPr lvl="2"/>
            <a:r>
              <a:rPr lang="en-US" smtClean="0"/>
              <a:t>Third level</a:t>
            </a:r>
            <a:endParaRPr lang="en-US"/>
          </a:p>
        </p:txBody>
      </p:sp>
      <p:sp>
        <p:nvSpPr>
          <p:cNvPr id="32" name="Chart Placeholder 11"/>
          <p:cNvSpPr>
            <a:spLocks noGrp="1"/>
          </p:cNvSpPr>
          <p:nvPr>
            <p:ph type="chart" sz="quarter" idx="44"/>
          </p:nvPr>
        </p:nvSpPr>
        <p:spPr>
          <a:xfrm>
            <a:off x="6642100" y="3378201"/>
            <a:ext cx="5071365" cy="2590800"/>
          </a:xfrm>
        </p:spPr>
        <p:txBody>
          <a:bodyPr/>
          <a:lstStyle/>
          <a:p>
            <a:endParaRPr lang="en-US"/>
          </a:p>
        </p:txBody>
      </p:sp>
      <p:sp>
        <p:nvSpPr>
          <p:cNvPr id="24" name="Text Placeholder 5"/>
          <p:cNvSpPr>
            <a:spLocks noGrp="1"/>
          </p:cNvSpPr>
          <p:nvPr>
            <p:ph type="body" sz="quarter" idx="45"/>
          </p:nvPr>
        </p:nvSpPr>
        <p:spPr>
          <a:xfrm>
            <a:off x="6642100" y="1668688"/>
            <a:ext cx="5067302" cy="1531712"/>
          </a:xfrm>
        </p:spPr>
        <p:txBody>
          <a:bodyPr>
            <a:noAutofit/>
          </a:bodyPr>
          <a:lstStyle>
            <a:lvl1pPr>
              <a:defRPr sz="1600">
                <a:solidFill>
                  <a:schemeClr val="bg2"/>
                </a:solidFill>
              </a:defRPr>
            </a:lvl1pPr>
            <a:lvl2pPr>
              <a:defRPr sz="1600">
                <a:solidFill>
                  <a:schemeClr val="bg2"/>
                </a:solidFill>
              </a:defRPr>
            </a:lvl2pPr>
            <a:lvl3pPr>
              <a:defRPr sz="1600">
                <a:solidFill>
                  <a:schemeClr val="bg2"/>
                </a:solidFill>
              </a:defRPr>
            </a:lvl3pPr>
            <a:lvl4pPr>
              <a:defRPr sz="1400">
                <a:solidFill>
                  <a:schemeClr val="bg2"/>
                </a:solidFill>
              </a:defRPr>
            </a:lvl4pPr>
            <a:lvl5pPr>
              <a:defRPr sz="1400">
                <a:solidFill>
                  <a:schemeClr val="bg2"/>
                </a:solidFill>
              </a:defRPr>
            </a:lvl5pPr>
          </a:lstStyle>
          <a:p>
            <a:pPr lvl="0"/>
            <a:r>
              <a:rPr lang="en-US" smtClean="0"/>
              <a:t>Click to edit Master text styles</a:t>
            </a:r>
          </a:p>
          <a:p>
            <a:pPr lvl="1"/>
            <a:r>
              <a:rPr lang="en-US" smtClean="0"/>
              <a:t>Second level</a:t>
            </a:r>
          </a:p>
          <a:p>
            <a:pPr lvl="2"/>
            <a:r>
              <a:rPr lang="en-US" smtClean="0"/>
              <a:t>Third level</a:t>
            </a:r>
            <a:endParaRPr lang="en-US"/>
          </a:p>
        </p:txBody>
      </p:sp>
      <p:grpSp>
        <p:nvGrpSpPr>
          <p:cNvPr id="17" name="Group 16"/>
          <p:cNvGrpSpPr/>
          <p:nvPr userDrawn="1"/>
        </p:nvGrpSpPr>
        <p:grpSpPr>
          <a:xfrm>
            <a:off x="0" y="6766560"/>
            <a:ext cx="12192000" cy="91440"/>
            <a:chOff x="0" y="4480421"/>
            <a:chExt cx="12192000" cy="91440"/>
          </a:xfrm>
        </p:grpSpPr>
        <p:sp>
          <p:nvSpPr>
            <p:cNvPr id="25" name="Rectangle 2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2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Rectangle 27"/>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Rectangle 2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602059075"/>
      </p:ext>
    </p:extLst>
  </p:cSld>
  <p:clrMapOvr>
    <a:masterClrMapping/>
  </p:clrMapOvr>
  <p:timing>
    <p:tnLst>
      <p:par>
        <p:cTn id="1" dur="indefinite" restart="never" nodeType="tmRoot"/>
      </p:par>
    </p:tnLst>
  </p:timing>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map 4">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598"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70265"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4" name="Text Placeholder 12"/>
          <p:cNvSpPr>
            <a:spLocks noGrp="1"/>
          </p:cNvSpPr>
          <p:nvPr>
            <p:ph type="body" sz="quarter" idx="24" hasCustomPrompt="1"/>
          </p:nvPr>
        </p:nvSpPr>
        <p:spPr>
          <a:xfrm>
            <a:off x="482598" y="5361758"/>
            <a:ext cx="5613402" cy="607243"/>
          </a:xfrm>
          <a:noFill/>
          <a:ln>
            <a:noFill/>
          </a:ln>
        </p:spPr>
        <p:txBody>
          <a:bodyPr vert="horz" wrap="square" lIns="91440" tIns="45720" rIns="91440" bIns="45720" rtlCol="0" anchor="ctr">
            <a:noAutofit/>
          </a:bodyPr>
          <a:lstStyle>
            <a:lvl1pPr marL="228600" indent="-228600" algn="l">
              <a:buNone/>
              <a:defRPr lang="en-US" sz="1600" b="1" cap="all" baseline="0">
                <a:solidFill>
                  <a:schemeClr val="bg2"/>
                </a:solidFill>
              </a:defRPr>
            </a:lvl1pPr>
          </a:lstStyle>
          <a:p>
            <a:pPr marL="0" lvl="0" indent="0"/>
            <a:r>
              <a:rPr lang="en-US" smtClean="0"/>
              <a:t>COUNTRY</a:t>
            </a:r>
            <a:endParaRPr lang="en-US"/>
          </a:p>
        </p:txBody>
      </p:sp>
      <p:sp>
        <p:nvSpPr>
          <p:cNvPr id="24" name="Text Placeholder 5"/>
          <p:cNvSpPr>
            <a:spLocks noGrp="1"/>
          </p:cNvSpPr>
          <p:nvPr>
            <p:ph type="body" sz="quarter" idx="45"/>
          </p:nvPr>
        </p:nvSpPr>
        <p:spPr>
          <a:xfrm>
            <a:off x="6642100" y="1668688"/>
            <a:ext cx="5067302" cy="2890612"/>
          </a:xfrm>
        </p:spPr>
        <p:txBody>
          <a:bodyPr>
            <a:noAutofit/>
          </a:bodyPr>
          <a:lstStyle>
            <a:lvl1pPr>
              <a:defRPr sz="1600">
                <a:solidFill>
                  <a:schemeClr val="bg2"/>
                </a:solidFill>
              </a:defRPr>
            </a:lvl1pPr>
            <a:lvl2pPr>
              <a:defRPr sz="1600">
                <a:solidFill>
                  <a:schemeClr val="bg2"/>
                </a:solidFill>
              </a:defRPr>
            </a:lvl2pPr>
            <a:lvl3pPr>
              <a:defRPr sz="1600">
                <a:solidFill>
                  <a:schemeClr val="bg2"/>
                </a:solidFill>
              </a:defRPr>
            </a:lvl3pPr>
            <a:lvl4pPr>
              <a:defRPr sz="1400">
                <a:solidFill>
                  <a:schemeClr val="bg2"/>
                </a:solidFill>
              </a:defRPr>
            </a:lvl4pPr>
            <a:lvl5pPr>
              <a:defRPr sz="1400">
                <a:solidFill>
                  <a:schemeClr val="bg2"/>
                </a:solidFill>
              </a:defRPr>
            </a:lvl5pPr>
          </a:lstStyle>
          <a:p>
            <a:pPr lvl="0"/>
            <a:r>
              <a:rPr lang="en-US" smtClean="0"/>
              <a:t>Click to edit Master text styles</a:t>
            </a:r>
          </a:p>
          <a:p>
            <a:pPr lvl="1"/>
            <a:r>
              <a:rPr lang="en-US" smtClean="0"/>
              <a:t>Second level</a:t>
            </a:r>
          </a:p>
          <a:p>
            <a:pPr lvl="2"/>
            <a:r>
              <a:rPr lang="en-US" smtClean="0"/>
              <a:t>Third level</a:t>
            </a:r>
            <a:endParaRPr lang="en-US"/>
          </a:p>
        </p:txBody>
      </p:sp>
      <p:cxnSp>
        <p:nvCxnSpPr>
          <p:cNvPr id="8" name="Straight Connector 7"/>
          <p:cNvCxnSpPr/>
          <p:nvPr userDrawn="1"/>
        </p:nvCxnSpPr>
        <p:spPr>
          <a:xfrm>
            <a:off x="6642100" y="4714194"/>
            <a:ext cx="5067302" cy="0"/>
          </a:xfrm>
          <a:prstGeom prst="line">
            <a:avLst/>
          </a:prstGeom>
          <a:ln>
            <a:solidFill>
              <a:schemeClr val="bg2">
                <a:lumMod val="60000"/>
                <a:lumOff val="40000"/>
              </a:schemeClr>
            </a:solidFill>
          </a:ln>
        </p:spPr>
        <p:style>
          <a:lnRef idx="1">
            <a:schemeClr val="accent2"/>
          </a:lnRef>
          <a:fillRef idx="0">
            <a:schemeClr val="accent2"/>
          </a:fillRef>
          <a:effectRef idx="0">
            <a:schemeClr val="accent2"/>
          </a:effectRef>
          <a:fontRef idx="minor">
            <a:schemeClr val="tx1"/>
          </a:fontRef>
        </p:style>
      </p:cxnSp>
      <p:grpSp>
        <p:nvGrpSpPr>
          <p:cNvPr id="16" name="Group 15"/>
          <p:cNvGrpSpPr/>
          <p:nvPr userDrawn="1"/>
        </p:nvGrpSpPr>
        <p:grpSpPr>
          <a:xfrm>
            <a:off x="0" y="6766560"/>
            <a:ext cx="12192000" cy="91440"/>
            <a:chOff x="0" y="4480421"/>
            <a:chExt cx="12192000" cy="91440"/>
          </a:xfrm>
        </p:grpSpPr>
        <p:sp>
          <p:nvSpPr>
            <p:cNvPr id="17" name="Rectangle 16"/>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ectangle 24"/>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25"/>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Rectangle 27"/>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4180281109"/>
      </p:ext>
    </p:extLst>
  </p:cSld>
  <p:clrMapOvr>
    <a:masterClrMapping/>
  </p:clrMapOvr>
  <p:timing>
    <p:tnLst>
      <p:par>
        <p:cTn id="1" dur="indefinite" restart="never" nodeType="tmRoot"/>
      </p:par>
    </p:tnLst>
  </p:timing>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invoice">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598"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70265"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9" name="Table Placeholder 8"/>
          <p:cNvSpPr>
            <a:spLocks noGrp="1"/>
          </p:cNvSpPr>
          <p:nvPr>
            <p:ph type="tbl" sz="quarter" idx="13"/>
          </p:nvPr>
        </p:nvSpPr>
        <p:spPr>
          <a:xfrm>
            <a:off x="7126514" y="1654175"/>
            <a:ext cx="4586952" cy="1988911"/>
          </a:xfrm>
        </p:spPr>
        <p:txBody>
          <a:bodyPr/>
          <a:lstStyle/>
          <a:p>
            <a:endParaRPr lang="en-US"/>
          </a:p>
        </p:txBody>
      </p:sp>
      <p:sp>
        <p:nvSpPr>
          <p:cNvPr id="25" name="Table Placeholder 8"/>
          <p:cNvSpPr>
            <a:spLocks noGrp="1"/>
          </p:cNvSpPr>
          <p:nvPr>
            <p:ph type="tbl" sz="quarter" idx="14"/>
          </p:nvPr>
        </p:nvSpPr>
        <p:spPr>
          <a:xfrm>
            <a:off x="482598" y="4125686"/>
            <a:ext cx="11230867" cy="2086323"/>
          </a:xfrm>
        </p:spPr>
        <p:txBody>
          <a:bodyPr/>
          <a:lstStyle/>
          <a:p>
            <a:endParaRPr lang="en-US"/>
          </a:p>
        </p:txBody>
      </p:sp>
      <p:sp>
        <p:nvSpPr>
          <p:cNvPr id="11" name="Text Placeholder 10"/>
          <p:cNvSpPr>
            <a:spLocks noGrp="1"/>
          </p:cNvSpPr>
          <p:nvPr>
            <p:ph type="body" sz="quarter" idx="15" hasCustomPrompt="1"/>
          </p:nvPr>
        </p:nvSpPr>
        <p:spPr>
          <a:xfrm>
            <a:off x="482598" y="1981511"/>
            <a:ext cx="5236031" cy="1890071"/>
          </a:xfrm>
        </p:spPr>
        <p:txBody>
          <a:bodyPr>
            <a:normAutofit/>
          </a:bodyPr>
          <a:lstStyle>
            <a:lvl1pPr marL="0" indent="0">
              <a:spcBef>
                <a:spcPts val="0"/>
              </a:spcBef>
              <a:buNone/>
              <a:defRPr sz="1600" baseline="0"/>
            </a:lvl1pPr>
            <a:lvl2pPr marL="457200" indent="0">
              <a:buNone/>
              <a:defRPr/>
            </a:lvl2pPr>
            <a:lvl3pPr marL="914400" indent="0">
              <a:buNone/>
              <a:defRPr/>
            </a:lvl3pPr>
            <a:lvl4pPr marL="1371600" indent="0">
              <a:buNone/>
              <a:defRPr/>
            </a:lvl4pPr>
            <a:lvl5pPr marL="1828800" indent="0">
              <a:buNone/>
              <a:defRPr/>
            </a:lvl5pPr>
          </a:lstStyle>
          <a:p>
            <a:pPr lvl="0"/>
            <a:r>
              <a:rPr lang="en-US" smtClean="0"/>
              <a:t>Supplier information (address, phone #, etc.)</a:t>
            </a:r>
            <a:endParaRPr lang="en-US"/>
          </a:p>
        </p:txBody>
      </p:sp>
      <p:sp>
        <p:nvSpPr>
          <p:cNvPr id="26" name="Text Placeholder 10"/>
          <p:cNvSpPr>
            <a:spLocks noGrp="1"/>
          </p:cNvSpPr>
          <p:nvPr>
            <p:ph type="body" sz="quarter" idx="16" hasCustomPrompt="1"/>
          </p:nvPr>
        </p:nvSpPr>
        <p:spPr>
          <a:xfrm>
            <a:off x="482597" y="1630415"/>
            <a:ext cx="5236031" cy="332086"/>
          </a:xfrm>
        </p:spPr>
        <p:txBody>
          <a:bodyPr>
            <a:noAutofit/>
          </a:bodyPr>
          <a:lstStyle>
            <a:lvl1pPr marL="0" indent="0">
              <a:buNone/>
              <a:defRPr sz="1800" b="1" baseline="0"/>
            </a:lvl1pPr>
            <a:lvl2pPr marL="457200" indent="0">
              <a:buNone/>
              <a:defRPr/>
            </a:lvl2pPr>
            <a:lvl3pPr marL="914400" indent="0">
              <a:buNone/>
              <a:defRPr/>
            </a:lvl3pPr>
            <a:lvl4pPr marL="1371600" indent="0">
              <a:buNone/>
              <a:defRPr/>
            </a:lvl4pPr>
            <a:lvl5pPr marL="1828800" indent="0">
              <a:buNone/>
              <a:defRPr/>
            </a:lvl5pPr>
          </a:lstStyle>
          <a:p>
            <a:pPr lvl="0"/>
            <a:r>
              <a:rPr lang="en-US" smtClean="0"/>
              <a:t>Invoice to:</a:t>
            </a:r>
            <a:endParaRPr lang="en-US"/>
          </a:p>
        </p:txBody>
      </p:sp>
      <p:grpSp>
        <p:nvGrpSpPr>
          <p:cNvPr id="17" name="Group 16"/>
          <p:cNvGrpSpPr/>
          <p:nvPr userDrawn="1"/>
        </p:nvGrpSpPr>
        <p:grpSpPr>
          <a:xfrm>
            <a:off x="0" y="6766560"/>
            <a:ext cx="12192000" cy="91440"/>
            <a:chOff x="0" y="4480421"/>
            <a:chExt cx="12192000" cy="91440"/>
          </a:xfrm>
        </p:grpSpPr>
        <p:sp>
          <p:nvSpPr>
            <p:cNvPr id="24" name="Rectangle 23"/>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Rectangle 2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Rectangle 2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Rectangle 29"/>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3984862248"/>
      </p:ext>
    </p:extLst>
  </p:cSld>
  <p:clrMapOvr>
    <a:masterClrMapping/>
  </p:clrMapOvr>
  <p:timing>
    <p:tnLst>
      <p:par>
        <p:cTn id="1" dur="indefinite" restart="never" nodeType="tmRoot"/>
      </p:par>
    </p:tnLst>
  </p:timing>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content and 6 icons left">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598"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70265"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1" name="Text Placeholder 10"/>
          <p:cNvSpPr>
            <a:spLocks noGrp="1"/>
          </p:cNvSpPr>
          <p:nvPr>
            <p:ph type="body" sz="quarter" idx="15" hasCustomPrompt="1"/>
          </p:nvPr>
        </p:nvSpPr>
        <p:spPr>
          <a:xfrm>
            <a:off x="482598" y="2295143"/>
            <a:ext cx="6939282" cy="1242913"/>
          </a:xfrm>
        </p:spPr>
        <p:txBody>
          <a:bodyPr>
            <a:normAutofit/>
          </a:bodyPr>
          <a:lstStyle>
            <a:lvl1pPr marL="0" indent="0">
              <a:spcBef>
                <a:spcPts val="0"/>
              </a:spcBef>
              <a:buNone/>
              <a:defRPr sz="1600" baseline="0">
                <a:solidFill>
                  <a:schemeClr val="bg2">
                    <a:lumMod val="7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Your text here</a:t>
            </a:r>
            <a:endParaRPr lang="en-US"/>
          </a:p>
        </p:txBody>
      </p:sp>
      <p:sp>
        <p:nvSpPr>
          <p:cNvPr id="17" name="Text Placeholder 10"/>
          <p:cNvSpPr>
            <a:spLocks noGrp="1"/>
          </p:cNvSpPr>
          <p:nvPr>
            <p:ph type="body" sz="quarter" idx="16" hasCustomPrompt="1"/>
          </p:nvPr>
        </p:nvSpPr>
        <p:spPr>
          <a:xfrm>
            <a:off x="482598" y="3640616"/>
            <a:ext cx="759462" cy="759462"/>
          </a:xfrm>
        </p:spPr>
        <p:txBody>
          <a:bodyPr anchor="ctr">
            <a:normAutofit/>
          </a:bodyPr>
          <a:lstStyle>
            <a:lvl1pPr marL="0" indent="0" algn="ctr">
              <a:spcBef>
                <a:spcPts val="0"/>
              </a:spcBef>
              <a:buNone/>
              <a:defRPr sz="3600" baseline="0">
                <a:latin typeface="FontAwesome"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a:t>
            </a:r>
            <a:endParaRPr lang="en-US"/>
          </a:p>
        </p:txBody>
      </p:sp>
      <p:sp>
        <p:nvSpPr>
          <p:cNvPr id="24" name="Text Placeholder 10"/>
          <p:cNvSpPr>
            <a:spLocks noGrp="1"/>
          </p:cNvSpPr>
          <p:nvPr>
            <p:ph type="body" sz="quarter" idx="17" hasCustomPrompt="1"/>
          </p:nvPr>
        </p:nvSpPr>
        <p:spPr>
          <a:xfrm>
            <a:off x="1718562" y="3640616"/>
            <a:ext cx="759462" cy="759462"/>
          </a:xfrm>
        </p:spPr>
        <p:txBody>
          <a:bodyPr anchor="ctr">
            <a:normAutofit/>
          </a:bodyPr>
          <a:lstStyle>
            <a:lvl1pPr marL="0" indent="0" algn="ctr">
              <a:spcBef>
                <a:spcPts val="0"/>
              </a:spcBef>
              <a:buNone/>
              <a:defRPr sz="3600" baseline="0">
                <a:latin typeface="FontAwesome"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a:t>
            </a:r>
            <a:endParaRPr lang="en-US"/>
          </a:p>
        </p:txBody>
      </p:sp>
      <p:sp>
        <p:nvSpPr>
          <p:cNvPr id="27" name="Text Placeholder 10"/>
          <p:cNvSpPr>
            <a:spLocks noGrp="1"/>
          </p:cNvSpPr>
          <p:nvPr>
            <p:ph type="body" sz="quarter" idx="18" hasCustomPrompt="1"/>
          </p:nvPr>
        </p:nvSpPr>
        <p:spPr>
          <a:xfrm>
            <a:off x="2954526" y="3640616"/>
            <a:ext cx="759462" cy="759462"/>
          </a:xfrm>
        </p:spPr>
        <p:txBody>
          <a:bodyPr anchor="ctr">
            <a:normAutofit/>
          </a:bodyPr>
          <a:lstStyle>
            <a:lvl1pPr marL="0" indent="0" algn="ctr">
              <a:spcBef>
                <a:spcPts val="0"/>
              </a:spcBef>
              <a:buNone/>
              <a:defRPr sz="3600" baseline="0">
                <a:latin typeface="FontAwesome"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a:t>
            </a:r>
            <a:endParaRPr lang="en-US"/>
          </a:p>
        </p:txBody>
      </p:sp>
      <p:sp>
        <p:nvSpPr>
          <p:cNvPr id="28" name="Text Placeholder 10"/>
          <p:cNvSpPr>
            <a:spLocks noGrp="1"/>
          </p:cNvSpPr>
          <p:nvPr>
            <p:ph type="body" sz="quarter" idx="19" hasCustomPrompt="1"/>
          </p:nvPr>
        </p:nvSpPr>
        <p:spPr>
          <a:xfrm>
            <a:off x="4190490" y="3640616"/>
            <a:ext cx="759462" cy="759462"/>
          </a:xfrm>
        </p:spPr>
        <p:txBody>
          <a:bodyPr anchor="ctr">
            <a:normAutofit/>
          </a:bodyPr>
          <a:lstStyle>
            <a:lvl1pPr marL="0" indent="0" algn="ctr">
              <a:spcBef>
                <a:spcPts val="0"/>
              </a:spcBef>
              <a:buNone/>
              <a:defRPr sz="3600" baseline="0">
                <a:latin typeface="FontAwesome"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a:t>
            </a:r>
            <a:endParaRPr lang="en-US"/>
          </a:p>
        </p:txBody>
      </p:sp>
      <p:sp>
        <p:nvSpPr>
          <p:cNvPr id="29" name="Text Placeholder 10"/>
          <p:cNvSpPr>
            <a:spLocks noGrp="1"/>
          </p:cNvSpPr>
          <p:nvPr>
            <p:ph type="body" sz="quarter" idx="20" hasCustomPrompt="1"/>
          </p:nvPr>
        </p:nvSpPr>
        <p:spPr>
          <a:xfrm>
            <a:off x="5426454" y="3640616"/>
            <a:ext cx="759462" cy="759462"/>
          </a:xfrm>
        </p:spPr>
        <p:txBody>
          <a:bodyPr anchor="ctr">
            <a:normAutofit/>
          </a:bodyPr>
          <a:lstStyle>
            <a:lvl1pPr marL="0" indent="0" algn="ctr">
              <a:spcBef>
                <a:spcPts val="0"/>
              </a:spcBef>
              <a:buNone/>
              <a:defRPr sz="3600" baseline="0">
                <a:latin typeface="FontAwesome"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a:t>
            </a:r>
            <a:endParaRPr lang="en-US"/>
          </a:p>
        </p:txBody>
      </p:sp>
      <p:sp>
        <p:nvSpPr>
          <p:cNvPr id="30" name="Text Placeholder 10"/>
          <p:cNvSpPr>
            <a:spLocks noGrp="1"/>
          </p:cNvSpPr>
          <p:nvPr>
            <p:ph type="body" sz="quarter" idx="21" hasCustomPrompt="1"/>
          </p:nvPr>
        </p:nvSpPr>
        <p:spPr>
          <a:xfrm>
            <a:off x="6662418" y="3640616"/>
            <a:ext cx="759462" cy="759462"/>
          </a:xfrm>
        </p:spPr>
        <p:txBody>
          <a:bodyPr anchor="ctr">
            <a:normAutofit/>
          </a:bodyPr>
          <a:lstStyle>
            <a:lvl1pPr marL="0" indent="0" algn="ctr">
              <a:spcBef>
                <a:spcPts val="0"/>
              </a:spcBef>
              <a:buNone/>
              <a:defRPr sz="3600" baseline="0">
                <a:latin typeface="FontAwesome"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a:t>
            </a:r>
            <a:endParaRPr lang="en-US"/>
          </a:p>
        </p:txBody>
      </p:sp>
      <p:sp>
        <p:nvSpPr>
          <p:cNvPr id="31" name="Text Placeholder 10"/>
          <p:cNvSpPr>
            <a:spLocks noGrp="1"/>
          </p:cNvSpPr>
          <p:nvPr>
            <p:ph type="body" sz="quarter" idx="22" hasCustomPrompt="1"/>
          </p:nvPr>
        </p:nvSpPr>
        <p:spPr>
          <a:xfrm>
            <a:off x="482598" y="4419089"/>
            <a:ext cx="759462" cy="286232"/>
          </a:xfrm>
          <a:solidFill>
            <a:schemeClr val="bg2">
              <a:lumMod val="20000"/>
              <a:lumOff val="80000"/>
            </a:schemeClr>
          </a:solidFill>
        </p:spPr>
        <p:txBody>
          <a:bodyPr lIns="0" rIns="0" anchor="t">
            <a:spAutoFit/>
          </a:bodyPr>
          <a:lstStyle>
            <a:lvl1pPr marL="0" indent="0" algn="ctr">
              <a:spcBef>
                <a:spcPts val="0"/>
              </a:spcBef>
              <a:buNone/>
              <a:defRPr sz="1400" b="1" baseline="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Caption</a:t>
            </a:r>
            <a:endParaRPr lang="en-US"/>
          </a:p>
        </p:txBody>
      </p:sp>
      <p:sp>
        <p:nvSpPr>
          <p:cNvPr id="38" name="Text Placeholder 10"/>
          <p:cNvSpPr>
            <a:spLocks noGrp="1"/>
          </p:cNvSpPr>
          <p:nvPr>
            <p:ph type="body" sz="quarter" idx="28" hasCustomPrompt="1"/>
          </p:nvPr>
        </p:nvSpPr>
        <p:spPr>
          <a:xfrm>
            <a:off x="482598" y="4889678"/>
            <a:ext cx="6939282" cy="1348429"/>
          </a:xfrm>
        </p:spPr>
        <p:txBody>
          <a:bodyPr>
            <a:normAutofit/>
          </a:bodyPr>
          <a:lstStyle>
            <a:lvl1pPr marL="0" indent="0">
              <a:spcBef>
                <a:spcPts val="0"/>
              </a:spcBef>
              <a:buNone/>
              <a:defRPr sz="1600" baseline="0">
                <a:solidFill>
                  <a:schemeClr val="bg2">
                    <a:lumMod val="7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Your text here</a:t>
            </a:r>
            <a:endParaRPr lang="en-US"/>
          </a:p>
        </p:txBody>
      </p:sp>
      <p:sp>
        <p:nvSpPr>
          <p:cNvPr id="39" name="Text Placeholder 10"/>
          <p:cNvSpPr>
            <a:spLocks noGrp="1"/>
          </p:cNvSpPr>
          <p:nvPr>
            <p:ph type="body" sz="quarter" idx="29" hasCustomPrompt="1"/>
          </p:nvPr>
        </p:nvSpPr>
        <p:spPr>
          <a:xfrm>
            <a:off x="1718562" y="4419089"/>
            <a:ext cx="759462" cy="286232"/>
          </a:xfrm>
          <a:solidFill>
            <a:schemeClr val="bg2">
              <a:lumMod val="20000"/>
              <a:lumOff val="80000"/>
            </a:schemeClr>
          </a:solidFill>
        </p:spPr>
        <p:txBody>
          <a:bodyPr lIns="0" rIns="0" anchor="t">
            <a:spAutoFit/>
          </a:bodyPr>
          <a:lstStyle>
            <a:lvl1pPr marL="0" indent="0" algn="ctr">
              <a:spcBef>
                <a:spcPts val="0"/>
              </a:spcBef>
              <a:buNone/>
              <a:defRPr sz="1400" b="1" baseline="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Caption</a:t>
            </a:r>
            <a:endParaRPr lang="en-US"/>
          </a:p>
        </p:txBody>
      </p:sp>
      <p:sp>
        <p:nvSpPr>
          <p:cNvPr id="40" name="Text Placeholder 10"/>
          <p:cNvSpPr>
            <a:spLocks noGrp="1"/>
          </p:cNvSpPr>
          <p:nvPr>
            <p:ph type="body" sz="quarter" idx="30" hasCustomPrompt="1"/>
          </p:nvPr>
        </p:nvSpPr>
        <p:spPr>
          <a:xfrm>
            <a:off x="2954526" y="4419089"/>
            <a:ext cx="759462" cy="286232"/>
          </a:xfrm>
          <a:solidFill>
            <a:schemeClr val="bg2">
              <a:lumMod val="20000"/>
              <a:lumOff val="80000"/>
            </a:schemeClr>
          </a:solidFill>
        </p:spPr>
        <p:txBody>
          <a:bodyPr lIns="0" rIns="0" anchor="t">
            <a:spAutoFit/>
          </a:bodyPr>
          <a:lstStyle>
            <a:lvl1pPr marL="0" indent="0" algn="ctr">
              <a:spcBef>
                <a:spcPts val="0"/>
              </a:spcBef>
              <a:buNone/>
              <a:defRPr sz="1400" b="1" baseline="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Caption</a:t>
            </a:r>
            <a:endParaRPr lang="en-US"/>
          </a:p>
        </p:txBody>
      </p:sp>
      <p:sp>
        <p:nvSpPr>
          <p:cNvPr id="41" name="Text Placeholder 10"/>
          <p:cNvSpPr>
            <a:spLocks noGrp="1"/>
          </p:cNvSpPr>
          <p:nvPr>
            <p:ph type="body" sz="quarter" idx="31" hasCustomPrompt="1"/>
          </p:nvPr>
        </p:nvSpPr>
        <p:spPr>
          <a:xfrm>
            <a:off x="4190490" y="4419089"/>
            <a:ext cx="759462" cy="286232"/>
          </a:xfrm>
          <a:solidFill>
            <a:schemeClr val="bg2">
              <a:lumMod val="20000"/>
              <a:lumOff val="80000"/>
            </a:schemeClr>
          </a:solidFill>
        </p:spPr>
        <p:txBody>
          <a:bodyPr lIns="0" rIns="0" anchor="t">
            <a:spAutoFit/>
          </a:bodyPr>
          <a:lstStyle>
            <a:lvl1pPr marL="0" indent="0" algn="ctr">
              <a:spcBef>
                <a:spcPts val="0"/>
              </a:spcBef>
              <a:buNone/>
              <a:defRPr sz="1400" b="1" baseline="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Caption</a:t>
            </a:r>
            <a:endParaRPr lang="en-US"/>
          </a:p>
        </p:txBody>
      </p:sp>
      <p:sp>
        <p:nvSpPr>
          <p:cNvPr id="42" name="Text Placeholder 10"/>
          <p:cNvSpPr>
            <a:spLocks noGrp="1"/>
          </p:cNvSpPr>
          <p:nvPr>
            <p:ph type="body" sz="quarter" idx="32" hasCustomPrompt="1"/>
          </p:nvPr>
        </p:nvSpPr>
        <p:spPr>
          <a:xfrm>
            <a:off x="5426454" y="4419089"/>
            <a:ext cx="759462" cy="286232"/>
          </a:xfrm>
          <a:solidFill>
            <a:schemeClr val="bg2">
              <a:lumMod val="20000"/>
              <a:lumOff val="80000"/>
            </a:schemeClr>
          </a:solidFill>
        </p:spPr>
        <p:txBody>
          <a:bodyPr lIns="0" rIns="0" anchor="t">
            <a:spAutoFit/>
          </a:bodyPr>
          <a:lstStyle>
            <a:lvl1pPr marL="0" indent="0" algn="ctr">
              <a:spcBef>
                <a:spcPts val="0"/>
              </a:spcBef>
              <a:buNone/>
              <a:defRPr sz="1400" b="1" baseline="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Caption</a:t>
            </a:r>
            <a:endParaRPr lang="en-US"/>
          </a:p>
        </p:txBody>
      </p:sp>
      <p:sp>
        <p:nvSpPr>
          <p:cNvPr id="43" name="Text Placeholder 10"/>
          <p:cNvSpPr>
            <a:spLocks noGrp="1"/>
          </p:cNvSpPr>
          <p:nvPr>
            <p:ph type="body" sz="quarter" idx="33" hasCustomPrompt="1"/>
          </p:nvPr>
        </p:nvSpPr>
        <p:spPr>
          <a:xfrm>
            <a:off x="6662418" y="4419089"/>
            <a:ext cx="759462" cy="286232"/>
          </a:xfrm>
          <a:solidFill>
            <a:schemeClr val="bg2">
              <a:lumMod val="20000"/>
              <a:lumOff val="80000"/>
            </a:schemeClr>
          </a:solidFill>
        </p:spPr>
        <p:txBody>
          <a:bodyPr lIns="0" rIns="0" anchor="t">
            <a:spAutoFit/>
          </a:bodyPr>
          <a:lstStyle>
            <a:lvl1pPr marL="0" indent="0" algn="ctr">
              <a:spcBef>
                <a:spcPts val="0"/>
              </a:spcBef>
              <a:buNone/>
              <a:defRPr sz="1400" b="1" baseline="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Caption</a:t>
            </a:r>
            <a:endParaRPr lang="en-US"/>
          </a:p>
        </p:txBody>
      </p:sp>
      <p:sp>
        <p:nvSpPr>
          <p:cNvPr id="44" name="Text Placeholder 10"/>
          <p:cNvSpPr>
            <a:spLocks noGrp="1"/>
          </p:cNvSpPr>
          <p:nvPr>
            <p:ph type="body" sz="quarter" idx="34" hasCustomPrompt="1"/>
          </p:nvPr>
        </p:nvSpPr>
        <p:spPr>
          <a:xfrm>
            <a:off x="482598" y="1766691"/>
            <a:ext cx="6939282" cy="413582"/>
          </a:xfrm>
        </p:spPr>
        <p:txBody>
          <a:bodyPr>
            <a:normAutofit/>
          </a:bodyPr>
          <a:lstStyle>
            <a:lvl1pPr marL="0" indent="0">
              <a:spcBef>
                <a:spcPts val="0"/>
              </a:spcBef>
              <a:buNone/>
              <a:defRPr sz="2000" b="1"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smtClean="0"/>
              <a:t>Your title here</a:t>
            </a:r>
            <a:endParaRPr lang="en-US"/>
          </a:p>
        </p:txBody>
      </p:sp>
      <p:grpSp>
        <p:nvGrpSpPr>
          <p:cNvPr id="32" name="Group 31"/>
          <p:cNvGrpSpPr/>
          <p:nvPr userDrawn="1"/>
        </p:nvGrpSpPr>
        <p:grpSpPr>
          <a:xfrm>
            <a:off x="0" y="6766560"/>
            <a:ext cx="12192000" cy="91440"/>
            <a:chOff x="0" y="4480421"/>
            <a:chExt cx="12192000" cy="91440"/>
          </a:xfrm>
        </p:grpSpPr>
        <p:sp>
          <p:nvSpPr>
            <p:cNvPr id="34" name="Rectangle 33"/>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5" name="Rectangle 34"/>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6" name="Rectangle 35"/>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7" name="Rectangle 36"/>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5" name="Rectangle 4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864219160"/>
      </p:ext>
    </p:extLst>
  </p:cSld>
  <p:clrMapOvr>
    <a:masterClrMapping/>
  </p:clrMapOvr>
  <p:timing>
    <p:tnLst>
      <p:par>
        <p:cTn id="1" dur="indefinite" restart="never" nodeType="tmRoot"/>
      </p:par>
    </p:tnLst>
  </p:timing>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content and 6 icons right">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598"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70265"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1" name="Text Placeholder 10"/>
          <p:cNvSpPr>
            <a:spLocks noGrp="1"/>
          </p:cNvSpPr>
          <p:nvPr>
            <p:ph type="body" sz="quarter" idx="15" hasCustomPrompt="1"/>
          </p:nvPr>
        </p:nvSpPr>
        <p:spPr>
          <a:xfrm>
            <a:off x="4774183" y="2295143"/>
            <a:ext cx="6939282" cy="1242913"/>
          </a:xfrm>
        </p:spPr>
        <p:txBody>
          <a:bodyPr>
            <a:normAutofit/>
          </a:bodyPr>
          <a:lstStyle>
            <a:lvl1pPr marL="0" indent="0">
              <a:spcBef>
                <a:spcPts val="0"/>
              </a:spcBef>
              <a:buNone/>
              <a:defRPr sz="1600" baseline="0">
                <a:solidFill>
                  <a:schemeClr val="bg2">
                    <a:lumMod val="7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Your text here</a:t>
            </a:r>
            <a:endParaRPr lang="en-US"/>
          </a:p>
        </p:txBody>
      </p:sp>
      <p:sp>
        <p:nvSpPr>
          <p:cNvPr id="17" name="Text Placeholder 10"/>
          <p:cNvSpPr>
            <a:spLocks noGrp="1"/>
          </p:cNvSpPr>
          <p:nvPr>
            <p:ph type="body" sz="quarter" idx="16" hasCustomPrompt="1"/>
          </p:nvPr>
        </p:nvSpPr>
        <p:spPr>
          <a:xfrm>
            <a:off x="4774183" y="3640616"/>
            <a:ext cx="759462" cy="759462"/>
          </a:xfrm>
        </p:spPr>
        <p:txBody>
          <a:bodyPr anchor="ctr">
            <a:normAutofit/>
          </a:bodyPr>
          <a:lstStyle>
            <a:lvl1pPr marL="0" indent="0" algn="ctr">
              <a:spcBef>
                <a:spcPts val="0"/>
              </a:spcBef>
              <a:buNone/>
              <a:defRPr sz="3600" baseline="0">
                <a:latin typeface="FontAwesome"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a:t>
            </a:r>
            <a:endParaRPr lang="en-US"/>
          </a:p>
        </p:txBody>
      </p:sp>
      <p:sp>
        <p:nvSpPr>
          <p:cNvPr id="24" name="Text Placeholder 10"/>
          <p:cNvSpPr>
            <a:spLocks noGrp="1"/>
          </p:cNvSpPr>
          <p:nvPr>
            <p:ph type="body" sz="quarter" idx="17" hasCustomPrompt="1"/>
          </p:nvPr>
        </p:nvSpPr>
        <p:spPr>
          <a:xfrm>
            <a:off x="6010147" y="3640616"/>
            <a:ext cx="759462" cy="759462"/>
          </a:xfrm>
        </p:spPr>
        <p:txBody>
          <a:bodyPr anchor="ctr">
            <a:normAutofit/>
          </a:bodyPr>
          <a:lstStyle>
            <a:lvl1pPr marL="0" indent="0" algn="ctr">
              <a:spcBef>
                <a:spcPts val="0"/>
              </a:spcBef>
              <a:buNone/>
              <a:defRPr sz="3600" baseline="0">
                <a:latin typeface="FontAwesome"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a:t>
            </a:r>
            <a:endParaRPr lang="en-US"/>
          </a:p>
        </p:txBody>
      </p:sp>
      <p:sp>
        <p:nvSpPr>
          <p:cNvPr id="27" name="Text Placeholder 10"/>
          <p:cNvSpPr>
            <a:spLocks noGrp="1"/>
          </p:cNvSpPr>
          <p:nvPr>
            <p:ph type="body" sz="quarter" idx="18" hasCustomPrompt="1"/>
          </p:nvPr>
        </p:nvSpPr>
        <p:spPr>
          <a:xfrm>
            <a:off x="7246111" y="3640616"/>
            <a:ext cx="759462" cy="759462"/>
          </a:xfrm>
        </p:spPr>
        <p:txBody>
          <a:bodyPr anchor="ctr">
            <a:normAutofit/>
          </a:bodyPr>
          <a:lstStyle>
            <a:lvl1pPr marL="0" indent="0" algn="ctr">
              <a:spcBef>
                <a:spcPts val="0"/>
              </a:spcBef>
              <a:buNone/>
              <a:defRPr sz="3600" baseline="0">
                <a:latin typeface="FontAwesome"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a:t>
            </a:r>
            <a:endParaRPr lang="en-US"/>
          </a:p>
        </p:txBody>
      </p:sp>
      <p:sp>
        <p:nvSpPr>
          <p:cNvPr id="28" name="Text Placeholder 10"/>
          <p:cNvSpPr>
            <a:spLocks noGrp="1"/>
          </p:cNvSpPr>
          <p:nvPr>
            <p:ph type="body" sz="quarter" idx="19" hasCustomPrompt="1"/>
          </p:nvPr>
        </p:nvSpPr>
        <p:spPr>
          <a:xfrm>
            <a:off x="8482075" y="3640616"/>
            <a:ext cx="759462" cy="759462"/>
          </a:xfrm>
        </p:spPr>
        <p:txBody>
          <a:bodyPr anchor="ctr">
            <a:normAutofit/>
          </a:bodyPr>
          <a:lstStyle>
            <a:lvl1pPr marL="0" indent="0" algn="ctr">
              <a:spcBef>
                <a:spcPts val="0"/>
              </a:spcBef>
              <a:buNone/>
              <a:defRPr sz="3600" baseline="0">
                <a:latin typeface="FontAwesome"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a:t>
            </a:r>
            <a:endParaRPr lang="en-US"/>
          </a:p>
        </p:txBody>
      </p:sp>
      <p:sp>
        <p:nvSpPr>
          <p:cNvPr id="29" name="Text Placeholder 10"/>
          <p:cNvSpPr>
            <a:spLocks noGrp="1"/>
          </p:cNvSpPr>
          <p:nvPr>
            <p:ph type="body" sz="quarter" idx="20" hasCustomPrompt="1"/>
          </p:nvPr>
        </p:nvSpPr>
        <p:spPr>
          <a:xfrm>
            <a:off x="9718039" y="3640616"/>
            <a:ext cx="759462" cy="759462"/>
          </a:xfrm>
        </p:spPr>
        <p:txBody>
          <a:bodyPr anchor="ctr">
            <a:normAutofit/>
          </a:bodyPr>
          <a:lstStyle>
            <a:lvl1pPr marL="0" indent="0" algn="ctr">
              <a:spcBef>
                <a:spcPts val="0"/>
              </a:spcBef>
              <a:buNone/>
              <a:defRPr sz="3600" baseline="0">
                <a:latin typeface="FontAwesome"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a:t>
            </a:r>
            <a:endParaRPr lang="en-US"/>
          </a:p>
        </p:txBody>
      </p:sp>
      <p:sp>
        <p:nvSpPr>
          <p:cNvPr id="30" name="Text Placeholder 10"/>
          <p:cNvSpPr>
            <a:spLocks noGrp="1"/>
          </p:cNvSpPr>
          <p:nvPr>
            <p:ph type="body" sz="quarter" idx="21" hasCustomPrompt="1"/>
          </p:nvPr>
        </p:nvSpPr>
        <p:spPr>
          <a:xfrm>
            <a:off x="10954003" y="3640616"/>
            <a:ext cx="759462" cy="759462"/>
          </a:xfrm>
        </p:spPr>
        <p:txBody>
          <a:bodyPr anchor="ctr">
            <a:normAutofit/>
          </a:bodyPr>
          <a:lstStyle>
            <a:lvl1pPr marL="0" indent="0" algn="ctr">
              <a:spcBef>
                <a:spcPts val="0"/>
              </a:spcBef>
              <a:buNone/>
              <a:defRPr sz="3600" baseline="0">
                <a:latin typeface="FontAwesome"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a:t>
            </a:r>
            <a:endParaRPr lang="en-US"/>
          </a:p>
        </p:txBody>
      </p:sp>
      <p:sp>
        <p:nvSpPr>
          <p:cNvPr id="31" name="Text Placeholder 10"/>
          <p:cNvSpPr>
            <a:spLocks noGrp="1"/>
          </p:cNvSpPr>
          <p:nvPr>
            <p:ph type="body" sz="quarter" idx="22" hasCustomPrompt="1"/>
          </p:nvPr>
        </p:nvSpPr>
        <p:spPr>
          <a:xfrm>
            <a:off x="4774183" y="4419089"/>
            <a:ext cx="759462" cy="286232"/>
          </a:xfrm>
          <a:solidFill>
            <a:schemeClr val="bg2">
              <a:lumMod val="20000"/>
              <a:lumOff val="80000"/>
            </a:schemeClr>
          </a:solidFill>
        </p:spPr>
        <p:txBody>
          <a:bodyPr lIns="0" rIns="0" anchor="t">
            <a:spAutoFit/>
          </a:bodyPr>
          <a:lstStyle>
            <a:lvl1pPr marL="0" indent="0" algn="ctr">
              <a:spcBef>
                <a:spcPts val="0"/>
              </a:spcBef>
              <a:buNone/>
              <a:defRPr sz="1400" b="1" baseline="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Caption</a:t>
            </a:r>
            <a:endParaRPr lang="en-US"/>
          </a:p>
        </p:txBody>
      </p:sp>
      <p:sp>
        <p:nvSpPr>
          <p:cNvPr id="38" name="Text Placeholder 10"/>
          <p:cNvSpPr>
            <a:spLocks noGrp="1"/>
          </p:cNvSpPr>
          <p:nvPr>
            <p:ph type="body" sz="quarter" idx="28" hasCustomPrompt="1"/>
          </p:nvPr>
        </p:nvSpPr>
        <p:spPr>
          <a:xfrm>
            <a:off x="4774183" y="4889678"/>
            <a:ext cx="6939282" cy="1348429"/>
          </a:xfrm>
        </p:spPr>
        <p:txBody>
          <a:bodyPr>
            <a:normAutofit/>
          </a:bodyPr>
          <a:lstStyle>
            <a:lvl1pPr marL="0" indent="0">
              <a:spcBef>
                <a:spcPts val="0"/>
              </a:spcBef>
              <a:buNone/>
              <a:defRPr sz="1600" baseline="0">
                <a:solidFill>
                  <a:schemeClr val="bg2">
                    <a:lumMod val="7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Your text here</a:t>
            </a:r>
            <a:endParaRPr lang="en-US"/>
          </a:p>
        </p:txBody>
      </p:sp>
      <p:sp>
        <p:nvSpPr>
          <p:cNvPr id="39" name="Text Placeholder 10"/>
          <p:cNvSpPr>
            <a:spLocks noGrp="1"/>
          </p:cNvSpPr>
          <p:nvPr>
            <p:ph type="body" sz="quarter" idx="29" hasCustomPrompt="1"/>
          </p:nvPr>
        </p:nvSpPr>
        <p:spPr>
          <a:xfrm>
            <a:off x="6010147" y="4419089"/>
            <a:ext cx="759462" cy="286232"/>
          </a:xfrm>
          <a:solidFill>
            <a:schemeClr val="bg2">
              <a:lumMod val="20000"/>
              <a:lumOff val="80000"/>
            </a:schemeClr>
          </a:solidFill>
        </p:spPr>
        <p:txBody>
          <a:bodyPr lIns="0" rIns="0" anchor="t">
            <a:spAutoFit/>
          </a:bodyPr>
          <a:lstStyle>
            <a:lvl1pPr marL="0" indent="0" algn="ctr">
              <a:spcBef>
                <a:spcPts val="0"/>
              </a:spcBef>
              <a:buNone/>
              <a:defRPr sz="1400" b="1" baseline="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Caption</a:t>
            </a:r>
            <a:endParaRPr lang="en-US"/>
          </a:p>
        </p:txBody>
      </p:sp>
      <p:sp>
        <p:nvSpPr>
          <p:cNvPr id="40" name="Text Placeholder 10"/>
          <p:cNvSpPr>
            <a:spLocks noGrp="1"/>
          </p:cNvSpPr>
          <p:nvPr>
            <p:ph type="body" sz="quarter" idx="30" hasCustomPrompt="1"/>
          </p:nvPr>
        </p:nvSpPr>
        <p:spPr>
          <a:xfrm>
            <a:off x="7246111" y="4419089"/>
            <a:ext cx="759462" cy="286232"/>
          </a:xfrm>
          <a:solidFill>
            <a:schemeClr val="bg2">
              <a:lumMod val="20000"/>
              <a:lumOff val="80000"/>
            </a:schemeClr>
          </a:solidFill>
        </p:spPr>
        <p:txBody>
          <a:bodyPr lIns="0" rIns="0" anchor="t">
            <a:spAutoFit/>
          </a:bodyPr>
          <a:lstStyle>
            <a:lvl1pPr marL="0" indent="0" algn="ctr">
              <a:spcBef>
                <a:spcPts val="0"/>
              </a:spcBef>
              <a:buNone/>
              <a:defRPr sz="1400" b="1" baseline="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Caption</a:t>
            </a:r>
            <a:endParaRPr lang="en-US"/>
          </a:p>
        </p:txBody>
      </p:sp>
      <p:sp>
        <p:nvSpPr>
          <p:cNvPr id="41" name="Text Placeholder 10"/>
          <p:cNvSpPr>
            <a:spLocks noGrp="1"/>
          </p:cNvSpPr>
          <p:nvPr>
            <p:ph type="body" sz="quarter" idx="31" hasCustomPrompt="1"/>
          </p:nvPr>
        </p:nvSpPr>
        <p:spPr>
          <a:xfrm>
            <a:off x="8482075" y="4419089"/>
            <a:ext cx="759462" cy="286232"/>
          </a:xfrm>
          <a:solidFill>
            <a:schemeClr val="bg2">
              <a:lumMod val="20000"/>
              <a:lumOff val="80000"/>
            </a:schemeClr>
          </a:solidFill>
        </p:spPr>
        <p:txBody>
          <a:bodyPr lIns="0" rIns="0" anchor="t">
            <a:spAutoFit/>
          </a:bodyPr>
          <a:lstStyle>
            <a:lvl1pPr marL="0" indent="0" algn="ctr">
              <a:spcBef>
                <a:spcPts val="0"/>
              </a:spcBef>
              <a:buNone/>
              <a:defRPr sz="1400" b="1" baseline="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Caption</a:t>
            </a:r>
            <a:endParaRPr lang="en-US"/>
          </a:p>
        </p:txBody>
      </p:sp>
      <p:sp>
        <p:nvSpPr>
          <p:cNvPr id="42" name="Text Placeholder 10"/>
          <p:cNvSpPr>
            <a:spLocks noGrp="1"/>
          </p:cNvSpPr>
          <p:nvPr>
            <p:ph type="body" sz="quarter" idx="32" hasCustomPrompt="1"/>
          </p:nvPr>
        </p:nvSpPr>
        <p:spPr>
          <a:xfrm>
            <a:off x="9718039" y="4419089"/>
            <a:ext cx="759462" cy="286232"/>
          </a:xfrm>
          <a:solidFill>
            <a:schemeClr val="bg2">
              <a:lumMod val="20000"/>
              <a:lumOff val="80000"/>
            </a:schemeClr>
          </a:solidFill>
        </p:spPr>
        <p:txBody>
          <a:bodyPr lIns="0" rIns="0" anchor="t">
            <a:spAutoFit/>
          </a:bodyPr>
          <a:lstStyle>
            <a:lvl1pPr marL="0" indent="0" algn="ctr">
              <a:spcBef>
                <a:spcPts val="0"/>
              </a:spcBef>
              <a:buNone/>
              <a:defRPr sz="1400" b="1" baseline="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Caption</a:t>
            </a:r>
            <a:endParaRPr lang="en-US"/>
          </a:p>
        </p:txBody>
      </p:sp>
      <p:sp>
        <p:nvSpPr>
          <p:cNvPr id="43" name="Text Placeholder 10"/>
          <p:cNvSpPr>
            <a:spLocks noGrp="1"/>
          </p:cNvSpPr>
          <p:nvPr>
            <p:ph type="body" sz="quarter" idx="33" hasCustomPrompt="1"/>
          </p:nvPr>
        </p:nvSpPr>
        <p:spPr>
          <a:xfrm>
            <a:off x="10954003" y="4419089"/>
            <a:ext cx="759462" cy="286232"/>
          </a:xfrm>
          <a:solidFill>
            <a:schemeClr val="bg2">
              <a:lumMod val="20000"/>
              <a:lumOff val="80000"/>
            </a:schemeClr>
          </a:solidFill>
        </p:spPr>
        <p:txBody>
          <a:bodyPr lIns="0" rIns="0" anchor="t">
            <a:spAutoFit/>
          </a:bodyPr>
          <a:lstStyle>
            <a:lvl1pPr marL="0" indent="0" algn="ctr">
              <a:spcBef>
                <a:spcPts val="0"/>
              </a:spcBef>
              <a:buNone/>
              <a:defRPr sz="1400" b="1" baseline="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Caption</a:t>
            </a:r>
            <a:endParaRPr lang="en-US"/>
          </a:p>
        </p:txBody>
      </p:sp>
      <p:sp>
        <p:nvSpPr>
          <p:cNvPr id="44" name="Text Placeholder 10"/>
          <p:cNvSpPr>
            <a:spLocks noGrp="1"/>
          </p:cNvSpPr>
          <p:nvPr>
            <p:ph type="body" sz="quarter" idx="34" hasCustomPrompt="1"/>
          </p:nvPr>
        </p:nvSpPr>
        <p:spPr>
          <a:xfrm>
            <a:off x="4774183" y="1766691"/>
            <a:ext cx="6939282" cy="413582"/>
          </a:xfrm>
        </p:spPr>
        <p:txBody>
          <a:bodyPr>
            <a:normAutofit/>
          </a:bodyPr>
          <a:lstStyle>
            <a:lvl1pPr marL="0" indent="0">
              <a:spcBef>
                <a:spcPts val="0"/>
              </a:spcBef>
              <a:buNone/>
              <a:defRPr sz="2000" b="1"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smtClean="0"/>
              <a:t>Your title here</a:t>
            </a:r>
            <a:endParaRPr lang="en-US"/>
          </a:p>
        </p:txBody>
      </p:sp>
      <p:grpSp>
        <p:nvGrpSpPr>
          <p:cNvPr id="32" name="Group 31"/>
          <p:cNvGrpSpPr/>
          <p:nvPr userDrawn="1"/>
        </p:nvGrpSpPr>
        <p:grpSpPr>
          <a:xfrm>
            <a:off x="0" y="6766560"/>
            <a:ext cx="12192000" cy="91440"/>
            <a:chOff x="0" y="4480421"/>
            <a:chExt cx="12192000" cy="91440"/>
          </a:xfrm>
        </p:grpSpPr>
        <p:sp>
          <p:nvSpPr>
            <p:cNvPr id="34" name="Rectangle 33"/>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5" name="Rectangle 34"/>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6" name="Rectangle 35"/>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7" name="Rectangle 36"/>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5" name="Rectangle 4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85622572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 picture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22" name="Picture Placeholder 10"/>
          <p:cNvSpPr>
            <a:spLocks noGrp="1" noChangeAspect="1"/>
          </p:cNvSpPr>
          <p:nvPr>
            <p:ph type="pic" sz="quarter" idx="14"/>
          </p:nvPr>
        </p:nvSpPr>
        <p:spPr>
          <a:xfrm>
            <a:off x="485759" y="1860857"/>
            <a:ext cx="3552841" cy="1957811"/>
          </a:xfrm>
          <a:solidFill>
            <a:schemeClr val="accent4">
              <a:alpha val="30000"/>
            </a:schemeClr>
          </a:solidFill>
        </p:spPr>
        <p:txBody>
          <a:bodyPr vert="horz" lIns="91440" tIns="45720" rIns="91440" bIns="45720" rtlCol="0">
            <a:normAutofit/>
          </a:bodyPr>
          <a:lstStyle>
            <a:lvl1pPr>
              <a:defRPr lang="en-US"/>
            </a:lvl1pPr>
          </a:lstStyle>
          <a:p>
            <a:pPr lvl="0"/>
            <a:endParaRPr lang="en-US"/>
          </a:p>
        </p:txBody>
      </p:sp>
      <p:sp>
        <p:nvSpPr>
          <p:cNvPr id="23" name="Text Placeholder 29"/>
          <p:cNvSpPr>
            <a:spLocks noGrp="1"/>
          </p:cNvSpPr>
          <p:nvPr>
            <p:ph type="body" sz="quarter" idx="26" hasCustomPrompt="1"/>
          </p:nvPr>
        </p:nvSpPr>
        <p:spPr>
          <a:xfrm>
            <a:off x="4038600" y="1861032"/>
            <a:ext cx="1752600" cy="1957636"/>
          </a:xfrm>
          <a:solidFill>
            <a:schemeClr val="accent4"/>
          </a:solidFill>
        </p:spPr>
        <p:txBody>
          <a:bodyPr wrap="square" anchor="t">
            <a:normAutofit/>
          </a:bodyPr>
          <a:lstStyle>
            <a:lvl1pPr marL="0" indent="0" algn="just">
              <a:buNone/>
              <a:defRPr sz="1200">
                <a:solidFill>
                  <a:schemeClr val="bg1"/>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28" name="Picture Placeholder 10"/>
          <p:cNvSpPr>
            <a:spLocks noGrp="1" noChangeAspect="1"/>
          </p:cNvSpPr>
          <p:nvPr>
            <p:ph type="pic" sz="quarter" idx="27"/>
          </p:nvPr>
        </p:nvSpPr>
        <p:spPr>
          <a:xfrm>
            <a:off x="6403960" y="1861032"/>
            <a:ext cx="5305441" cy="3915447"/>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31" name="Picture Placeholder 10"/>
          <p:cNvSpPr>
            <a:spLocks noGrp="1" noChangeAspect="1"/>
          </p:cNvSpPr>
          <p:nvPr>
            <p:ph type="pic" sz="quarter" idx="29"/>
          </p:nvPr>
        </p:nvSpPr>
        <p:spPr>
          <a:xfrm>
            <a:off x="2238359" y="3818668"/>
            <a:ext cx="3552841" cy="1957811"/>
          </a:xfrm>
          <a:solidFill>
            <a:schemeClr val="accent3">
              <a:alpha val="30000"/>
            </a:schemeClr>
          </a:solidFill>
        </p:spPr>
        <p:txBody>
          <a:bodyPr vert="horz" lIns="91440" tIns="45720" rIns="91440" bIns="45720" rtlCol="0">
            <a:normAutofit/>
          </a:bodyPr>
          <a:lstStyle>
            <a:lvl1pPr>
              <a:defRPr lang="en-US"/>
            </a:lvl1pPr>
          </a:lstStyle>
          <a:p>
            <a:pPr lvl="0"/>
            <a:endParaRPr lang="en-US"/>
          </a:p>
        </p:txBody>
      </p:sp>
      <p:sp>
        <p:nvSpPr>
          <p:cNvPr id="33" name="Text Placeholder 29"/>
          <p:cNvSpPr>
            <a:spLocks noGrp="1"/>
          </p:cNvSpPr>
          <p:nvPr>
            <p:ph type="body" sz="quarter" idx="30" hasCustomPrompt="1"/>
          </p:nvPr>
        </p:nvSpPr>
        <p:spPr>
          <a:xfrm>
            <a:off x="485759" y="3818843"/>
            <a:ext cx="1752600" cy="1957636"/>
          </a:xfrm>
          <a:solidFill>
            <a:schemeClr val="accent3"/>
          </a:solidFill>
        </p:spPr>
        <p:txBody>
          <a:bodyPr wrap="square" anchor="t">
            <a:normAutofit/>
          </a:bodyPr>
          <a:lstStyle>
            <a:lvl1pPr marL="0" indent="0" algn="just">
              <a:buNone/>
              <a:defRPr sz="1200">
                <a:solidFill>
                  <a:schemeClr val="bg1"/>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grpSp>
        <p:nvGrpSpPr>
          <p:cNvPr id="21" name="Group 20"/>
          <p:cNvGrpSpPr/>
          <p:nvPr userDrawn="1"/>
        </p:nvGrpSpPr>
        <p:grpSpPr>
          <a:xfrm>
            <a:off x="0" y="6766560"/>
            <a:ext cx="12192000" cy="91440"/>
            <a:chOff x="0" y="4480421"/>
            <a:chExt cx="12192000" cy="91440"/>
          </a:xfrm>
        </p:grpSpPr>
        <p:sp>
          <p:nvSpPr>
            <p:cNvPr id="24" name="Rectangle 23"/>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536940822"/>
      </p:ext>
    </p:extLst>
  </p:cSld>
  <p:clrMapOvr>
    <a:masterClrMapping/>
  </p:clrMapOvr>
  <p:timing>
    <p:tnLst>
      <p:par>
        <p:cTn id="1" dur="indefinite" restart="never" nodeType="tmRoot"/>
      </p:par>
    </p:tnLst>
  </p:timing>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iMac">
    <p:spTree>
      <p:nvGrpSpPr>
        <p:cNvPr id="1" name=""/>
        <p:cNvGrpSpPr/>
        <p:nvPr/>
      </p:nvGrpSpPr>
      <p:grpSpPr>
        <a:xfrm>
          <a:off x="0" y="0"/>
          <a:ext cx="0" cy="0"/>
          <a:chOff x="0" y="0"/>
          <a:chExt cx="0" cy="0"/>
        </a:xfrm>
      </p:grpSpPr>
      <p:grpSp>
        <p:nvGrpSpPr>
          <p:cNvPr id="25" name="Group 24"/>
          <p:cNvGrpSpPr/>
          <p:nvPr userDrawn="1"/>
        </p:nvGrpSpPr>
        <p:grpSpPr>
          <a:xfrm>
            <a:off x="1036776" y="1717358"/>
            <a:ext cx="5059198" cy="4416742"/>
            <a:chOff x="3742268" y="2033349"/>
            <a:chExt cx="4296282" cy="3750707"/>
          </a:xfrm>
        </p:grpSpPr>
        <p:sp>
          <p:nvSpPr>
            <p:cNvPr id="26" name="Shape 6"/>
            <p:cNvSpPr/>
            <p:nvPr/>
          </p:nvSpPr>
          <p:spPr>
            <a:xfrm>
              <a:off x="5156233" y="5716335"/>
              <a:ext cx="1464334" cy="67721"/>
            </a:xfrm>
            <a:custGeom>
              <a:avLst/>
              <a:gdLst/>
              <a:ahLst/>
              <a:cxnLst>
                <a:cxn ang="0">
                  <a:pos x="wd2" y="hd2"/>
                </a:cxn>
                <a:cxn ang="5400000">
                  <a:pos x="wd2" y="hd2"/>
                </a:cxn>
                <a:cxn ang="10800000">
                  <a:pos x="wd2" y="hd2"/>
                </a:cxn>
                <a:cxn ang="16200000">
                  <a:pos x="wd2" y="hd2"/>
                </a:cxn>
              </a:cxnLst>
              <a:rect l="0" t="0" r="r" b="b"/>
              <a:pathLst>
                <a:path w="21600" h="21600" extrusionOk="0">
                  <a:moveTo>
                    <a:pt x="21518" y="7200"/>
                  </a:moveTo>
                  <a:lnTo>
                    <a:pt x="21600" y="0"/>
                  </a:lnTo>
                  <a:cubicBezTo>
                    <a:pt x="21575" y="2780"/>
                    <a:pt x="21355" y="12687"/>
                    <a:pt x="20651" y="13859"/>
                  </a:cubicBezTo>
                  <a:cubicBezTo>
                    <a:pt x="19347" y="16026"/>
                    <a:pt x="17405" y="15717"/>
                    <a:pt x="17405" y="15717"/>
                  </a:cubicBezTo>
                  <a:lnTo>
                    <a:pt x="12405" y="15717"/>
                  </a:lnTo>
                  <a:lnTo>
                    <a:pt x="9195" y="15717"/>
                  </a:lnTo>
                  <a:lnTo>
                    <a:pt x="4195" y="15717"/>
                  </a:lnTo>
                  <a:cubicBezTo>
                    <a:pt x="4195" y="15717"/>
                    <a:pt x="2253" y="16026"/>
                    <a:pt x="949" y="13859"/>
                  </a:cubicBezTo>
                  <a:cubicBezTo>
                    <a:pt x="245" y="12687"/>
                    <a:pt x="25" y="4217"/>
                    <a:pt x="0" y="1437"/>
                  </a:cubicBezTo>
                  <a:lnTo>
                    <a:pt x="82" y="5385"/>
                  </a:lnTo>
                  <a:cubicBezTo>
                    <a:pt x="82" y="5385"/>
                    <a:pt x="124" y="14404"/>
                    <a:pt x="496" y="17423"/>
                  </a:cubicBezTo>
                  <a:cubicBezTo>
                    <a:pt x="868" y="20442"/>
                    <a:pt x="2101" y="21600"/>
                    <a:pt x="2983" y="21600"/>
                  </a:cubicBezTo>
                  <a:cubicBezTo>
                    <a:pt x="3502" y="21600"/>
                    <a:pt x="6673" y="21600"/>
                    <a:pt x="9195" y="21600"/>
                  </a:cubicBezTo>
                  <a:cubicBezTo>
                    <a:pt x="10959" y="21600"/>
                    <a:pt x="12405" y="21600"/>
                    <a:pt x="12405" y="21600"/>
                  </a:cubicBezTo>
                  <a:cubicBezTo>
                    <a:pt x="14927" y="21600"/>
                    <a:pt x="18098" y="21600"/>
                    <a:pt x="18617" y="21600"/>
                  </a:cubicBezTo>
                  <a:cubicBezTo>
                    <a:pt x="19499" y="21600"/>
                    <a:pt x="20732" y="20442"/>
                    <a:pt x="21104" y="17423"/>
                  </a:cubicBezTo>
                  <a:cubicBezTo>
                    <a:pt x="21476" y="14404"/>
                    <a:pt x="21518" y="7200"/>
                    <a:pt x="21518" y="7200"/>
                  </a:cubicBezTo>
                  <a:close/>
                </a:path>
              </a:pathLst>
            </a:custGeom>
            <a:solidFill>
              <a:srgbClr val="32373C">
                <a:alpha val="10000"/>
              </a:srgbClr>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27" name="Shape 6"/>
            <p:cNvSpPr/>
            <p:nvPr/>
          </p:nvSpPr>
          <p:spPr>
            <a:xfrm>
              <a:off x="5148520" y="5698509"/>
              <a:ext cx="1479760" cy="67721"/>
            </a:xfrm>
            <a:custGeom>
              <a:avLst/>
              <a:gdLst/>
              <a:ahLst/>
              <a:cxnLst>
                <a:cxn ang="0">
                  <a:pos x="wd2" y="hd2"/>
                </a:cxn>
                <a:cxn ang="5400000">
                  <a:pos x="wd2" y="hd2"/>
                </a:cxn>
                <a:cxn ang="10800000">
                  <a:pos x="wd2" y="hd2"/>
                </a:cxn>
                <a:cxn ang="16200000">
                  <a:pos x="wd2" y="hd2"/>
                </a:cxn>
              </a:cxnLst>
              <a:rect l="0" t="0" r="r" b="b"/>
              <a:pathLst>
                <a:path w="21600" h="21600" extrusionOk="0">
                  <a:moveTo>
                    <a:pt x="21518" y="7200"/>
                  </a:moveTo>
                  <a:lnTo>
                    <a:pt x="21600" y="0"/>
                  </a:lnTo>
                  <a:cubicBezTo>
                    <a:pt x="21575" y="2780"/>
                    <a:pt x="21355" y="12687"/>
                    <a:pt x="20651" y="13859"/>
                  </a:cubicBezTo>
                  <a:cubicBezTo>
                    <a:pt x="19347" y="16026"/>
                    <a:pt x="17405" y="15717"/>
                    <a:pt x="17405" y="15717"/>
                  </a:cubicBezTo>
                  <a:lnTo>
                    <a:pt x="12405" y="15717"/>
                  </a:lnTo>
                  <a:lnTo>
                    <a:pt x="9195" y="15717"/>
                  </a:lnTo>
                  <a:lnTo>
                    <a:pt x="4195" y="15717"/>
                  </a:lnTo>
                  <a:cubicBezTo>
                    <a:pt x="4195" y="15717"/>
                    <a:pt x="2253" y="16026"/>
                    <a:pt x="949" y="13859"/>
                  </a:cubicBezTo>
                  <a:cubicBezTo>
                    <a:pt x="245" y="12687"/>
                    <a:pt x="25" y="4217"/>
                    <a:pt x="0" y="1437"/>
                  </a:cubicBezTo>
                  <a:lnTo>
                    <a:pt x="82" y="5385"/>
                  </a:lnTo>
                  <a:cubicBezTo>
                    <a:pt x="82" y="5385"/>
                    <a:pt x="124" y="14404"/>
                    <a:pt x="496" y="17423"/>
                  </a:cubicBezTo>
                  <a:cubicBezTo>
                    <a:pt x="868" y="20442"/>
                    <a:pt x="2101" y="21600"/>
                    <a:pt x="2983" y="21600"/>
                  </a:cubicBezTo>
                  <a:cubicBezTo>
                    <a:pt x="3502" y="21600"/>
                    <a:pt x="6673" y="21600"/>
                    <a:pt x="9195" y="21600"/>
                  </a:cubicBezTo>
                  <a:cubicBezTo>
                    <a:pt x="10959" y="21600"/>
                    <a:pt x="12405" y="21600"/>
                    <a:pt x="12405" y="21600"/>
                  </a:cubicBezTo>
                  <a:cubicBezTo>
                    <a:pt x="14927" y="21600"/>
                    <a:pt x="18098" y="21600"/>
                    <a:pt x="18617" y="21600"/>
                  </a:cubicBezTo>
                  <a:cubicBezTo>
                    <a:pt x="19499" y="21600"/>
                    <a:pt x="20732" y="20442"/>
                    <a:pt x="21104" y="17423"/>
                  </a:cubicBezTo>
                  <a:cubicBezTo>
                    <a:pt x="21476" y="14404"/>
                    <a:pt x="21518" y="7200"/>
                    <a:pt x="21518" y="7200"/>
                  </a:cubicBezTo>
                  <a:close/>
                </a:path>
              </a:pathLst>
            </a:custGeom>
            <a:gradFill>
              <a:gsLst>
                <a:gs pos="17000">
                  <a:srgbClr val="000000">
                    <a:alpha val="30000"/>
                  </a:srgbClr>
                </a:gs>
                <a:gs pos="76000">
                  <a:srgbClr val="32373C">
                    <a:alpha val="80000"/>
                  </a:srgbClr>
                </a:gs>
              </a:gsLst>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28" name="Shape 7"/>
            <p:cNvSpPr/>
            <p:nvPr/>
          </p:nvSpPr>
          <p:spPr>
            <a:xfrm>
              <a:off x="3742268" y="4635867"/>
              <a:ext cx="4296281" cy="485675"/>
            </a:xfrm>
            <a:custGeom>
              <a:avLst/>
              <a:gdLst/>
              <a:ahLst/>
              <a:cxnLst>
                <a:cxn ang="0">
                  <a:pos x="wd2" y="hd2"/>
                </a:cxn>
                <a:cxn ang="5400000">
                  <a:pos x="wd2" y="hd2"/>
                </a:cxn>
                <a:cxn ang="10800000">
                  <a:pos x="wd2" y="hd2"/>
                </a:cxn>
                <a:cxn ang="16200000">
                  <a:pos x="wd2" y="hd2"/>
                </a:cxn>
              </a:cxnLst>
              <a:rect l="0" t="0" r="r" b="b"/>
              <a:pathLst>
                <a:path w="21600" h="21600" extrusionOk="0">
                  <a:moveTo>
                    <a:pt x="0" y="15382"/>
                  </a:moveTo>
                  <a:cubicBezTo>
                    <a:pt x="0" y="18816"/>
                    <a:pt x="315" y="21600"/>
                    <a:pt x="703" y="21600"/>
                  </a:cubicBezTo>
                  <a:lnTo>
                    <a:pt x="20897" y="21600"/>
                  </a:lnTo>
                  <a:cubicBezTo>
                    <a:pt x="21285" y="21600"/>
                    <a:pt x="21600" y="18816"/>
                    <a:pt x="21600" y="15382"/>
                  </a:cubicBezTo>
                  <a:lnTo>
                    <a:pt x="21600" y="0"/>
                  </a:lnTo>
                  <a:lnTo>
                    <a:pt x="0" y="0"/>
                  </a:lnTo>
                  <a:cubicBezTo>
                    <a:pt x="0" y="0"/>
                    <a:pt x="0" y="15382"/>
                    <a:pt x="0" y="15382"/>
                  </a:cubicBezTo>
                  <a:close/>
                </a:path>
              </a:pathLst>
            </a:custGeom>
            <a:gradFill>
              <a:gsLst>
                <a:gs pos="0">
                  <a:srgbClr val="C8CBCF"/>
                </a:gs>
                <a:gs pos="100000">
                  <a:srgbClr val="E7E7E8"/>
                </a:gs>
              </a:gsLst>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29" name="Shape 8"/>
            <p:cNvSpPr/>
            <p:nvPr/>
          </p:nvSpPr>
          <p:spPr>
            <a:xfrm>
              <a:off x="3742268" y="2033349"/>
              <a:ext cx="4296282" cy="2607645"/>
            </a:xfrm>
            <a:custGeom>
              <a:avLst/>
              <a:gdLst/>
              <a:ahLst/>
              <a:cxnLst>
                <a:cxn ang="0">
                  <a:pos x="wd2" y="hd2"/>
                </a:cxn>
                <a:cxn ang="5400000">
                  <a:pos x="wd2" y="hd2"/>
                </a:cxn>
                <a:cxn ang="10800000">
                  <a:pos x="wd2" y="hd2"/>
                </a:cxn>
                <a:cxn ang="16200000">
                  <a:pos x="wd2" y="hd2"/>
                </a:cxn>
              </a:cxnLst>
              <a:rect l="0" t="0" r="r" b="b"/>
              <a:pathLst>
                <a:path w="21600" h="21600" extrusionOk="0">
                  <a:moveTo>
                    <a:pt x="20575" y="19911"/>
                  </a:moveTo>
                  <a:lnTo>
                    <a:pt x="1025" y="19911"/>
                  </a:lnTo>
                  <a:lnTo>
                    <a:pt x="1025" y="1737"/>
                  </a:lnTo>
                  <a:lnTo>
                    <a:pt x="20575" y="1737"/>
                  </a:lnTo>
                  <a:cubicBezTo>
                    <a:pt x="20575" y="1737"/>
                    <a:pt x="20575" y="19911"/>
                    <a:pt x="20575" y="19911"/>
                  </a:cubicBezTo>
                  <a:close/>
                  <a:moveTo>
                    <a:pt x="20897" y="0"/>
                  </a:moveTo>
                  <a:lnTo>
                    <a:pt x="703" y="0"/>
                  </a:lnTo>
                  <a:cubicBezTo>
                    <a:pt x="315" y="0"/>
                    <a:pt x="0" y="518"/>
                    <a:pt x="0" y="1158"/>
                  </a:cubicBezTo>
                  <a:lnTo>
                    <a:pt x="0" y="21600"/>
                  </a:lnTo>
                  <a:lnTo>
                    <a:pt x="21600" y="21600"/>
                  </a:lnTo>
                  <a:lnTo>
                    <a:pt x="21600" y="1158"/>
                  </a:lnTo>
                  <a:cubicBezTo>
                    <a:pt x="21600" y="518"/>
                    <a:pt x="21285" y="0"/>
                    <a:pt x="20897" y="0"/>
                  </a:cubicBezTo>
                  <a:close/>
                </a:path>
              </a:pathLst>
            </a:custGeom>
            <a:gradFill>
              <a:gsLst>
                <a:gs pos="6000">
                  <a:srgbClr val="32373C"/>
                </a:gs>
                <a:gs pos="62000">
                  <a:srgbClr val="000000"/>
                </a:gs>
              </a:gsLst>
              <a:lin ang="1800000" scaled="0"/>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30" name="Shape 9"/>
            <p:cNvSpPr/>
            <p:nvPr/>
          </p:nvSpPr>
          <p:spPr>
            <a:xfrm>
              <a:off x="5154883" y="5711236"/>
              <a:ext cx="1468712" cy="45147"/>
            </a:xfrm>
            <a:custGeom>
              <a:avLst/>
              <a:gdLst/>
              <a:ahLst/>
              <a:cxnLst>
                <a:cxn ang="0">
                  <a:pos x="wd2" y="hd2"/>
                </a:cxn>
                <a:cxn ang="5400000">
                  <a:pos x="wd2" y="hd2"/>
                </a:cxn>
                <a:cxn ang="10800000">
                  <a:pos x="wd2" y="hd2"/>
                </a:cxn>
                <a:cxn ang="16200000">
                  <a:pos x="wd2" y="hd2"/>
                </a:cxn>
              </a:cxnLst>
              <a:rect l="0" t="0" r="r" b="b"/>
              <a:pathLst>
                <a:path w="21516" h="21600" extrusionOk="0">
                  <a:moveTo>
                    <a:pt x="21512" y="0"/>
                  </a:moveTo>
                  <a:cubicBezTo>
                    <a:pt x="21499" y="3516"/>
                    <a:pt x="21438" y="9477"/>
                    <a:pt x="21185" y="12548"/>
                  </a:cubicBezTo>
                  <a:cubicBezTo>
                    <a:pt x="20811" y="17077"/>
                    <a:pt x="19488" y="18813"/>
                    <a:pt x="18603" y="18813"/>
                  </a:cubicBezTo>
                  <a:cubicBezTo>
                    <a:pt x="18082" y="18813"/>
                    <a:pt x="14899" y="18813"/>
                    <a:pt x="12368" y="18813"/>
                  </a:cubicBezTo>
                  <a:cubicBezTo>
                    <a:pt x="12368" y="18813"/>
                    <a:pt x="10917" y="18813"/>
                    <a:pt x="9148" y="18813"/>
                  </a:cubicBezTo>
                  <a:cubicBezTo>
                    <a:pt x="6617" y="18813"/>
                    <a:pt x="3434" y="18813"/>
                    <a:pt x="2913" y="18813"/>
                  </a:cubicBezTo>
                  <a:cubicBezTo>
                    <a:pt x="2028" y="18813"/>
                    <a:pt x="705" y="17077"/>
                    <a:pt x="331" y="12548"/>
                  </a:cubicBezTo>
                  <a:cubicBezTo>
                    <a:pt x="78" y="9477"/>
                    <a:pt x="17" y="3516"/>
                    <a:pt x="4" y="0"/>
                  </a:cubicBezTo>
                  <a:lnTo>
                    <a:pt x="2" y="0"/>
                  </a:lnTo>
                  <a:cubicBezTo>
                    <a:pt x="2" y="0"/>
                    <a:pt x="-42" y="10806"/>
                    <a:pt x="331" y="15335"/>
                  </a:cubicBezTo>
                  <a:cubicBezTo>
                    <a:pt x="705" y="19864"/>
                    <a:pt x="2028" y="21600"/>
                    <a:pt x="2913" y="21600"/>
                  </a:cubicBezTo>
                  <a:cubicBezTo>
                    <a:pt x="3434" y="21600"/>
                    <a:pt x="6617" y="21600"/>
                    <a:pt x="9148" y="21600"/>
                  </a:cubicBezTo>
                  <a:cubicBezTo>
                    <a:pt x="10917" y="21600"/>
                    <a:pt x="12368" y="21600"/>
                    <a:pt x="12368" y="21600"/>
                  </a:cubicBezTo>
                  <a:cubicBezTo>
                    <a:pt x="14899" y="21600"/>
                    <a:pt x="18082" y="21600"/>
                    <a:pt x="18603" y="21600"/>
                  </a:cubicBezTo>
                  <a:cubicBezTo>
                    <a:pt x="19488" y="21600"/>
                    <a:pt x="20811" y="19864"/>
                    <a:pt x="21185" y="15335"/>
                  </a:cubicBezTo>
                  <a:cubicBezTo>
                    <a:pt x="21558" y="10806"/>
                    <a:pt x="21514" y="0"/>
                    <a:pt x="21514" y="0"/>
                  </a:cubicBezTo>
                  <a:cubicBezTo>
                    <a:pt x="21514" y="0"/>
                    <a:pt x="21512" y="0"/>
                    <a:pt x="21512" y="0"/>
                  </a:cubicBezTo>
                  <a:close/>
                </a:path>
              </a:pathLst>
            </a:custGeom>
            <a:solidFill>
              <a:srgbClr val="000000">
                <a:alpha val="75000"/>
              </a:srgbClr>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31" name="Shape 10"/>
            <p:cNvSpPr/>
            <p:nvPr/>
          </p:nvSpPr>
          <p:spPr>
            <a:xfrm>
              <a:off x="5148520" y="5119465"/>
              <a:ext cx="1480148" cy="610751"/>
            </a:xfrm>
            <a:custGeom>
              <a:avLst/>
              <a:gdLst/>
              <a:ahLst/>
              <a:cxnLst>
                <a:cxn ang="0">
                  <a:pos x="wd2" y="hd2"/>
                </a:cxn>
                <a:cxn ang="5400000">
                  <a:pos x="wd2" y="hd2"/>
                </a:cxn>
                <a:cxn ang="10800000">
                  <a:pos x="wd2" y="hd2"/>
                </a:cxn>
                <a:cxn ang="16200000">
                  <a:pos x="wd2" y="hd2"/>
                </a:cxn>
              </a:cxnLst>
              <a:rect l="0" t="0" r="r" b="b"/>
              <a:pathLst>
                <a:path w="20919" h="21568" extrusionOk="0">
                  <a:moveTo>
                    <a:pt x="20738" y="19920"/>
                  </a:moveTo>
                  <a:cubicBezTo>
                    <a:pt x="20559" y="19543"/>
                    <a:pt x="18693" y="15429"/>
                    <a:pt x="18281" y="13714"/>
                  </a:cubicBezTo>
                  <a:cubicBezTo>
                    <a:pt x="17870" y="12000"/>
                    <a:pt x="17568" y="0"/>
                    <a:pt x="17568" y="0"/>
                  </a:cubicBezTo>
                  <a:lnTo>
                    <a:pt x="12013" y="0"/>
                  </a:lnTo>
                  <a:lnTo>
                    <a:pt x="8905" y="0"/>
                  </a:lnTo>
                  <a:lnTo>
                    <a:pt x="3350" y="0"/>
                  </a:lnTo>
                  <a:cubicBezTo>
                    <a:pt x="3350" y="0"/>
                    <a:pt x="3048" y="12000"/>
                    <a:pt x="2637" y="13714"/>
                  </a:cubicBezTo>
                  <a:cubicBezTo>
                    <a:pt x="2225" y="15429"/>
                    <a:pt x="359" y="19543"/>
                    <a:pt x="180" y="19920"/>
                  </a:cubicBezTo>
                  <a:cubicBezTo>
                    <a:pt x="2" y="20297"/>
                    <a:pt x="-341" y="21120"/>
                    <a:pt x="921" y="21360"/>
                  </a:cubicBezTo>
                  <a:cubicBezTo>
                    <a:pt x="2184" y="21600"/>
                    <a:pt x="4064" y="21566"/>
                    <a:pt x="4064" y="21566"/>
                  </a:cubicBezTo>
                  <a:lnTo>
                    <a:pt x="8905" y="21566"/>
                  </a:lnTo>
                  <a:lnTo>
                    <a:pt x="12013" y="21566"/>
                  </a:lnTo>
                  <a:lnTo>
                    <a:pt x="16854" y="21566"/>
                  </a:lnTo>
                  <a:cubicBezTo>
                    <a:pt x="16854" y="21566"/>
                    <a:pt x="18734" y="21600"/>
                    <a:pt x="19997" y="21360"/>
                  </a:cubicBezTo>
                  <a:cubicBezTo>
                    <a:pt x="21259" y="21120"/>
                    <a:pt x="20916" y="20297"/>
                    <a:pt x="20738" y="19920"/>
                  </a:cubicBezTo>
                  <a:close/>
                </a:path>
              </a:pathLst>
            </a:custGeom>
            <a:gradFill>
              <a:gsLst>
                <a:gs pos="66000">
                  <a:srgbClr val="A4A7A8"/>
                </a:gs>
                <a:gs pos="0">
                  <a:srgbClr val="A4A7A8"/>
                </a:gs>
                <a:gs pos="34000">
                  <a:srgbClr val="F5F8FA"/>
                </a:gs>
              </a:gsLst>
              <a:lin ang="5400000"/>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32" name="Shape 11"/>
            <p:cNvSpPr/>
            <p:nvPr/>
          </p:nvSpPr>
          <p:spPr>
            <a:xfrm>
              <a:off x="5148520" y="5119465"/>
              <a:ext cx="1480148" cy="610751"/>
            </a:xfrm>
            <a:custGeom>
              <a:avLst/>
              <a:gdLst/>
              <a:ahLst/>
              <a:cxnLst>
                <a:cxn ang="0">
                  <a:pos x="wd2" y="hd2"/>
                </a:cxn>
                <a:cxn ang="5400000">
                  <a:pos x="wd2" y="hd2"/>
                </a:cxn>
                <a:cxn ang="10800000">
                  <a:pos x="wd2" y="hd2"/>
                </a:cxn>
                <a:cxn ang="16200000">
                  <a:pos x="wd2" y="hd2"/>
                </a:cxn>
              </a:cxnLst>
              <a:rect l="0" t="0" r="r" b="b"/>
              <a:pathLst>
                <a:path w="20919" h="21568" extrusionOk="0">
                  <a:moveTo>
                    <a:pt x="20738" y="19920"/>
                  </a:moveTo>
                  <a:cubicBezTo>
                    <a:pt x="20559" y="19543"/>
                    <a:pt x="18693" y="15429"/>
                    <a:pt x="18281" y="13714"/>
                  </a:cubicBezTo>
                  <a:cubicBezTo>
                    <a:pt x="17870" y="12000"/>
                    <a:pt x="17568" y="0"/>
                    <a:pt x="17568" y="0"/>
                  </a:cubicBezTo>
                  <a:lnTo>
                    <a:pt x="12013" y="0"/>
                  </a:lnTo>
                  <a:lnTo>
                    <a:pt x="8905" y="0"/>
                  </a:lnTo>
                  <a:lnTo>
                    <a:pt x="3350" y="0"/>
                  </a:lnTo>
                  <a:cubicBezTo>
                    <a:pt x="3350" y="0"/>
                    <a:pt x="3048" y="12000"/>
                    <a:pt x="2637" y="13714"/>
                  </a:cubicBezTo>
                  <a:cubicBezTo>
                    <a:pt x="2225" y="15429"/>
                    <a:pt x="359" y="19543"/>
                    <a:pt x="180" y="19920"/>
                  </a:cubicBezTo>
                  <a:cubicBezTo>
                    <a:pt x="2" y="20297"/>
                    <a:pt x="-341" y="21120"/>
                    <a:pt x="921" y="21360"/>
                  </a:cubicBezTo>
                  <a:cubicBezTo>
                    <a:pt x="2184" y="21600"/>
                    <a:pt x="4064" y="21566"/>
                    <a:pt x="4064" y="21566"/>
                  </a:cubicBezTo>
                  <a:lnTo>
                    <a:pt x="8905" y="21566"/>
                  </a:lnTo>
                  <a:lnTo>
                    <a:pt x="12013" y="21566"/>
                  </a:lnTo>
                  <a:lnTo>
                    <a:pt x="16854" y="21566"/>
                  </a:lnTo>
                  <a:cubicBezTo>
                    <a:pt x="16854" y="21566"/>
                    <a:pt x="18734" y="21600"/>
                    <a:pt x="19997" y="21360"/>
                  </a:cubicBezTo>
                  <a:cubicBezTo>
                    <a:pt x="21259" y="21120"/>
                    <a:pt x="20916" y="20297"/>
                    <a:pt x="20738" y="19920"/>
                  </a:cubicBezTo>
                  <a:close/>
                </a:path>
              </a:pathLst>
            </a:custGeom>
            <a:gradFill>
              <a:gsLst>
                <a:gs pos="65000">
                  <a:srgbClr val="000000">
                    <a:alpha val="30000"/>
                  </a:srgbClr>
                </a:gs>
                <a:gs pos="36000">
                  <a:srgbClr val="FFFFFF">
                    <a:alpha val="0"/>
                  </a:srgbClr>
                </a:gs>
                <a:gs pos="95000">
                  <a:srgbClr val="FFFFFF">
                    <a:alpha val="0"/>
                  </a:srgbClr>
                </a:gs>
              </a:gsLst>
              <a:lin ang="5400000"/>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34" name="Shape 12"/>
            <p:cNvSpPr/>
            <p:nvPr/>
          </p:nvSpPr>
          <p:spPr>
            <a:xfrm>
              <a:off x="5148520" y="5704872"/>
              <a:ext cx="1480363" cy="45147"/>
            </a:xfrm>
            <a:custGeom>
              <a:avLst/>
              <a:gdLst/>
              <a:ahLst/>
              <a:cxnLst>
                <a:cxn ang="0">
                  <a:pos x="wd2" y="hd2"/>
                </a:cxn>
                <a:cxn ang="5400000">
                  <a:pos x="wd2" y="hd2"/>
                </a:cxn>
                <a:cxn ang="10800000">
                  <a:pos x="wd2" y="hd2"/>
                </a:cxn>
                <a:cxn ang="16200000">
                  <a:pos x="wd2" y="hd2"/>
                </a:cxn>
              </a:cxnLst>
              <a:rect l="0" t="0" r="r" b="b"/>
              <a:pathLst>
                <a:path w="21516" h="21600" extrusionOk="0">
                  <a:moveTo>
                    <a:pt x="21515" y="0"/>
                  </a:moveTo>
                  <a:lnTo>
                    <a:pt x="21512" y="0"/>
                  </a:lnTo>
                  <a:cubicBezTo>
                    <a:pt x="21487" y="4170"/>
                    <a:pt x="21268" y="8231"/>
                    <a:pt x="20567" y="9989"/>
                  </a:cubicBezTo>
                  <a:cubicBezTo>
                    <a:pt x="19268" y="13239"/>
                    <a:pt x="17335" y="12776"/>
                    <a:pt x="17335" y="12776"/>
                  </a:cubicBezTo>
                  <a:lnTo>
                    <a:pt x="12356" y="12776"/>
                  </a:lnTo>
                  <a:lnTo>
                    <a:pt x="9160" y="12776"/>
                  </a:lnTo>
                  <a:lnTo>
                    <a:pt x="4181" y="12776"/>
                  </a:lnTo>
                  <a:cubicBezTo>
                    <a:pt x="4181" y="12776"/>
                    <a:pt x="2248" y="13239"/>
                    <a:pt x="949" y="9989"/>
                  </a:cubicBezTo>
                  <a:cubicBezTo>
                    <a:pt x="248" y="8231"/>
                    <a:pt x="29" y="4170"/>
                    <a:pt x="4" y="0"/>
                  </a:cubicBezTo>
                  <a:lnTo>
                    <a:pt x="1" y="0"/>
                  </a:lnTo>
                  <a:cubicBezTo>
                    <a:pt x="1" y="0"/>
                    <a:pt x="-42" y="10806"/>
                    <a:pt x="328" y="15335"/>
                  </a:cubicBezTo>
                  <a:cubicBezTo>
                    <a:pt x="699" y="19864"/>
                    <a:pt x="2096" y="21600"/>
                    <a:pt x="2974" y="21600"/>
                  </a:cubicBezTo>
                  <a:cubicBezTo>
                    <a:pt x="3491" y="21600"/>
                    <a:pt x="6649" y="21600"/>
                    <a:pt x="9160" y="21600"/>
                  </a:cubicBezTo>
                  <a:cubicBezTo>
                    <a:pt x="10916" y="21600"/>
                    <a:pt x="12356" y="21600"/>
                    <a:pt x="12356" y="21600"/>
                  </a:cubicBezTo>
                  <a:cubicBezTo>
                    <a:pt x="14867" y="21600"/>
                    <a:pt x="18025" y="21600"/>
                    <a:pt x="18542" y="21600"/>
                  </a:cubicBezTo>
                  <a:cubicBezTo>
                    <a:pt x="19420" y="21600"/>
                    <a:pt x="20817" y="19864"/>
                    <a:pt x="21188" y="15335"/>
                  </a:cubicBezTo>
                  <a:cubicBezTo>
                    <a:pt x="21558" y="10806"/>
                    <a:pt x="21515" y="0"/>
                    <a:pt x="21515" y="0"/>
                  </a:cubicBezTo>
                  <a:close/>
                </a:path>
              </a:pathLst>
            </a:custGeom>
            <a:gradFill>
              <a:gsLst>
                <a:gs pos="0">
                  <a:srgbClr val="6A6A6A"/>
                </a:gs>
                <a:gs pos="87000">
                  <a:srgbClr val="F5F8FA"/>
                </a:gs>
                <a:gs pos="13000">
                  <a:srgbClr val="F5F8FA"/>
                </a:gs>
                <a:gs pos="100000">
                  <a:srgbClr val="6A6A6A"/>
                </a:gs>
              </a:gsLst>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35" name="Shape 13"/>
            <p:cNvSpPr/>
            <p:nvPr/>
          </p:nvSpPr>
          <p:spPr>
            <a:xfrm>
              <a:off x="5148520" y="5342174"/>
              <a:ext cx="563717" cy="388408"/>
            </a:xfrm>
            <a:custGeom>
              <a:avLst/>
              <a:gdLst/>
              <a:ahLst/>
              <a:cxnLst>
                <a:cxn ang="0">
                  <a:pos x="wd2" y="hd2"/>
                </a:cxn>
                <a:cxn ang="5400000">
                  <a:pos x="wd2" y="hd2"/>
                </a:cxn>
                <a:cxn ang="10800000">
                  <a:pos x="wd2" y="hd2"/>
                </a:cxn>
                <a:cxn ang="16200000">
                  <a:pos x="wd2" y="hd2"/>
                </a:cxn>
              </a:cxnLst>
              <a:rect l="0" t="0" r="r" b="b"/>
              <a:pathLst>
                <a:path w="20714" h="21549" extrusionOk="0">
                  <a:moveTo>
                    <a:pt x="9190" y="0"/>
                  </a:moveTo>
                  <a:cubicBezTo>
                    <a:pt x="8788" y="0"/>
                    <a:pt x="8391" y="32"/>
                    <a:pt x="7999" y="92"/>
                  </a:cubicBezTo>
                  <a:cubicBezTo>
                    <a:pt x="7690" y="4243"/>
                    <a:pt x="7297" y="8100"/>
                    <a:pt x="6856" y="9211"/>
                  </a:cubicBezTo>
                  <a:cubicBezTo>
                    <a:pt x="5786" y="11904"/>
                    <a:pt x="933" y="18368"/>
                    <a:pt x="470" y="18961"/>
                  </a:cubicBezTo>
                  <a:cubicBezTo>
                    <a:pt x="6" y="19553"/>
                    <a:pt x="-886" y="20846"/>
                    <a:pt x="2396" y="21223"/>
                  </a:cubicBezTo>
                  <a:cubicBezTo>
                    <a:pt x="5678" y="21600"/>
                    <a:pt x="10566" y="21546"/>
                    <a:pt x="10566" y="21546"/>
                  </a:cubicBezTo>
                  <a:lnTo>
                    <a:pt x="20377" y="21546"/>
                  </a:lnTo>
                  <a:cubicBezTo>
                    <a:pt x="20596" y="20209"/>
                    <a:pt x="20714" y="18811"/>
                    <a:pt x="20714" y="17372"/>
                  </a:cubicBezTo>
                  <a:cubicBezTo>
                    <a:pt x="20714" y="7778"/>
                    <a:pt x="15555" y="0"/>
                    <a:pt x="9190" y="0"/>
                  </a:cubicBezTo>
                  <a:close/>
                </a:path>
              </a:pathLst>
            </a:custGeom>
            <a:gradFill flip="none" rotWithShape="1">
              <a:gsLst>
                <a:gs pos="94000">
                  <a:srgbClr val="F5F8FA"/>
                </a:gs>
                <a:gs pos="35000">
                  <a:srgbClr val="FFFFFF">
                    <a:alpha val="0"/>
                  </a:srgbClr>
                </a:gs>
              </a:gsLst>
              <a:lin ang="9000000" scaled="0"/>
              <a:tileRect/>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36" name="Shape 14"/>
            <p:cNvSpPr/>
            <p:nvPr/>
          </p:nvSpPr>
          <p:spPr>
            <a:xfrm>
              <a:off x="6064811" y="5342174"/>
              <a:ext cx="563717" cy="388408"/>
            </a:xfrm>
            <a:custGeom>
              <a:avLst/>
              <a:gdLst/>
              <a:ahLst/>
              <a:cxnLst>
                <a:cxn ang="0">
                  <a:pos x="wd2" y="hd2"/>
                </a:cxn>
                <a:cxn ang="5400000">
                  <a:pos x="wd2" y="hd2"/>
                </a:cxn>
                <a:cxn ang="10800000">
                  <a:pos x="wd2" y="hd2"/>
                </a:cxn>
                <a:cxn ang="16200000">
                  <a:pos x="wd2" y="hd2"/>
                </a:cxn>
              </a:cxnLst>
              <a:rect l="0" t="0" r="r" b="b"/>
              <a:pathLst>
                <a:path w="20714" h="21549" extrusionOk="0">
                  <a:moveTo>
                    <a:pt x="11524" y="0"/>
                  </a:moveTo>
                  <a:cubicBezTo>
                    <a:pt x="11926" y="0"/>
                    <a:pt x="12323" y="32"/>
                    <a:pt x="12715" y="92"/>
                  </a:cubicBezTo>
                  <a:cubicBezTo>
                    <a:pt x="13024" y="4243"/>
                    <a:pt x="13417" y="8100"/>
                    <a:pt x="13858" y="9211"/>
                  </a:cubicBezTo>
                  <a:cubicBezTo>
                    <a:pt x="14928" y="11904"/>
                    <a:pt x="19781" y="18368"/>
                    <a:pt x="20244" y="18961"/>
                  </a:cubicBezTo>
                  <a:cubicBezTo>
                    <a:pt x="20708" y="19553"/>
                    <a:pt x="21600" y="20846"/>
                    <a:pt x="18318" y="21223"/>
                  </a:cubicBezTo>
                  <a:cubicBezTo>
                    <a:pt x="15036" y="21600"/>
                    <a:pt x="10148" y="21546"/>
                    <a:pt x="10148" y="21546"/>
                  </a:cubicBezTo>
                  <a:lnTo>
                    <a:pt x="337" y="21546"/>
                  </a:lnTo>
                  <a:cubicBezTo>
                    <a:pt x="118" y="20209"/>
                    <a:pt x="0" y="18811"/>
                    <a:pt x="0" y="17372"/>
                  </a:cubicBezTo>
                  <a:cubicBezTo>
                    <a:pt x="0" y="7778"/>
                    <a:pt x="5159" y="0"/>
                    <a:pt x="11524" y="0"/>
                  </a:cubicBezTo>
                  <a:close/>
                </a:path>
              </a:pathLst>
            </a:custGeom>
            <a:gradFill flip="none" rotWithShape="1">
              <a:gsLst>
                <a:gs pos="78000">
                  <a:srgbClr val="EEEFF1">
                    <a:alpha val="0"/>
                  </a:srgbClr>
                </a:gs>
                <a:gs pos="21000">
                  <a:srgbClr val="F5F8FA"/>
                </a:gs>
              </a:gsLst>
              <a:path path="circle">
                <a:fillToRect l="100000" t="100000"/>
              </a:path>
              <a:tileRect r="-100000" b="-100000"/>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38" name="Shape 16"/>
            <p:cNvSpPr/>
            <p:nvPr/>
          </p:nvSpPr>
          <p:spPr>
            <a:xfrm>
              <a:off x="3742268" y="4642230"/>
              <a:ext cx="4296281" cy="582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cubicBezTo>
                    <a:pt x="21600" y="0"/>
                    <a:pt x="0" y="0"/>
                    <a:pt x="0" y="0"/>
                  </a:cubicBezTo>
                  <a:close/>
                </a:path>
              </a:pathLst>
            </a:custGeom>
            <a:gradFill>
              <a:gsLst>
                <a:gs pos="0">
                  <a:srgbClr val="E1E1E3">
                    <a:alpha val="0"/>
                  </a:srgbClr>
                </a:gs>
                <a:gs pos="100000">
                  <a:srgbClr val="9EA0A4">
                    <a:alpha val="0"/>
                  </a:srgbClr>
                </a:gs>
              </a:gsLst>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39" name="Shape 17"/>
            <p:cNvSpPr/>
            <p:nvPr/>
          </p:nvSpPr>
          <p:spPr>
            <a:xfrm>
              <a:off x="5861191" y="2084254"/>
              <a:ext cx="55723" cy="55723"/>
            </a:xfrm>
            <a:custGeom>
              <a:avLst/>
              <a:gdLst/>
              <a:ahLst/>
              <a:cxnLst>
                <a:cxn ang="0">
                  <a:pos x="wd2" y="hd2"/>
                </a:cxn>
                <a:cxn ang="5400000">
                  <a:pos x="wd2" y="hd2"/>
                </a:cxn>
                <a:cxn ang="10800000">
                  <a:pos x="wd2" y="hd2"/>
                </a:cxn>
                <a:cxn ang="16200000">
                  <a:pos x="wd2" y="hd2"/>
                </a:cxn>
              </a:cxnLst>
              <a:rect l="0" t="0" r="r" b="b"/>
              <a:pathLst>
                <a:path w="19678" h="19678" extrusionOk="0">
                  <a:moveTo>
                    <a:pt x="16797" y="2883"/>
                  </a:moveTo>
                  <a:cubicBezTo>
                    <a:pt x="12953" y="-961"/>
                    <a:pt x="6723" y="-961"/>
                    <a:pt x="2882" y="2883"/>
                  </a:cubicBezTo>
                  <a:cubicBezTo>
                    <a:pt x="-961" y="6723"/>
                    <a:pt x="-961" y="12953"/>
                    <a:pt x="2882" y="16797"/>
                  </a:cubicBezTo>
                  <a:cubicBezTo>
                    <a:pt x="6723" y="20639"/>
                    <a:pt x="12953" y="20638"/>
                    <a:pt x="16797" y="16797"/>
                  </a:cubicBezTo>
                  <a:cubicBezTo>
                    <a:pt x="20637" y="12953"/>
                    <a:pt x="20639" y="6723"/>
                    <a:pt x="16797" y="2883"/>
                  </a:cubicBezTo>
                  <a:close/>
                </a:path>
              </a:pathLst>
            </a:custGeom>
            <a:gradFill>
              <a:gsLst>
                <a:gs pos="28000">
                  <a:srgbClr val="666666"/>
                </a:gs>
                <a:gs pos="86000">
                  <a:srgbClr val="090909"/>
                </a:gs>
              </a:gsLst>
              <a:lin ang="3558017"/>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44" name="Shape 18"/>
            <p:cNvSpPr/>
            <p:nvPr/>
          </p:nvSpPr>
          <p:spPr>
            <a:xfrm>
              <a:off x="5867554" y="2090617"/>
              <a:ext cx="43907" cy="43895"/>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40" y="21600"/>
                    <a:pt x="0" y="16765"/>
                    <a:pt x="0" y="10803"/>
                  </a:cubicBezTo>
                  <a:cubicBezTo>
                    <a:pt x="0" y="4835"/>
                    <a:pt x="4840" y="0"/>
                    <a:pt x="10800" y="0"/>
                  </a:cubicBezTo>
                  <a:cubicBezTo>
                    <a:pt x="16776" y="0"/>
                    <a:pt x="21600" y="4835"/>
                    <a:pt x="21600" y="10803"/>
                  </a:cubicBezTo>
                  <a:close/>
                </a:path>
              </a:pathLst>
            </a:custGeom>
            <a:gradFill>
              <a:gsLst>
                <a:gs pos="30000">
                  <a:srgbClr val="474747"/>
                </a:gs>
                <a:gs pos="70000">
                  <a:srgbClr val="060606"/>
                </a:gs>
              </a:gsLst>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45" name="Shape 19"/>
            <p:cNvSpPr/>
            <p:nvPr/>
          </p:nvSpPr>
          <p:spPr>
            <a:xfrm>
              <a:off x="5883462" y="2106525"/>
              <a:ext cx="10795" cy="10792"/>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solidFill>
              <a:srgbClr val="557DB1"/>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grpSp>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47" name="Text Placeholder 2"/>
          <p:cNvSpPr>
            <a:spLocks noGrp="1"/>
          </p:cNvSpPr>
          <p:nvPr>
            <p:ph type="body" idx="19"/>
          </p:nvPr>
        </p:nvSpPr>
        <p:spPr>
          <a:xfrm>
            <a:off x="6565901" y="2640853"/>
            <a:ext cx="5143500" cy="3429324"/>
          </a:xfrm>
        </p:spPr>
        <p:txBody>
          <a:bodyPr>
            <a:normAutofit/>
          </a:bodyPr>
          <a:lstStyle>
            <a:lvl1pPr marL="285750" indent="-285750" algn="just">
              <a:buFont typeface="Arial" panose="020B0604020202020204" pitchFamily="34" charset="0"/>
              <a:buChar char="•"/>
              <a:defRPr sz="18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8" name="Text Placeholder 12"/>
          <p:cNvSpPr>
            <a:spLocks noGrp="1"/>
          </p:cNvSpPr>
          <p:nvPr>
            <p:ph type="body" sz="quarter" idx="21" hasCustomPrompt="1"/>
          </p:nvPr>
        </p:nvSpPr>
        <p:spPr>
          <a:xfrm>
            <a:off x="6565901" y="1701835"/>
            <a:ext cx="5143500" cy="666924"/>
          </a:xfrm>
          <a:solidFill>
            <a:schemeClr val="bg2">
              <a:lumMod val="60000"/>
              <a:lumOff val="40000"/>
            </a:schemeClr>
          </a:solidFill>
          <a:ln>
            <a:noFill/>
          </a:ln>
        </p:spPr>
        <p:txBody>
          <a:bodyPr vert="horz" wrap="square" lIns="91440" tIns="45720" rIns="91440" bIns="45720" rtlCol="0" anchor="ctr">
            <a:noAutofit/>
          </a:bodyPr>
          <a:lstStyle>
            <a:lvl1pPr marL="228600" indent="-228600" algn="ctr">
              <a:buNone/>
              <a:defRPr lang="en-US" sz="2400" b="1" cap="all" baseline="0">
                <a:solidFill>
                  <a:schemeClr val="tx2"/>
                </a:solidFill>
              </a:defRPr>
            </a:lvl1pPr>
          </a:lstStyle>
          <a:p>
            <a:pPr marL="0" lvl="0" indent="0"/>
            <a:r>
              <a:rPr lang="en-US" smtClean="0"/>
              <a:t>Insert some title here</a:t>
            </a:r>
            <a:endParaRPr lang="en-US"/>
          </a:p>
        </p:txBody>
      </p:sp>
      <p:sp>
        <p:nvSpPr>
          <p:cNvPr id="24" name="Picture Placeholder 5"/>
          <p:cNvSpPr>
            <a:spLocks noGrp="1"/>
          </p:cNvSpPr>
          <p:nvPr>
            <p:ph type="pic" sz="quarter" idx="22"/>
          </p:nvPr>
        </p:nvSpPr>
        <p:spPr>
          <a:xfrm>
            <a:off x="1273978" y="1965559"/>
            <a:ext cx="4581144" cy="2587752"/>
          </a:xfrm>
        </p:spPr>
        <p:txBody>
          <a:bodyPr/>
          <a:lstStyle/>
          <a:p>
            <a:endParaRPr lang="en-US"/>
          </a:p>
        </p:txBody>
      </p:sp>
      <p:grpSp>
        <p:nvGrpSpPr>
          <p:cNvPr id="37" name="Group 36"/>
          <p:cNvGrpSpPr/>
          <p:nvPr userDrawn="1"/>
        </p:nvGrpSpPr>
        <p:grpSpPr>
          <a:xfrm>
            <a:off x="0" y="6766560"/>
            <a:ext cx="12192000" cy="91440"/>
            <a:chOff x="0" y="4480421"/>
            <a:chExt cx="12192000" cy="91440"/>
          </a:xfrm>
        </p:grpSpPr>
        <p:sp>
          <p:nvSpPr>
            <p:cNvPr id="40" name="Rectangle 39"/>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1" name="Rectangle 40"/>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2" name="Rectangle 41"/>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3" name="Rectangle 42"/>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6" name="Rectangle 45"/>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3591782256"/>
      </p:ext>
    </p:extLst>
  </p:cSld>
  <p:clrMapOvr>
    <a:masterClrMapping/>
  </p:clrMapOvr>
  <p:timing>
    <p:tnLst>
      <p:par>
        <p:cTn id="1" dur="indefinite" restart="never" nodeType="tmRoot"/>
      </p:par>
    </p:tnLst>
  </p:timing>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MacBook">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47" name="Text Placeholder 2"/>
          <p:cNvSpPr>
            <a:spLocks noGrp="1"/>
          </p:cNvSpPr>
          <p:nvPr>
            <p:ph type="body" idx="19"/>
          </p:nvPr>
        </p:nvSpPr>
        <p:spPr>
          <a:xfrm>
            <a:off x="6565901" y="2640853"/>
            <a:ext cx="5143500" cy="3429324"/>
          </a:xfrm>
        </p:spPr>
        <p:txBody>
          <a:bodyPr>
            <a:normAutofit/>
          </a:bodyPr>
          <a:lstStyle>
            <a:lvl1pPr marL="285750" indent="-285750" algn="just">
              <a:buFont typeface="Arial" panose="020B0604020202020204" pitchFamily="34" charset="0"/>
              <a:buChar char="•"/>
              <a:defRPr sz="18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8" name="Text Placeholder 12"/>
          <p:cNvSpPr>
            <a:spLocks noGrp="1"/>
          </p:cNvSpPr>
          <p:nvPr>
            <p:ph type="body" sz="quarter" idx="21" hasCustomPrompt="1"/>
          </p:nvPr>
        </p:nvSpPr>
        <p:spPr>
          <a:xfrm>
            <a:off x="6565901" y="1701835"/>
            <a:ext cx="5143500" cy="666924"/>
          </a:xfrm>
          <a:solidFill>
            <a:schemeClr val="bg2">
              <a:lumMod val="60000"/>
              <a:lumOff val="40000"/>
            </a:schemeClr>
          </a:solidFill>
          <a:ln>
            <a:noFill/>
          </a:ln>
        </p:spPr>
        <p:txBody>
          <a:bodyPr vert="horz" wrap="square" lIns="91440" tIns="45720" rIns="91440" bIns="45720" rtlCol="0" anchor="ctr">
            <a:noAutofit/>
          </a:bodyPr>
          <a:lstStyle>
            <a:lvl1pPr marL="228600" indent="-228600" algn="ctr">
              <a:buNone/>
              <a:defRPr lang="en-US" sz="2400" b="1" cap="all" baseline="0">
                <a:solidFill>
                  <a:schemeClr val="tx2"/>
                </a:solidFill>
              </a:defRPr>
            </a:lvl1pPr>
          </a:lstStyle>
          <a:p>
            <a:pPr marL="0" lvl="0" indent="0"/>
            <a:r>
              <a:rPr lang="en-US" smtClean="0"/>
              <a:t>Insert some title here</a:t>
            </a:r>
            <a:endParaRPr lang="en-US"/>
          </a:p>
        </p:txBody>
      </p:sp>
      <p:pic>
        <p:nvPicPr>
          <p:cNvPr id="37"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02608" y="1801199"/>
            <a:ext cx="6167436" cy="3544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 name="Picture Placeholder 4"/>
          <p:cNvSpPr>
            <a:spLocks noGrp="1"/>
          </p:cNvSpPr>
          <p:nvPr>
            <p:ph type="pic" sz="quarter" idx="22"/>
          </p:nvPr>
        </p:nvSpPr>
        <p:spPr>
          <a:xfrm>
            <a:off x="963750" y="2037929"/>
            <a:ext cx="4645152" cy="2895111"/>
          </a:xfrm>
        </p:spPr>
      </p:sp>
      <p:grpSp>
        <p:nvGrpSpPr>
          <p:cNvPr id="17" name="Group 16"/>
          <p:cNvGrpSpPr/>
          <p:nvPr userDrawn="1"/>
        </p:nvGrpSpPr>
        <p:grpSpPr>
          <a:xfrm>
            <a:off x="0" y="6766560"/>
            <a:ext cx="12192000" cy="91440"/>
            <a:chOff x="0" y="4480421"/>
            <a:chExt cx="12192000" cy="91440"/>
          </a:xfrm>
        </p:grpSpPr>
        <p:sp>
          <p:nvSpPr>
            <p:cNvPr id="24" name="Rectangle 23"/>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ectangle 24"/>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25"/>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Rectangle 27"/>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1559684335"/>
      </p:ext>
    </p:extLst>
  </p:cSld>
  <p:clrMapOvr>
    <a:masterClrMapping/>
  </p:clrMapOvr>
  <p:timing>
    <p:tnLst>
      <p:par>
        <p:cTn id="1" dur="indefinite" restart="never" nodeType="tmRoot"/>
      </p:par>
    </p:tnLst>
  </p:timing>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iPad black">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47" name="Text Placeholder 2"/>
          <p:cNvSpPr>
            <a:spLocks noGrp="1"/>
          </p:cNvSpPr>
          <p:nvPr>
            <p:ph type="body" idx="19"/>
          </p:nvPr>
        </p:nvSpPr>
        <p:spPr>
          <a:xfrm>
            <a:off x="6565901" y="2640853"/>
            <a:ext cx="5143500" cy="3429324"/>
          </a:xfrm>
        </p:spPr>
        <p:txBody>
          <a:bodyPr>
            <a:normAutofit/>
          </a:bodyPr>
          <a:lstStyle>
            <a:lvl1pPr marL="285750" indent="-285750" algn="just">
              <a:buFont typeface="Arial" panose="020B0604020202020204" pitchFamily="34" charset="0"/>
              <a:buChar char="•"/>
              <a:defRPr sz="18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8" name="Text Placeholder 12"/>
          <p:cNvSpPr>
            <a:spLocks noGrp="1"/>
          </p:cNvSpPr>
          <p:nvPr>
            <p:ph type="body" sz="quarter" idx="21" hasCustomPrompt="1"/>
          </p:nvPr>
        </p:nvSpPr>
        <p:spPr>
          <a:xfrm>
            <a:off x="6565901" y="1701835"/>
            <a:ext cx="5143500" cy="666924"/>
          </a:xfrm>
          <a:solidFill>
            <a:schemeClr val="bg2">
              <a:lumMod val="60000"/>
              <a:lumOff val="40000"/>
            </a:schemeClr>
          </a:solidFill>
          <a:ln>
            <a:noFill/>
          </a:ln>
        </p:spPr>
        <p:txBody>
          <a:bodyPr vert="horz" wrap="square" lIns="91440" tIns="45720" rIns="91440" bIns="45720" rtlCol="0" anchor="ctr">
            <a:noAutofit/>
          </a:bodyPr>
          <a:lstStyle>
            <a:lvl1pPr marL="228600" indent="-228600" algn="ctr">
              <a:buNone/>
              <a:defRPr lang="en-US" sz="2400" b="1" cap="all" baseline="0">
                <a:solidFill>
                  <a:schemeClr val="tx2"/>
                </a:solidFill>
              </a:defRPr>
            </a:lvl1pPr>
          </a:lstStyle>
          <a:p>
            <a:pPr marL="0" lvl="0" indent="0"/>
            <a:r>
              <a:rPr lang="en-US" smtClean="0"/>
              <a:t>Insert some title here</a:t>
            </a:r>
            <a:endParaRPr lang="en-US"/>
          </a:p>
        </p:txBody>
      </p:sp>
      <p:grpSp>
        <p:nvGrpSpPr>
          <p:cNvPr id="17" name="Group 16"/>
          <p:cNvGrpSpPr/>
          <p:nvPr userDrawn="1"/>
        </p:nvGrpSpPr>
        <p:grpSpPr>
          <a:xfrm>
            <a:off x="1743159" y="1778377"/>
            <a:ext cx="3136689" cy="4080933"/>
            <a:chOff x="14427200" y="12090400"/>
            <a:chExt cx="15590475" cy="20283713"/>
          </a:xfrm>
        </p:grpSpPr>
        <p:sp>
          <p:nvSpPr>
            <p:cNvPr id="24" name="Shape 6"/>
            <p:cNvSpPr/>
            <p:nvPr userDrawn="1"/>
          </p:nvSpPr>
          <p:spPr>
            <a:xfrm>
              <a:off x="14427200" y="12090400"/>
              <a:ext cx="15590475" cy="20283713"/>
            </a:xfrm>
            <a:custGeom>
              <a:avLst/>
              <a:gdLst/>
              <a:ahLst/>
              <a:cxnLst>
                <a:cxn ang="0">
                  <a:pos x="wd2" y="hd2"/>
                </a:cxn>
                <a:cxn ang="5400000">
                  <a:pos x="wd2" y="hd2"/>
                </a:cxn>
                <a:cxn ang="10800000">
                  <a:pos x="wd2" y="hd2"/>
                </a:cxn>
                <a:cxn ang="16200000">
                  <a:pos x="wd2" y="hd2"/>
                </a:cxn>
              </a:cxnLst>
              <a:rect l="0" t="0" r="r" b="b"/>
              <a:pathLst>
                <a:path w="21600" h="21600" extrusionOk="0">
                  <a:moveTo>
                    <a:pt x="19337" y="19571"/>
                  </a:moveTo>
                  <a:lnTo>
                    <a:pt x="2263" y="19571"/>
                  </a:lnTo>
                  <a:lnTo>
                    <a:pt x="2263" y="2006"/>
                  </a:lnTo>
                  <a:lnTo>
                    <a:pt x="19337" y="2006"/>
                  </a:lnTo>
                  <a:cubicBezTo>
                    <a:pt x="19337" y="2006"/>
                    <a:pt x="19337" y="19571"/>
                    <a:pt x="19337" y="19571"/>
                  </a:cubicBezTo>
                  <a:close/>
                  <a:moveTo>
                    <a:pt x="20539" y="0"/>
                  </a:moveTo>
                  <a:lnTo>
                    <a:pt x="1061" y="0"/>
                  </a:lnTo>
                  <a:cubicBezTo>
                    <a:pt x="476" y="0"/>
                    <a:pt x="0" y="366"/>
                    <a:pt x="0" y="815"/>
                  </a:cubicBezTo>
                  <a:lnTo>
                    <a:pt x="0" y="20785"/>
                  </a:lnTo>
                  <a:cubicBezTo>
                    <a:pt x="0" y="21234"/>
                    <a:pt x="476" y="21600"/>
                    <a:pt x="1061" y="21600"/>
                  </a:cubicBezTo>
                  <a:lnTo>
                    <a:pt x="20539" y="21600"/>
                  </a:lnTo>
                  <a:cubicBezTo>
                    <a:pt x="21124" y="21600"/>
                    <a:pt x="21600" y="21234"/>
                    <a:pt x="21600" y="20785"/>
                  </a:cubicBezTo>
                  <a:lnTo>
                    <a:pt x="21600" y="815"/>
                  </a:lnTo>
                  <a:cubicBezTo>
                    <a:pt x="21600" y="366"/>
                    <a:pt x="21124" y="0"/>
                    <a:pt x="20539" y="0"/>
                  </a:cubicBezTo>
                  <a:close/>
                </a:path>
              </a:pathLst>
            </a:custGeom>
            <a:solidFill>
              <a:schemeClr val="tx2"/>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25" name="Shape 7"/>
            <p:cNvSpPr/>
            <p:nvPr/>
          </p:nvSpPr>
          <p:spPr>
            <a:xfrm>
              <a:off x="14478000" y="12141200"/>
              <a:ext cx="15480431" cy="20173667"/>
            </a:xfrm>
            <a:custGeom>
              <a:avLst/>
              <a:gdLst/>
              <a:ahLst/>
              <a:cxnLst>
                <a:cxn ang="0">
                  <a:pos x="wd2" y="hd2"/>
                </a:cxn>
                <a:cxn ang="5400000">
                  <a:pos x="wd2" y="hd2"/>
                </a:cxn>
                <a:cxn ang="10800000">
                  <a:pos x="wd2" y="hd2"/>
                </a:cxn>
                <a:cxn ang="16200000">
                  <a:pos x="wd2" y="hd2"/>
                </a:cxn>
              </a:cxnLst>
              <a:rect l="0" t="0" r="r" b="b"/>
              <a:pathLst>
                <a:path w="21600" h="21600" extrusionOk="0">
                  <a:moveTo>
                    <a:pt x="2126" y="19678"/>
                  </a:moveTo>
                  <a:lnTo>
                    <a:pt x="19474" y="19678"/>
                  </a:lnTo>
                  <a:lnTo>
                    <a:pt x="19474" y="1900"/>
                  </a:lnTo>
                  <a:lnTo>
                    <a:pt x="2126" y="1900"/>
                  </a:lnTo>
                  <a:cubicBezTo>
                    <a:pt x="2126" y="1900"/>
                    <a:pt x="2126" y="19678"/>
                    <a:pt x="2126" y="19678"/>
                  </a:cubicBezTo>
                  <a:close/>
                  <a:moveTo>
                    <a:pt x="991" y="21600"/>
                  </a:moveTo>
                  <a:cubicBezTo>
                    <a:pt x="445" y="21600"/>
                    <a:pt x="0" y="21259"/>
                    <a:pt x="0" y="20839"/>
                  </a:cubicBezTo>
                  <a:lnTo>
                    <a:pt x="0" y="761"/>
                  </a:lnTo>
                  <a:cubicBezTo>
                    <a:pt x="0" y="341"/>
                    <a:pt x="445" y="0"/>
                    <a:pt x="991" y="0"/>
                  </a:cubicBezTo>
                  <a:lnTo>
                    <a:pt x="20609" y="0"/>
                  </a:lnTo>
                  <a:cubicBezTo>
                    <a:pt x="21155" y="0"/>
                    <a:pt x="21600" y="341"/>
                    <a:pt x="21600" y="761"/>
                  </a:cubicBezTo>
                  <a:lnTo>
                    <a:pt x="21600" y="20839"/>
                  </a:lnTo>
                  <a:cubicBezTo>
                    <a:pt x="21600" y="21259"/>
                    <a:pt x="21155" y="21600"/>
                    <a:pt x="20609" y="21600"/>
                  </a:cubicBezTo>
                  <a:cubicBezTo>
                    <a:pt x="20609" y="21600"/>
                    <a:pt x="991" y="21600"/>
                    <a:pt x="991" y="21600"/>
                  </a:cubicBezTo>
                  <a:close/>
                </a:path>
              </a:pathLst>
            </a:custGeom>
            <a:solidFill>
              <a:srgbClr val="FDFDFF"/>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26" name="Shape 8"/>
            <p:cNvSpPr/>
            <p:nvPr userDrawn="1"/>
          </p:nvSpPr>
          <p:spPr>
            <a:xfrm>
              <a:off x="14528800" y="12192000"/>
              <a:ext cx="15384020" cy="20077254"/>
            </a:xfrm>
            <a:custGeom>
              <a:avLst/>
              <a:gdLst/>
              <a:ahLst/>
              <a:cxnLst>
                <a:cxn ang="0">
                  <a:pos x="wd2" y="hd2"/>
                </a:cxn>
                <a:cxn ang="5400000">
                  <a:pos x="wd2" y="hd2"/>
                </a:cxn>
                <a:cxn ang="10800000">
                  <a:pos x="wd2" y="hd2"/>
                </a:cxn>
                <a:cxn ang="16200000">
                  <a:pos x="wd2" y="hd2"/>
                </a:cxn>
              </a:cxnLst>
              <a:rect l="0" t="0" r="r" b="b"/>
              <a:pathLst>
                <a:path w="21600" h="21600" extrusionOk="0">
                  <a:moveTo>
                    <a:pt x="19451" y="19661"/>
                  </a:moveTo>
                  <a:lnTo>
                    <a:pt x="2149" y="19661"/>
                  </a:lnTo>
                  <a:lnTo>
                    <a:pt x="2149" y="1916"/>
                  </a:lnTo>
                  <a:lnTo>
                    <a:pt x="19451" y="1916"/>
                  </a:lnTo>
                  <a:cubicBezTo>
                    <a:pt x="19451" y="1916"/>
                    <a:pt x="19451" y="19661"/>
                    <a:pt x="19451" y="19661"/>
                  </a:cubicBezTo>
                  <a:close/>
                  <a:moveTo>
                    <a:pt x="20670" y="0"/>
                  </a:moveTo>
                  <a:lnTo>
                    <a:pt x="930" y="0"/>
                  </a:lnTo>
                  <a:cubicBezTo>
                    <a:pt x="419" y="0"/>
                    <a:pt x="0" y="321"/>
                    <a:pt x="0" y="712"/>
                  </a:cubicBezTo>
                  <a:lnTo>
                    <a:pt x="0" y="20888"/>
                  </a:lnTo>
                  <a:cubicBezTo>
                    <a:pt x="0" y="21279"/>
                    <a:pt x="419" y="21600"/>
                    <a:pt x="930" y="21600"/>
                  </a:cubicBezTo>
                  <a:lnTo>
                    <a:pt x="20670" y="21600"/>
                  </a:lnTo>
                  <a:cubicBezTo>
                    <a:pt x="21182" y="21600"/>
                    <a:pt x="21600" y="21279"/>
                    <a:pt x="21600" y="20888"/>
                  </a:cubicBezTo>
                  <a:lnTo>
                    <a:pt x="21600" y="712"/>
                  </a:lnTo>
                  <a:cubicBezTo>
                    <a:pt x="21600" y="321"/>
                    <a:pt x="21182" y="0"/>
                    <a:pt x="20670" y="0"/>
                  </a:cubicBezTo>
                  <a:close/>
                </a:path>
              </a:pathLst>
            </a:custGeom>
            <a:gradFill>
              <a:gsLst>
                <a:gs pos="85000">
                  <a:srgbClr val="46474B"/>
                </a:gs>
                <a:gs pos="0">
                  <a:srgbClr val="000000"/>
                </a:gs>
                <a:gs pos="38000">
                  <a:srgbClr val="292A2E"/>
                </a:gs>
              </a:gsLst>
              <a:lin ang="18000000" scaled="0"/>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27" name="Shape 9"/>
            <p:cNvSpPr/>
            <p:nvPr/>
          </p:nvSpPr>
          <p:spPr>
            <a:xfrm>
              <a:off x="14516100" y="12179300"/>
              <a:ext cx="15411091" cy="20104336"/>
            </a:xfrm>
            <a:custGeom>
              <a:avLst/>
              <a:gdLst/>
              <a:ahLst/>
              <a:cxnLst>
                <a:cxn ang="0">
                  <a:pos x="wd2" y="hd2"/>
                </a:cxn>
                <a:cxn ang="5400000">
                  <a:pos x="wd2" y="hd2"/>
                </a:cxn>
                <a:cxn ang="10800000">
                  <a:pos x="wd2" y="hd2"/>
                </a:cxn>
                <a:cxn ang="16200000">
                  <a:pos x="wd2" y="hd2"/>
                </a:cxn>
              </a:cxnLst>
              <a:rect l="0" t="0" r="r" b="b"/>
              <a:pathLst>
                <a:path w="21600" h="21600" extrusionOk="0">
                  <a:moveTo>
                    <a:pt x="947" y="29"/>
                  </a:moveTo>
                  <a:cubicBezTo>
                    <a:pt x="446" y="29"/>
                    <a:pt x="38" y="342"/>
                    <a:pt x="38" y="726"/>
                  </a:cubicBezTo>
                  <a:lnTo>
                    <a:pt x="38" y="20874"/>
                  </a:lnTo>
                  <a:cubicBezTo>
                    <a:pt x="38" y="21258"/>
                    <a:pt x="446" y="21571"/>
                    <a:pt x="947" y="21571"/>
                  </a:cubicBezTo>
                  <a:lnTo>
                    <a:pt x="20653" y="21571"/>
                  </a:lnTo>
                  <a:cubicBezTo>
                    <a:pt x="21154" y="21571"/>
                    <a:pt x="21562" y="21258"/>
                    <a:pt x="21562" y="20874"/>
                  </a:cubicBezTo>
                  <a:lnTo>
                    <a:pt x="21562" y="726"/>
                  </a:lnTo>
                  <a:cubicBezTo>
                    <a:pt x="21562" y="342"/>
                    <a:pt x="21154" y="29"/>
                    <a:pt x="20653" y="29"/>
                  </a:cubicBezTo>
                  <a:cubicBezTo>
                    <a:pt x="20653" y="29"/>
                    <a:pt x="947" y="29"/>
                    <a:pt x="947" y="29"/>
                  </a:cubicBezTo>
                  <a:close/>
                  <a:moveTo>
                    <a:pt x="20653" y="21600"/>
                  </a:moveTo>
                  <a:lnTo>
                    <a:pt x="947" y="21600"/>
                  </a:lnTo>
                  <a:cubicBezTo>
                    <a:pt x="425" y="21600"/>
                    <a:pt x="0" y="21274"/>
                    <a:pt x="0" y="20874"/>
                  </a:cubicBezTo>
                  <a:lnTo>
                    <a:pt x="0" y="726"/>
                  </a:lnTo>
                  <a:cubicBezTo>
                    <a:pt x="0" y="326"/>
                    <a:pt x="425" y="0"/>
                    <a:pt x="947" y="0"/>
                  </a:cubicBezTo>
                  <a:lnTo>
                    <a:pt x="20653" y="0"/>
                  </a:lnTo>
                  <a:cubicBezTo>
                    <a:pt x="21175" y="0"/>
                    <a:pt x="21600" y="326"/>
                    <a:pt x="21600" y="726"/>
                  </a:cubicBezTo>
                  <a:lnTo>
                    <a:pt x="21600" y="20874"/>
                  </a:lnTo>
                  <a:cubicBezTo>
                    <a:pt x="21600" y="21274"/>
                    <a:pt x="21175" y="21600"/>
                    <a:pt x="20653" y="21600"/>
                  </a:cubicBezTo>
                  <a:close/>
                </a:path>
              </a:pathLst>
            </a:custGeom>
            <a:solidFill>
              <a:srgbClr val="B5B5B5"/>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28" name="Shape 10"/>
            <p:cNvSpPr/>
            <p:nvPr/>
          </p:nvSpPr>
          <p:spPr>
            <a:xfrm>
              <a:off x="17602200" y="12090400"/>
              <a:ext cx="9555755" cy="8971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0"/>
                  </a:lnTo>
                  <a:cubicBezTo>
                    <a:pt x="21600" y="0"/>
                    <a:pt x="21600" y="21600"/>
                    <a:pt x="21600" y="21600"/>
                  </a:cubicBezTo>
                  <a:close/>
                </a:path>
              </a:pathLst>
            </a:custGeom>
            <a:solidFill>
              <a:srgbClr val="1D1D20"/>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29" name="Shape 11"/>
            <p:cNvSpPr/>
            <p:nvPr/>
          </p:nvSpPr>
          <p:spPr>
            <a:xfrm>
              <a:off x="16065500" y="13970000"/>
              <a:ext cx="12323458" cy="40372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cubicBezTo>
                    <a:pt x="0" y="0"/>
                    <a:pt x="0" y="21600"/>
                    <a:pt x="0" y="21600"/>
                  </a:cubicBezTo>
                  <a:close/>
                </a:path>
              </a:pathLst>
            </a:custGeom>
            <a:gradFill>
              <a:gsLst>
                <a:gs pos="85000">
                  <a:srgbClr val="46474B"/>
                </a:gs>
                <a:gs pos="0">
                  <a:srgbClr val="000000"/>
                </a:gs>
                <a:gs pos="38000">
                  <a:srgbClr val="292A2E"/>
                </a:gs>
              </a:gsLst>
              <a:lin ang="18000000" scaled="0"/>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31" name="Freeform 30"/>
            <p:cNvSpPr/>
            <p:nvPr/>
          </p:nvSpPr>
          <p:spPr>
            <a:xfrm>
              <a:off x="16254428" y="14061787"/>
              <a:ext cx="11950874" cy="215371"/>
            </a:xfrm>
            <a:custGeom>
              <a:avLst/>
              <a:gdLst>
                <a:gd name="connsiteX0" fmla="*/ 0 w 11950874"/>
                <a:gd name="connsiteY0" fmla="*/ 122970 h 215371"/>
                <a:gd name="connsiteX1" fmla="*/ 42687 w 11950874"/>
                <a:gd name="connsiteY1" fmla="*/ 122970 h 215371"/>
                <a:gd name="connsiteX2" fmla="*/ 42687 w 11950874"/>
                <a:gd name="connsiteY2" fmla="*/ 215370 h 215371"/>
                <a:gd name="connsiteX3" fmla="*/ 0 w 11950874"/>
                <a:gd name="connsiteY3" fmla="*/ 215370 h 215371"/>
                <a:gd name="connsiteX4" fmla="*/ 11901472 w 11950874"/>
                <a:gd name="connsiteY4" fmla="*/ 98713 h 215371"/>
                <a:gd name="connsiteX5" fmla="*/ 11901472 w 11950874"/>
                <a:gd name="connsiteY5" fmla="*/ 144861 h 215371"/>
                <a:gd name="connsiteX6" fmla="*/ 11924532 w 11950874"/>
                <a:gd name="connsiteY6" fmla="*/ 144861 h 215371"/>
                <a:gd name="connsiteX7" fmla="*/ 11924532 w 11950874"/>
                <a:gd name="connsiteY7" fmla="*/ 98713 h 215371"/>
                <a:gd name="connsiteX8" fmla="*/ 167288 w 11950874"/>
                <a:gd name="connsiteY8" fmla="*/ 75541 h 215371"/>
                <a:gd name="connsiteX9" fmla="*/ 212884 w 11950874"/>
                <a:gd name="connsiteY9" fmla="*/ 75541 h 215371"/>
                <a:gd name="connsiteX10" fmla="*/ 212884 w 11950874"/>
                <a:gd name="connsiteY10" fmla="*/ 215370 h 215371"/>
                <a:gd name="connsiteX11" fmla="*/ 167288 w 11950874"/>
                <a:gd name="connsiteY11" fmla="*/ 215370 h 215371"/>
                <a:gd name="connsiteX12" fmla="*/ 85099 w 11950874"/>
                <a:gd name="connsiteY12" fmla="*/ 75541 h 215371"/>
                <a:gd name="connsiteX13" fmla="*/ 124876 w 11950874"/>
                <a:gd name="connsiteY13" fmla="*/ 75541 h 215371"/>
                <a:gd name="connsiteX14" fmla="*/ 124876 w 11950874"/>
                <a:gd name="connsiteY14" fmla="*/ 215371 h 215371"/>
                <a:gd name="connsiteX15" fmla="*/ 85099 w 11950874"/>
                <a:gd name="connsiteY15" fmla="*/ 215371 h 215371"/>
                <a:gd name="connsiteX16" fmla="*/ 11582912 w 11950874"/>
                <a:gd name="connsiteY16" fmla="*/ 47913 h 215371"/>
                <a:gd name="connsiteX17" fmla="*/ 11571272 w 11950874"/>
                <a:gd name="connsiteY17" fmla="*/ 59456 h 215371"/>
                <a:gd name="connsiteX18" fmla="*/ 11571272 w 11950874"/>
                <a:gd name="connsiteY18" fmla="*/ 174845 h 215371"/>
                <a:gd name="connsiteX19" fmla="*/ 11582912 w 11950874"/>
                <a:gd name="connsiteY19" fmla="*/ 186356 h 215371"/>
                <a:gd name="connsiteX20" fmla="*/ 11859876 w 11950874"/>
                <a:gd name="connsiteY20" fmla="*/ 186356 h 215371"/>
                <a:gd name="connsiteX21" fmla="*/ 11871308 w 11950874"/>
                <a:gd name="connsiteY21" fmla="*/ 174845 h 215371"/>
                <a:gd name="connsiteX22" fmla="*/ 11871308 w 11950874"/>
                <a:gd name="connsiteY22" fmla="*/ 59456 h 215371"/>
                <a:gd name="connsiteX23" fmla="*/ 11859876 w 11950874"/>
                <a:gd name="connsiteY23" fmla="*/ 47913 h 215371"/>
                <a:gd name="connsiteX24" fmla="*/ 255296 w 11950874"/>
                <a:gd name="connsiteY24" fmla="*/ 41048 h 215371"/>
                <a:gd name="connsiteX25" fmla="*/ 295073 w 11950874"/>
                <a:gd name="connsiteY25" fmla="*/ 41048 h 215371"/>
                <a:gd name="connsiteX26" fmla="*/ 295073 w 11950874"/>
                <a:gd name="connsiteY26" fmla="*/ 215371 h 215371"/>
                <a:gd name="connsiteX27" fmla="*/ 255296 w 11950874"/>
                <a:gd name="connsiteY27" fmla="*/ 215371 h 215371"/>
                <a:gd name="connsiteX28" fmla="*/ 11593170 w 11950874"/>
                <a:gd name="connsiteY28" fmla="*/ 22513 h 215371"/>
                <a:gd name="connsiteX29" fmla="*/ 11870162 w 11950874"/>
                <a:gd name="connsiteY29" fmla="*/ 22513 h 215371"/>
                <a:gd name="connsiteX30" fmla="*/ 11904760 w 11950874"/>
                <a:gd name="connsiteY30" fmla="*/ 57146 h 215371"/>
                <a:gd name="connsiteX31" fmla="*/ 11904760 w 11950874"/>
                <a:gd name="connsiteY31" fmla="*/ 68634 h 215371"/>
                <a:gd name="connsiteX32" fmla="*/ 11950874 w 11950874"/>
                <a:gd name="connsiteY32" fmla="*/ 68634 h 215371"/>
                <a:gd name="connsiteX33" fmla="*/ 11950874 w 11950874"/>
                <a:gd name="connsiteY33" fmla="*/ 160952 h 215371"/>
                <a:gd name="connsiteX34" fmla="*/ 11904760 w 11950874"/>
                <a:gd name="connsiteY34" fmla="*/ 160952 h 215371"/>
                <a:gd name="connsiteX35" fmla="*/ 11904760 w 11950874"/>
                <a:gd name="connsiteY35" fmla="*/ 172534 h 215371"/>
                <a:gd name="connsiteX36" fmla="*/ 11870162 w 11950874"/>
                <a:gd name="connsiteY36" fmla="*/ 207133 h 215371"/>
                <a:gd name="connsiteX37" fmla="*/ 11593170 w 11950874"/>
                <a:gd name="connsiteY37" fmla="*/ 207133 h 215371"/>
                <a:gd name="connsiteX38" fmla="*/ 11558572 w 11950874"/>
                <a:gd name="connsiteY38" fmla="*/ 172534 h 215371"/>
                <a:gd name="connsiteX39" fmla="*/ 11558572 w 11950874"/>
                <a:gd name="connsiteY39" fmla="*/ 57146 h 215371"/>
                <a:gd name="connsiteX40" fmla="*/ 11593170 w 11950874"/>
                <a:gd name="connsiteY40" fmla="*/ 22513 h 215371"/>
                <a:gd name="connsiteX41" fmla="*/ 337485 w 11950874"/>
                <a:gd name="connsiteY41" fmla="*/ 0 h 215371"/>
                <a:gd name="connsiteX42" fmla="*/ 383307 w 11950874"/>
                <a:gd name="connsiteY42" fmla="*/ 0 h 215371"/>
                <a:gd name="connsiteX43" fmla="*/ 383307 w 11950874"/>
                <a:gd name="connsiteY43" fmla="*/ 215371 h 215371"/>
                <a:gd name="connsiteX44" fmla="*/ 337485 w 11950874"/>
                <a:gd name="connsiteY44" fmla="*/ 215371 h 215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1950874" h="215371">
                  <a:moveTo>
                    <a:pt x="0" y="122970"/>
                  </a:moveTo>
                  <a:lnTo>
                    <a:pt x="42687" y="122970"/>
                  </a:lnTo>
                  <a:lnTo>
                    <a:pt x="42687" y="215370"/>
                  </a:lnTo>
                  <a:lnTo>
                    <a:pt x="0" y="215370"/>
                  </a:lnTo>
                  <a:close/>
                  <a:moveTo>
                    <a:pt x="11901472" y="98713"/>
                  </a:moveTo>
                  <a:lnTo>
                    <a:pt x="11901472" y="144861"/>
                  </a:lnTo>
                  <a:lnTo>
                    <a:pt x="11924532" y="144861"/>
                  </a:lnTo>
                  <a:cubicBezTo>
                    <a:pt x="11924532" y="144861"/>
                    <a:pt x="11924532" y="98713"/>
                    <a:pt x="11924532" y="98713"/>
                  </a:cubicBezTo>
                  <a:close/>
                  <a:moveTo>
                    <a:pt x="167288" y="75541"/>
                  </a:moveTo>
                  <a:lnTo>
                    <a:pt x="212884" y="75541"/>
                  </a:lnTo>
                  <a:lnTo>
                    <a:pt x="212884" y="215370"/>
                  </a:lnTo>
                  <a:lnTo>
                    <a:pt x="167288" y="215370"/>
                  </a:lnTo>
                  <a:close/>
                  <a:moveTo>
                    <a:pt x="85099" y="75541"/>
                  </a:moveTo>
                  <a:lnTo>
                    <a:pt x="124876" y="75541"/>
                  </a:lnTo>
                  <a:lnTo>
                    <a:pt x="124876" y="215371"/>
                  </a:lnTo>
                  <a:lnTo>
                    <a:pt x="85099" y="215371"/>
                  </a:lnTo>
                  <a:close/>
                  <a:moveTo>
                    <a:pt x="11582912" y="47913"/>
                  </a:moveTo>
                  <a:cubicBezTo>
                    <a:pt x="11576550" y="47913"/>
                    <a:pt x="11571272" y="53041"/>
                    <a:pt x="11571272" y="59456"/>
                  </a:cubicBezTo>
                  <a:lnTo>
                    <a:pt x="11571272" y="174845"/>
                  </a:lnTo>
                  <a:cubicBezTo>
                    <a:pt x="11571272" y="181196"/>
                    <a:pt x="11576550" y="186356"/>
                    <a:pt x="11582912" y="186356"/>
                  </a:cubicBezTo>
                  <a:lnTo>
                    <a:pt x="11859876" y="186356"/>
                  </a:lnTo>
                  <a:cubicBezTo>
                    <a:pt x="11866236" y="186356"/>
                    <a:pt x="11871308" y="181196"/>
                    <a:pt x="11871308" y="174845"/>
                  </a:cubicBezTo>
                  <a:cubicBezTo>
                    <a:pt x="11871308" y="174845"/>
                    <a:pt x="11871308" y="59456"/>
                    <a:pt x="11871308" y="59456"/>
                  </a:cubicBezTo>
                  <a:cubicBezTo>
                    <a:pt x="11871308" y="53041"/>
                    <a:pt x="11866236" y="47913"/>
                    <a:pt x="11859876" y="47913"/>
                  </a:cubicBezTo>
                  <a:close/>
                  <a:moveTo>
                    <a:pt x="255296" y="41048"/>
                  </a:moveTo>
                  <a:lnTo>
                    <a:pt x="295073" y="41048"/>
                  </a:lnTo>
                  <a:lnTo>
                    <a:pt x="295073" y="215371"/>
                  </a:lnTo>
                  <a:lnTo>
                    <a:pt x="255296" y="215371"/>
                  </a:lnTo>
                  <a:close/>
                  <a:moveTo>
                    <a:pt x="11593170" y="22513"/>
                  </a:moveTo>
                  <a:lnTo>
                    <a:pt x="11870162" y="22513"/>
                  </a:lnTo>
                  <a:cubicBezTo>
                    <a:pt x="11889178" y="22513"/>
                    <a:pt x="11904760" y="38052"/>
                    <a:pt x="11904760" y="57146"/>
                  </a:cubicBezTo>
                  <a:lnTo>
                    <a:pt x="11904760" y="68634"/>
                  </a:lnTo>
                  <a:cubicBezTo>
                    <a:pt x="11904760" y="68634"/>
                    <a:pt x="11950874" y="68634"/>
                    <a:pt x="11950874" y="68634"/>
                  </a:cubicBezTo>
                  <a:lnTo>
                    <a:pt x="11950874" y="160952"/>
                  </a:lnTo>
                  <a:lnTo>
                    <a:pt x="11904760" y="160952"/>
                  </a:lnTo>
                  <a:lnTo>
                    <a:pt x="11904760" y="172534"/>
                  </a:lnTo>
                  <a:cubicBezTo>
                    <a:pt x="11904760" y="191594"/>
                    <a:pt x="11889178" y="207133"/>
                    <a:pt x="11870162" y="207133"/>
                  </a:cubicBezTo>
                  <a:lnTo>
                    <a:pt x="11593170" y="207133"/>
                  </a:lnTo>
                  <a:cubicBezTo>
                    <a:pt x="11574028" y="207133"/>
                    <a:pt x="11558572" y="191594"/>
                    <a:pt x="11558572" y="172534"/>
                  </a:cubicBezTo>
                  <a:lnTo>
                    <a:pt x="11558572" y="57146"/>
                  </a:lnTo>
                  <a:cubicBezTo>
                    <a:pt x="11558572" y="38052"/>
                    <a:pt x="11574028" y="22513"/>
                    <a:pt x="11593170" y="22513"/>
                  </a:cubicBezTo>
                  <a:close/>
                  <a:moveTo>
                    <a:pt x="337485" y="0"/>
                  </a:moveTo>
                  <a:lnTo>
                    <a:pt x="383307" y="0"/>
                  </a:lnTo>
                  <a:lnTo>
                    <a:pt x="383307" y="215371"/>
                  </a:lnTo>
                  <a:lnTo>
                    <a:pt x="337485" y="215371"/>
                  </a:lnTo>
                  <a:close/>
                </a:path>
              </a:pathLst>
            </a:custGeom>
            <a:solidFill>
              <a:srgbClr val="E9E9E9"/>
            </a:solidFill>
            <a:ln w="12700">
              <a:miter lim="400000"/>
            </a:ln>
          </p:spPr>
          <p:txBody>
            <a:bodyPr wrap="square" lIns="0" tIns="0" rIns="0" bIns="0" anchor="ctr">
              <a:noAutofit/>
            </a:bodyP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32" name="Shape 29"/>
            <p:cNvSpPr/>
            <p:nvPr/>
          </p:nvSpPr>
          <p:spPr>
            <a:xfrm>
              <a:off x="21729700" y="30861000"/>
              <a:ext cx="989640" cy="989643"/>
            </a:xfrm>
            <a:custGeom>
              <a:avLst/>
              <a:gdLst/>
              <a:ahLst/>
              <a:cxnLst>
                <a:cxn ang="0">
                  <a:pos x="wd2" y="hd2"/>
                </a:cxn>
                <a:cxn ang="5400000">
                  <a:pos x="wd2" y="hd2"/>
                </a:cxn>
                <a:cxn ang="10800000">
                  <a:pos x="wd2" y="hd2"/>
                </a:cxn>
                <a:cxn ang="16200000">
                  <a:pos x="wd2" y="hd2"/>
                </a:cxn>
              </a:cxnLst>
              <a:rect l="0" t="0" r="r" b="b"/>
              <a:pathLst>
                <a:path w="21600" h="21600" extrusionOk="0">
                  <a:moveTo>
                    <a:pt x="10800" y="20564"/>
                  </a:moveTo>
                  <a:cubicBezTo>
                    <a:pt x="5408" y="20564"/>
                    <a:pt x="1036" y="16193"/>
                    <a:pt x="1036" y="10800"/>
                  </a:cubicBezTo>
                  <a:cubicBezTo>
                    <a:pt x="1036" y="5408"/>
                    <a:pt x="5408" y="1036"/>
                    <a:pt x="10800" y="1036"/>
                  </a:cubicBezTo>
                  <a:cubicBezTo>
                    <a:pt x="16192" y="1036"/>
                    <a:pt x="20564" y="5408"/>
                    <a:pt x="20564" y="10800"/>
                  </a:cubicBezTo>
                  <a:cubicBezTo>
                    <a:pt x="20564" y="16193"/>
                    <a:pt x="16192" y="20564"/>
                    <a:pt x="10800" y="20564"/>
                  </a:cubicBezTo>
                  <a:close/>
                  <a:moveTo>
                    <a:pt x="10800" y="0"/>
                  </a:moveTo>
                  <a:cubicBezTo>
                    <a:pt x="4835" y="0"/>
                    <a:pt x="0" y="4836"/>
                    <a:pt x="0" y="10800"/>
                  </a:cubicBezTo>
                  <a:cubicBezTo>
                    <a:pt x="0" y="16765"/>
                    <a:pt x="4835" y="21600"/>
                    <a:pt x="10800" y="21600"/>
                  </a:cubicBezTo>
                  <a:cubicBezTo>
                    <a:pt x="16765" y="21600"/>
                    <a:pt x="21600" y="16765"/>
                    <a:pt x="21600" y="10800"/>
                  </a:cubicBezTo>
                  <a:cubicBezTo>
                    <a:pt x="21600" y="4836"/>
                    <a:pt x="16765" y="0"/>
                    <a:pt x="10800" y="0"/>
                  </a:cubicBezTo>
                  <a:close/>
                </a:path>
              </a:pathLst>
            </a:custGeom>
            <a:gradFill>
              <a:gsLst>
                <a:gs pos="46000">
                  <a:schemeClr val="accent4">
                    <a:lumMod val="60000"/>
                    <a:lumOff val="40000"/>
                  </a:schemeClr>
                </a:gs>
                <a:gs pos="0">
                  <a:schemeClr val="bg2">
                    <a:lumMod val="75000"/>
                  </a:schemeClr>
                </a:gs>
                <a:gs pos="90000">
                  <a:schemeClr val="bg2"/>
                </a:gs>
              </a:gsLst>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34" name="Shape 30"/>
            <p:cNvSpPr/>
            <p:nvPr/>
          </p:nvSpPr>
          <p:spPr>
            <a:xfrm>
              <a:off x="21767800" y="30861000"/>
              <a:ext cx="809638" cy="321949"/>
            </a:xfrm>
            <a:custGeom>
              <a:avLst/>
              <a:gdLst/>
              <a:ahLst/>
              <a:cxnLst>
                <a:cxn ang="0">
                  <a:pos x="wd2" y="hd2"/>
                </a:cxn>
                <a:cxn ang="5400000">
                  <a:pos x="wd2" y="hd2"/>
                </a:cxn>
                <a:cxn ang="10800000">
                  <a:pos x="wd2" y="hd2"/>
                </a:cxn>
                <a:cxn ang="16200000">
                  <a:pos x="wd2" y="hd2"/>
                </a:cxn>
              </a:cxnLst>
              <a:rect l="0" t="0" r="r" b="b"/>
              <a:pathLst>
                <a:path w="21600" h="21600" extrusionOk="0">
                  <a:moveTo>
                    <a:pt x="1173" y="21600"/>
                  </a:moveTo>
                  <a:cubicBezTo>
                    <a:pt x="2977" y="10785"/>
                    <a:pt x="7227" y="3185"/>
                    <a:pt x="12183" y="3185"/>
                  </a:cubicBezTo>
                  <a:cubicBezTo>
                    <a:pt x="15317" y="3185"/>
                    <a:pt x="18167" y="6227"/>
                    <a:pt x="20296" y="11195"/>
                  </a:cubicBezTo>
                  <a:lnTo>
                    <a:pt x="21600" y="9940"/>
                  </a:lnTo>
                  <a:cubicBezTo>
                    <a:pt x="19205" y="3808"/>
                    <a:pt x="15871" y="0"/>
                    <a:pt x="12183" y="0"/>
                  </a:cubicBezTo>
                  <a:cubicBezTo>
                    <a:pt x="6697" y="0"/>
                    <a:pt x="1993" y="8418"/>
                    <a:pt x="0" y="20398"/>
                  </a:cubicBezTo>
                  <a:cubicBezTo>
                    <a:pt x="0" y="20398"/>
                    <a:pt x="1173" y="21600"/>
                    <a:pt x="1173" y="21600"/>
                  </a:cubicBezTo>
                  <a:close/>
                </a:path>
              </a:pathLst>
            </a:custGeom>
            <a:gradFill>
              <a:gsLst>
                <a:gs pos="0">
                  <a:schemeClr val="bg2"/>
                </a:gs>
                <a:gs pos="100000">
                  <a:schemeClr val="accent4">
                    <a:lumMod val="60000"/>
                    <a:lumOff val="40000"/>
                  </a:schemeClr>
                </a:gs>
              </a:gsLst>
              <a:lin ang="20718678"/>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35" name="Shape 31"/>
            <p:cNvSpPr/>
            <p:nvPr/>
          </p:nvSpPr>
          <p:spPr>
            <a:xfrm>
              <a:off x="21996400" y="12992100"/>
              <a:ext cx="272244" cy="272174"/>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gradFill>
              <a:gsLst>
                <a:gs pos="0">
                  <a:srgbClr val="464646"/>
                </a:gs>
                <a:gs pos="92000">
                  <a:srgbClr val="060606"/>
                </a:gs>
              </a:gsLst>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36" name="Shape 32"/>
            <p:cNvSpPr/>
            <p:nvPr/>
          </p:nvSpPr>
          <p:spPr>
            <a:xfrm>
              <a:off x="22110700" y="13106400"/>
              <a:ext cx="66933" cy="66916"/>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solidFill>
              <a:srgbClr val="557DB1"/>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38" name="Shape 33"/>
            <p:cNvSpPr/>
            <p:nvPr/>
          </p:nvSpPr>
          <p:spPr>
            <a:xfrm>
              <a:off x="21704300" y="13068300"/>
              <a:ext cx="132873" cy="132874"/>
            </a:xfrm>
            <a:custGeom>
              <a:avLst/>
              <a:gdLst/>
              <a:ahLst/>
              <a:cxnLst>
                <a:cxn ang="0">
                  <a:pos x="wd2" y="hd2"/>
                </a:cxn>
                <a:cxn ang="5400000">
                  <a:pos x="wd2" y="hd2"/>
                </a:cxn>
                <a:cxn ang="10800000">
                  <a:pos x="wd2" y="hd2"/>
                </a:cxn>
                <a:cxn ang="16200000">
                  <a:pos x="wd2" y="hd2"/>
                </a:cxn>
              </a:cxnLst>
              <a:rect l="0" t="0" r="r" b="b"/>
              <a:pathLst>
                <a:path w="21600" h="21600" extrusionOk="0">
                  <a:moveTo>
                    <a:pt x="21600" y="10798"/>
                  </a:moveTo>
                  <a:cubicBezTo>
                    <a:pt x="21600" y="16757"/>
                    <a:pt x="16773" y="21600"/>
                    <a:pt x="10797" y="21600"/>
                  </a:cubicBezTo>
                  <a:cubicBezTo>
                    <a:pt x="4795" y="21600"/>
                    <a:pt x="0" y="16757"/>
                    <a:pt x="0" y="10798"/>
                  </a:cubicBezTo>
                  <a:cubicBezTo>
                    <a:pt x="0" y="4826"/>
                    <a:pt x="4795" y="0"/>
                    <a:pt x="10797" y="0"/>
                  </a:cubicBezTo>
                  <a:cubicBezTo>
                    <a:pt x="16773" y="0"/>
                    <a:pt x="21600" y="4826"/>
                    <a:pt x="21600" y="10798"/>
                  </a:cubicBezTo>
                  <a:close/>
                </a:path>
              </a:pathLst>
            </a:custGeom>
            <a:solidFill>
              <a:srgbClr val="BEBFC2"/>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grpSp>
      <p:sp>
        <p:nvSpPr>
          <p:cNvPr id="39" name="Picture Placeholder 4"/>
          <p:cNvSpPr>
            <a:spLocks noGrp="1"/>
          </p:cNvSpPr>
          <p:nvPr>
            <p:ph type="pic" sz="quarter" idx="22"/>
          </p:nvPr>
        </p:nvSpPr>
        <p:spPr>
          <a:xfrm>
            <a:off x="2071808" y="2236803"/>
            <a:ext cx="2479390" cy="3233860"/>
          </a:xfrm>
        </p:spPr>
      </p:sp>
      <p:grpSp>
        <p:nvGrpSpPr>
          <p:cNvPr id="30" name="Group 29"/>
          <p:cNvGrpSpPr/>
          <p:nvPr userDrawn="1"/>
        </p:nvGrpSpPr>
        <p:grpSpPr>
          <a:xfrm>
            <a:off x="0" y="6766560"/>
            <a:ext cx="12192000" cy="91440"/>
            <a:chOff x="0" y="4480421"/>
            <a:chExt cx="12192000" cy="91440"/>
          </a:xfrm>
        </p:grpSpPr>
        <p:sp>
          <p:nvSpPr>
            <p:cNvPr id="37" name="Rectangle 36"/>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 name="Rectangle 39"/>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1" name="Rectangle 40"/>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2" name="Rectangle 41"/>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3" name="Rectangle 42"/>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2517673210"/>
      </p:ext>
    </p:extLst>
  </p:cSld>
  <p:clrMapOvr>
    <a:masterClrMapping/>
  </p:clrMapOvr>
  <p:timing>
    <p:tnLst>
      <p:par>
        <p:cTn id="1" dur="indefinite" restart="never" nodeType="tmRoot"/>
      </p:par>
    </p:tnLst>
  </p:timing>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apple watch">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47" name="Text Placeholder 2"/>
          <p:cNvSpPr>
            <a:spLocks noGrp="1"/>
          </p:cNvSpPr>
          <p:nvPr>
            <p:ph type="body" idx="19"/>
          </p:nvPr>
        </p:nvSpPr>
        <p:spPr>
          <a:xfrm>
            <a:off x="6565901" y="2640853"/>
            <a:ext cx="5143500" cy="3429324"/>
          </a:xfrm>
        </p:spPr>
        <p:txBody>
          <a:bodyPr>
            <a:normAutofit/>
          </a:bodyPr>
          <a:lstStyle>
            <a:lvl1pPr marL="285750" indent="-285750" algn="just">
              <a:buFont typeface="Arial" panose="020B0604020202020204" pitchFamily="34" charset="0"/>
              <a:buChar char="•"/>
              <a:defRPr sz="18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8" name="Text Placeholder 12"/>
          <p:cNvSpPr>
            <a:spLocks noGrp="1"/>
          </p:cNvSpPr>
          <p:nvPr>
            <p:ph type="body" sz="quarter" idx="21" hasCustomPrompt="1"/>
          </p:nvPr>
        </p:nvSpPr>
        <p:spPr>
          <a:xfrm>
            <a:off x="6565901" y="1701835"/>
            <a:ext cx="5143500" cy="666924"/>
          </a:xfrm>
          <a:solidFill>
            <a:schemeClr val="bg2">
              <a:lumMod val="60000"/>
              <a:lumOff val="40000"/>
            </a:schemeClr>
          </a:solidFill>
          <a:ln>
            <a:noFill/>
          </a:ln>
        </p:spPr>
        <p:txBody>
          <a:bodyPr vert="horz" wrap="square" lIns="91440" tIns="45720" rIns="91440" bIns="45720" rtlCol="0" anchor="ctr">
            <a:noAutofit/>
          </a:bodyPr>
          <a:lstStyle>
            <a:lvl1pPr marL="228600" indent="-228600" algn="ctr">
              <a:buNone/>
              <a:defRPr lang="en-US" sz="2400" b="1" cap="all" baseline="0">
                <a:solidFill>
                  <a:schemeClr val="tx2"/>
                </a:solidFill>
              </a:defRPr>
            </a:lvl1pPr>
          </a:lstStyle>
          <a:p>
            <a:pPr marL="0" lvl="0" indent="0"/>
            <a:r>
              <a:rPr lang="en-US" smtClean="0"/>
              <a:t>Insert some title here</a:t>
            </a:r>
            <a:endParaRPr lang="en-US"/>
          </a:p>
        </p:txBody>
      </p:sp>
      <p:sp>
        <p:nvSpPr>
          <p:cNvPr id="37" name="Freeform 9"/>
          <p:cNvSpPr>
            <a:spLocks/>
          </p:cNvSpPr>
          <p:nvPr userDrawn="1"/>
        </p:nvSpPr>
        <p:spPr bwMode="auto">
          <a:xfrm>
            <a:off x="4523145" y="2996164"/>
            <a:ext cx="177209" cy="410605"/>
          </a:xfrm>
          <a:custGeom>
            <a:avLst/>
            <a:gdLst>
              <a:gd name="T0" fmla="*/ 62 w 123"/>
              <a:gd name="T1" fmla="*/ 0 h 285"/>
              <a:gd name="T2" fmla="*/ 81 w 123"/>
              <a:gd name="T3" fmla="*/ 4 h 285"/>
              <a:gd name="T4" fmla="*/ 98 w 123"/>
              <a:gd name="T5" fmla="*/ 11 h 285"/>
              <a:gd name="T6" fmla="*/ 111 w 123"/>
              <a:gd name="T7" fmla="*/ 25 h 285"/>
              <a:gd name="T8" fmla="*/ 121 w 123"/>
              <a:gd name="T9" fmla="*/ 42 h 285"/>
              <a:gd name="T10" fmla="*/ 123 w 123"/>
              <a:gd name="T11" fmla="*/ 61 h 285"/>
              <a:gd name="T12" fmla="*/ 123 w 123"/>
              <a:gd name="T13" fmla="*/ 224 h 285"/>
              <a:gd name="T14" fmla="*/ 121 w 123"/>
              <a:gd name="T15" fmla="*/ 243 h 285"/>
              <a:gd name="T16" fmla="*/ 111 w 123"/>
              <a:gd name="T17" fmla="*/ 260 h 285"/>
              <a:gd name="T18" fmla="*/ 98 w 123"/>
              <a:gd name="T19" fmla="*/ 273 h 285"/>
              <a:gd name="T20" fmla="*/ 81 w 123"/>
              <a:gd name="T21" fmla="*/ 282 h 285"/>
              <a:gd name="T22" fmla="*/ 62 w 123"/>
              <a:gd name="T23" fmla="*/ 285 h 285"/>
              <a:gd name="T24" fmla="*/ 42 w 123"/>
              <a:gd name="T25" fmla="*/ 282 h 285"/>
              <a:gd name="T26" fmla="*/ 25 w 123"/>
              <a:gd name="T27" fmla="*/ 273 h 285"/>
              <a:gd name="T28" fmla="*/ 12 w 123"/>
              <a:gd name="T29" fmla="*/ 260 h 285"/>
              <a:gd name="T30" fmla="*/ 3 w 123"/>
              <a:gd name="T31" fmla="*/ 243 h 285"/>
              <a:gd name="T32" fmla="*/ 0 w 123"/>
              <a:gd name="T33" fmla="*/ 224 h 285"/>
              <a:gd name="T34" fmla="*/ 0 w 123"/>
              <a:gd name="T35" fmla="*/ 61 h 285"/>
              <a:gd name="T36" fmla="*/ 3 w 123"/>
              <a:gd name="T37" fmla="*/ 42 h 285"/>
              <a:gd name="T38" fmla="*/ 12 w 123"/>
              <a:gd name="T39" fmla="*/ 25 h 285"/>
              <a:gd name="T40" fmla="*/ 25 w 123"/>
              <a:gd name="T41" fmla="*/ 11 h 285"/>
              <a:gd name="T42" fmla="*/ 42 w 123"/>
              <a:gd name="T43" fmla="*/ 4 h 285"/>
              <a:gd name="T44" fmla="*/ 62 w 123"/>
              <a:gd name="T45" fmla="*/ 0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3" h="285">
                <a:moveTo>
                  <a:pt x="62" y="0"/>
                </a:moveTo>
                <a:lnTo>
                  <a:pt x="81" y="4"/>
                </a:lnTo>
                <a:lnTo>
                  <a:pt x="98" y="11"/>
                </a:lnTo>
                <a:lnTo>
                  <a:pt x="111" y="25"/>
                </a:lnTo>
                <a:lnTo>
                  <a:pt x="121" y="42"/>
                </a:lnTo>
                <a:lnTo>
                  <a:pt x="123" y="61"/>
                </a:lnTo>
                <a:lnTo>
                  <a:pt x="123" y="224"/>
                </a:lnTo>
                <a:lnTo>
                  <a:pt x="121" y="243"/>
                </a:lnTo>
                <a:lnTo>
                  <a:pt x="111" y="260"/>
                </a:lnTo>
                <a:lnTo>
                  <a:pt x="98" y="273"/>
                </a:lnTo>
                <a:lnTo>
                  <a:pt x="81" y="282"/>
                </a:lnTo>
                <a:lnTo>
                  <a:pt x="62" y="285"/>
                </a:lnTo>
                <a:lnTo>
                  <a:pt x="42" y="282"/>
                </a:lnTo>
                <a:lnTo>
                  <a:pt x="25" y="273"/>
                </a:lnTo>
                <a:lnTo>
                  <a:pt x="12" y="260"/>
                </a:lnTo>
                <a:lnTo>
                  <a:pt x="3" y="243"/>
                </a:lnTo>
                <a:lnTo>
                  <a:pt x="0" y="224"/>
                </a:lnTo>
                <a:lnTo>
                  <a:pt x="0" y="61"/>
                </a:lnTo>
                <a:lnTo>
                  <a:pt x="3" y="42"/>
                </a:lnTo>
                <a:lnTo>
                  <a:pt x="12" y="25"/>
                </a:lnTo>
                <a:lnTo>
                  <a:pt x="25" y="11"/>
                </a:lnTo>
                <a:lnTo>
                  <a:pt x="42" y="4"/>
                </a:lnTo>
                <a:lnTo>
                  <a:pt x="62" y="0"/>
                </a:lnTo>
                <a:close/>
              </a:path>
            </a:pathLst>
          </a:custGeom>
          <a:solidFill>
            <a:schemeClr val="bg1">
              <a:lumMod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273339"/>
              </a:solidFill>
            </a:endParaRPr>
          </a:p>
        </p:txBody>
      </p:sp>
      <p:sp>
        <p:nvSpPr>
          <p:cNvPr id="40" name="Freeform 10"/>
          <p:cNvSpPr>
            <a:spLocks/>
          </p:cNvSpPr>
          <p:nvPr userDrawn="1"/>
        </p:nvSpPr>
        <p:spPr bwMode="auto">
          <a:xfrm>
            <a:off x="4569248" y="4203183"/>
            <a:ext cx="122461" cy="609423"/>
          </a:xfrm>
          <a:custGeom>
            <a:avLst/>
            <a:gdLst>
              <a:gd name="T0" fmla="*/ 42 w 85"/>
              <a:gd name="T1" fmla="*/ 0 h 423"/>
              <a:gd name="T2" fmla="*/ 59 w 85"/>
              <a:gd name="T3" fmla="*/ 4 h 423"/>
              <a:gd name="T4" fmla="*/ 72 w 85"/>
              <a:gd name="T5" fmla="*/ 13 h 423"/>
              <a:gd name="T6" fmla="*/ 81 w 85"/>
              <a:gd name="T7" fmla="*/ 27 h 423"/>
              <a:gd name="T8" fmla="*/ 85 w 85"/>
              <a:gd name="T9" fmla="*/ 44 h 423"/>
              <a:gd name="T10" fmla="*/ 85 w 85"/>
              <a:gd name="T11" fmla="*/ 380 h 423"/>
              <a:gd name="T12" fmla="*/ 81 w 85"/>
              <a:gd name="T13" fmla="*/ 397 h 423"/>
              <a:gd name="T14" fmla="*/ 72 w 85"/>
              <a:gd name="T15" fmla="*/ 410 h 423"/>
              <a:gd name="T16" fmla="*/ 59 w 85"/>
              <a:gd name="T17" fmla="*/ 419 h 423"/>
              <a:gd name="T18" fmla="*/ 42 w 85"/>
              <a:gd name="T19" fmla="*/ 423 h 423"/>
              <a:gd name="T20" fmla="*/ 26 w 85"/>
              <a:gd name="T21" fmla="*/ 419 h 423"/>
              <a:gd name="T22" fmla="*/ 11 w 85"/>
              <a:gd name="T23" fmla="*/ 410 h 423"/>
              <a:gd name="T24" fmla="*/ 2 w 85"/>
              <a:gd name="T25" fmla="*/ 397 h 423"/>
              <a:gd name="T26" fmla="*/ 0 w 85"/>
              <a:gd name="T27" fmla="*/ 380 h 423"/>
              <a:gd name="T28" fmla="*/ 0 w 85"/>
              <a:gd name="T29" fmla="*/ 44 h 423"/>
              <a:gd name="T30" fmla="*/ 2 w 85"/>
              <a:gd name="T31" fmla="*/ 27 h 423"/>
              <a:gd name="T32" fmla="*/ 11 w 85"/>
              <a:gd name="T33" fmla="*/ 13 h 423"/>
              <a:gd name="T34" fmla="*/ 26 w 85"/>
              <a:gd name="T35" fmla="*/ 4 h 423"/>
              <a:gd name="T36" fmla="*/ 42 w 85"/>
              <a:gd name="T37" fmla="*/ 0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5" h="423">
                <a:moveTo>
                  <a:pt x="42" y="0"/>
                </a:moveTo>
                <a:lnTo>
                  <a:pt x="59" y="4"/>
                </a:lnTo>
                <a:lnTo>
                  <a:pt x="72" y="13"/>
                </a:lnTo>
                <a:lnTo>
                  <a:pt x="81" y="27"/>
                </a:lnTo>
                <a:lnTo>
                  <a:pt x="85" y="44"/>
                </a:lnTo>
                <a:lnTo>
                  <a:pt x="85" y="380"/>
                </a:lnTo>
                <a:lnTo>
                  <a:pt x="81" y="397"/>
                </a:lnTo>
                <a:lnTo>
                  <a:pt x="72" y="410"/>
                </a:lnTo>
                <a:lnTo>
                  <a:pt x="59" y="419"/>
                </a:lnTo>
                <a:lnTo>
                  <a:pt x="42" y="423"/>
                </a:lnTo>
                <a:lnTo>
                  <a:pt x="26" y="419"/>
                </a:lnTo>
                <a:lnTo>
                  <a:pt x="11" y="410"/>
                </a:lnTo>
                <a:lnTo>
                  <a:pt x="2" y="397"/>
                </a:lnTo>
                <a:lnTo>
                  <a:pt x="0" y="380"/>
                </a:lnTo>
                <a:lnTo>
                  <a:pt x="0" y="44"/>
                </a:lnTo>
                <a:lnTo>
                  <a:pt x="2" y="27"/>
                </a:lnTo>
                <a:lnTo>
                  <a:pt x="11" y="13"/>
                </a:lnTo>
                <a:lnTo>
                  <a:pt x="26" y="4"/>
                </a:lnTo>
                <a:lnTo>
                  <a:pt x="42" y="0"/>
                </a:lnTo>
                <a:close/>
              </a:path>
            </a:pathLst>
          </a:custGeom>
          <a:solidFill>
            <a:schemeClr val="bg1">
              <a:lumMod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273339"/>
              </a:solidFill>
            </a:endParaRPr>
          </a:p>
        </p:txBody>
      </p:sp>
      <p:sp>
        <p:nvSpPr>
          <p:cNvPr id="41" name="Freeform 11"/>
          <p:cNvSpPr>
            <a:spLocks/>
          </p:cNvSpPr>
          <p:nvPr userDrawn="1"/>
        </p:nvSpPr>
        <p:spPr bwMode="auto">
          <a:xfrm>
            <a:off x="1997569" y="1313407"/>
            <a:ext cx="2645155" cy="5077084"/>
          </a:xfrm>
          <a:custGeom>
            <a:avLst/>
            <a:gdLst>
              <a:gd name="T0" fmla="*/ 1141 w 1836"/>
              <a:gd name="T1" fmla="*/ 5 h 3524"/>
              <a:gd name="T2" fmla="*/ 1354 w 1836"/>
              <a:gd name="T3" fmla="*/ 24 h 3524"/>
              <a:gd name="T4" fmla="*/ 1436 w 1836"/>
              <a:gd name="T5" fmla="*/ 59 h 3524"/>
              <a:gd name="T6" fmla="*/ 1480 w 1836"/>
              <a:gd name="T7" fmla="*/ 132 h 3524"/>
              <a:gd name="T8" fmla="*/ 1489 w 1836"/>
              <a:gd name="T9" fmla="*/ 221 h 3524"/>
              <a:gd name="T10" fmla="*/ 1504 w 1836"/>
              <a:gd name="T11" fmla="*/ 384 h 3524"/>
              <a:gd name="T12" fmla="*/ 1545 w 1836"/>
              <a:gd name="T13" fmla="*/ 528 h 3524"/>
              <a:gd name="T14" fmla="*/ 1618 w 1836"/>
              <a:gd name="T15" fmla="*/ 653 h 3524"/>
              <a:gd name="T16" fmla="*/ 1697 w 1836"/>
              <a:gd name="T17" fmla="*/ 725 h 3524"/>
              <a:gd name="T18" fmla="*/ 1760 w 1836"/>
              <a:gd name="T19" fmla="*/ 776 h 3524"/>
              <a:gd name="T20" fmla="*/ 1821 w 1836"/>
              <a:gd name="T21" fmla="*/ 871 h 3524"/>
              <a:gd name="T22" fmla="*/ 1836 w 1836"/>
              <a:gd name="T23" fmla="*/ 2546 h 3524"/>
              <a:gd name="T24" fmla="*/ 1821 w 1836"/>
              <a:gd name="T25" fmla="*/ 2630 h 3524"/>
              <a:gd name="T26" fmla="*/ 1761 w 1836"/>
              <a:gd name="T27" fmla="*/ 2739 h 3524"/>
              <a:gd name="T28" fmla="*/ 1665 w 1836"/>
              <a:gd name="T29" fmla="*/ 2821 h 3524"/>
              <a:gd name="T30" fmla="*/ 1592 w 1836"/>
              <a:gd name="T31" fmla="*/ 2896 h 3524"/>
              <a:gd name="T32" fmla="*/ 1529 w 1836"/>
              <a:gd name="T33" fmla="*/ 3033 h 3524"/>
              <a:gd name="T34" fmla="*/ 1507 w 1836"/>
              <a:gd name="T35" fmla="*/ 3168 h 3524"/>
              <a:gd name="T36" fmla="*/ 1497 w 1836"/>
              <a:gd name="T37" fmla="*/ 3294 h 3524"/>
              <a:gd name="T38" fmla="*/ 1473 w 1836"/>
              <a:gd name="T39" fmla="*/ 3392 h 3524"/>
              <a:gd name="T40" fmla="*/ 1429 w 1836"/>
              <a:gd name="T41" fmla="*/ 3455 h 3524"/>
              <a:gd name="T42" fmla="*/ 1346 w 1836"/>
              <a:gd name="T43" fmla="*/ 3494 h 3524"/>
              <a:gd name="T44" fmla="*/ 1247 w 1836"/>
              <a:gd name="T45" fmla="*/ 3508 h 3524"/>
              <a:gd name="T46" fmla="*/ 918 w 1836"/>
              <a:gd name="T47" fmla="*/ 3524 h 3524"/>
              <a:gd name="T48" fmla="*/ 589 w 1836"/>
              <a:gd name="T49" fmla="*/ 3508 h 3524"/>
              <a:gd name="T50" fmla="*/ 490 w 1836"/>
              <a:gd name="T51" fmla="*/ 3494 h 3524"/>
              <a:gd name="T52" fmla="*/ 407 w 1836"/>
              <a:gd name="T53" fmla="*/ 3455 h 3524"/>
              <a:gd name="T54" fmla="*/ 363 w 1836"/>
              <a:gd name="T55" fmla="*/ 3392 h 3524"/>
              <a:gd name="T56" fmla="*/ 339 w 1836"/>
              <a:gd name="T57" fmla="*/ 3294 h 3524"/>
              <a:gd name="T58" fmla="*/ 329 w 1836"/>
              <a:gd name="T59" fmla="*/ 3168 h 3524"/>
              <a:gd name="T60" fmla="*/ 307 w 1836"/>
              <a:gd name="T61" fmla="*/ 3033 h 3524"/>
              <a:gd name="T62" fmla="*/ 244 w 1836"/>
              <a:gd name="T63" fmla="*/ 2896 h 3524"/>
              <a:gd name="T64" fmla="*/ 171 w 1836"/>
              <a:gd name="T65" fmla="*/ 2821 h 3524"/>
              <a:gd name="T66" fmla="*/ 87 w 1836"/>
              <a:gd name="T67" fmla="*/ 2744 h 3524"/>
              <a:gd name="T68" fmla="*/ 34 w 1836"/>
              <a:gd name="T69" fmla="*/ 2676 h 3524"/>
              <a:gd name="T70" fmla="*/ 6 w 1836"/>
              <a:gd name="T71" fmla="*/ 2589 h 3524"/>
              <a:gd name="T72" fmla="*/ 0 w 1836"/>
              <a:gd name="T73" fmla="*/ 943 h 3524"/>
              <a:gd name="T74" fmla="*/ 30 w 1836"/>
              <a:gd name="T75" fmla="*/ 836 h 3524"/>
              <a:gd name="T76" fmla="*/ 104 w 1836"/>
              <a:gd name="T77" fmla="*/ 750 h 3524"/>
              <a:gd name="T78" fmla="*/ 144 w 1836"/>
              <a:gd name="T79" fmla="*/ 721 h 3524"/>
              <a:gd name="T80" fmla="*/ 240 w 1836"/>
              <a:gd name="T81" fmla="*/ 623 h 3524"/>
              <a:gd name="T82" fmla="*/ 305 w 1836"/>
              <a:gd name="T83" fmla="*/ 487 h 3524"/>
              <a:gd name="T84" fmla="*/ 338 w 1836"/>
              <a:gd name="T85" fmla="*/ 335 h 3524"/>
              <a:gd name="T86" fmla="*/ 347 w 1836"/>
              <a:gd name="T87" fmla="*/ 204 h 3524"/>
              <a:gd name="T88" fmla="*/ 367 w 1836"/>
              <a:gd name="T89" fmla="*/ 103 h 3524"/>
              <a:gd name="T90" fmla="*/ 423 w 1836"/>
              <a:gd name="T91" fmla="*/ 43 h 3524"/>
              <a:gd name="T92" fmla="*/ 517 w 1836"/>
              <a:gd name="T93" fmla="*/ 18 h 3524"/>
              <a:gd name="T94" fmla="*/ 843 w 1836"/>
              <a:gd name="T95" fmla="*/ 0 h 3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836" h="3524">
                <a:moveTo>
                  <a:pt x="843" y="0"/>
                </a:moveTo>
                <a:lnTo>
                  <a:pt x="993" y="0"/>
                </a:lnTo>
                <a:lnTo>
                  <a:pt x="1141" y="5"/>
                </a:lnTo>
                <a:lnTo>
                  <a:pt x="1287" y="16"/>
                </a:lnTo>
                <a:lnTo>
                  <a:pt x="1319" y="18"/>
                </a:lnTo>
                <a:lnTo>
                  <a:pt x="1354" y="24"/>
                </a:lnTo>
                <a:lnTo>
                  <a:pt x="1385" y="31"/>
                </a:lnTo>
                <a:lnTo>
                  <a:pt x="1413" y="43"/>
                </a:lnTo>
                <a:lnTo>
                  <a:pt x="1436" y="59"/>
                </a:lnTo>
                <a:lnTo>
                  <a:pt x="1455" y="80"/>
                </a:lnTo>
                <a:lnTo>
                  <a:pt x="1469" y="103"/>
                </a:lnTo>
                <a:lnTo>
                  <a:pt x="1480" y="132"/>
                </a:lnTo>
                <a:lnTo>
                  <a:pt x="1486" y="166"/>
                </a:lnTo>
                <a:lnTo>
                  <a:pt x="1489" y="204"/>
                </a:lnTo>
                <a:lnTo>
                  <a:pt x="1489" y="221"/>
                </a:lnTo>
                <a:lnTo>
                  <a:pt x="1493" y="284"/>
                </a:lnTo>
                <a:lnTo>
                  <a:pt x="1498" y="334"/>
                </a:lnTo>
                <a:lnTo>
                  <a:pt x="1504" y="384"/>
                </a:lnTo>
                <a:lnTo>
                  <a:pt x="1515" y="432"/>
                </a:lnTo>
                <a:lnTo>
                  <a:pt x="1528" y="480"/>
                </a:lnTo>
                <a:lnTo>
                  <a:pt x="1545" y="528"/>
                </a:lnTo>
                <a:lnTo>
                  <a:pt x="1565" y="572"/>
                </a:lnTo>
                <a:lnTo>
                  <a:pt x="1590" y="614"/>
                </a:lnTo>
                <a:lnTo>
                  <a:pt x="1618" y="653"/>
                </a:lnTo>
                <a:lnTo>
                  <a:pt x="1652" y="689"/>
                </a:lnTo>
                <a:lnTo>
                  <a:pt x="1692" y="721"/>
                </a:lnTo>
                <a:lnTo>
                  <a:pt x="1697" y="725"/>
                </a:lnTo>
                <a:lnTo>
                  <a:pt x="1703" y="729"/>
                </a:lnTo>
                <a:lnTo>
                  <a:pt x="1732" y="750"/>
                </a:lnTo>
                <a:lnTo>
                  <a:pt x="1760" y="776"/>
                </a:lnTo>
                <a:lnTo>
                  <a:pt x="1785" y="805"/>
                </a:lnTo>
                <a:lnTo>
                  <a:pt x="1806" y="836"/>
                </a:lnTo>
                <a:lnTo>
                  <a:pt x="1821" y="871"/>
                </a:lnTo>
                <a:lnTo>
                  <a:pt x="1832" y="906"/>
                </a:lnTo>
                <a:lnTo>
                  <a:pt x="1836" y="943"/>
                </a:lnTo>
                <a:lnTo>
                  <a:pt x="1836" y="2546"/>
                </a:lnTo>
                <a:lnTo>
                  <a:pt x="1834" y="2568"/>
                </a:lnTo>
                <a:lnTo>
                  <a:pt x="1830" y="2589"/>
                </a:lnTo>
                <a:lnTo>
                  <a:pt x="1821" y="2630"/>
                </a:lnTo>
                <a:lnTo>
                  <a:pt x="1806" y="2669"/>
                </a:lnTo>
                <a:lnTo>
                  <a:pt x="1786" y="2705"/>
                </a:lnTo>
                <a:lnTo>
                  <a:pt x="1761" y="2739"/>
                </a:lnTo>
                <a:lnTo>
                  <a:pt x="1731" y="2769"/>
                </a:lnTo>
                <a:lnTo>
                  <a:pt x="1700" y="2796"/>
                </a:lnTo>
                <a:lnTo>
                  <a:pt x="1665" y="2821"/>
                </a:lnTo>
                <a:lnTo>
                  <a:pt x="1646" y="2835"/>
                </a:lnTo>
                <a:lnTo>
                  <a:pt x="1628" y="2850"/>
                </a:lnTo>
                <a:lnTo>
                  <a:pt x="1592" y="2896"/>
                </a:lnTo>
                <a:lnTo>
                  <a:pt x="1566" y="2941"/>
                </a:lnTo>
                <a:lnTo>
                  <a:pt x="1545" y="2987"/>
                </a:lnTo>
                <a:lnTo>
                  <a:pt x="1529" y="3033"/>
                </a:lnTo>
                <a:lnTo>
                  <a:pt x="1519" y="3079"/>
                </a:lnTo>
                <a:lnTo>
                  <a:pt x="1511" y="3125"/>
                </a:lnTo>
                <a:lnTo>
                  <a:pt x="1507" y="3168"/>
                </a:lnTo>
                <a:lnTo>
                  <a:pt x="1503" y="3211"/>
                </a:lnTo>
                <a:lnTo>
                  <a:pt x="1501" y="3253"/>
                </a:lnTo>
                <a:lnTo>
                  <a:pt x="1497" y="3294"/>
                </a:lnTo>
                <a:lnTo>
                  <a:pt x="1491" y="3332"/>
                </a:lnTo>
                <a:lnTo>
                  <a:pt x="1482" y="3367"/>
                </a:lnTo>
                <a:lnTo>
                  <a:pt x="1473" y="3392"/>
                </a:lnTo>
                <a:lnTo>
                  <a:pt x="1463" y="3415"/>
                </a:lnTo>
                <a:lnTo>
                  <a:pt x="1447" y="3436"/>
                </a:lnTo>
                <a:lnTo>
                  <a:pt x="1429" y="3455"/>
                </a:lnTo>
                <a:lnTo>
                  <a:pt x="1406" y="3470"/>
                </a:lnTo>
                <a:lnTo>
                  <a:pt x="1379" y="3483"/>
                </a:lnTo>
                <a:lnTo>
                  <a:pt x="1346" y="3494"/>
                </a:lnTo>
                <a:lnTo>
                  <a:pt x="1307" y="3500"/>
                </a:lnTo>
                <a:lnTo>
                  <a:pt x="1285" y="3503"/>
                </a:lnTo>
                <a:lnTo>
                  <a:pt x="1247" y="3508"/>
                </a:lnTo>
                <a:lnTo>
                  <a:pt x="1139" y="3517"/>
                </a:lnTo>
                <a:lnTo>
                  <a:pt x="1029" y="3523"/>
                </a:lnTo>
                <a:lnTo>
                  <a:pt x="918" y="3524"/>
                </a:lnTo>
                <a:lnTo>
                  <a:pt x="807" y="3523"/>
                </a:lnTo>
                <a:lnTo>
                  <a:pt x="697" y="3517"/>
                </a:lnTo>
                <a:lnTo>
                  <a:pt x="589" y="3508"/>
                </a:lnTo>
                <a:lnTo>
                  <a:pt x="551" y="3503"/>
                </a:lnTo>
                <a:lnTo>
                  <a:pt x="529" y="3500"/>
                </a:lnTo>
                <a:lnTo>
                  <a:pt x="490" y="3494"/>
                </a:lnTo>
                <a:lnTo>
                  <a:pt x="457" y="3483"/>
                </a:lnTo>
                <a:lnTo>
                  <a:pt x="430" y="3470"/>
                </a:lnTo>
                <a:lnTo>
                  <a:pt x="407" y="3455"/>
                </a:lnTo>
                <a:lnTo>
                  <a:pt x="389" y="3436"/>
                </a:lnTo>
                <a:lnTo>
                  <a:pt x="373" y="3415"/>
                </a:lnTo>
                <a:lnTo>
                  <a:pt x="363" y="3392"/>
                </a:lnTo>
                <a:lnTo>
                  <a:pt x="354" y="3367"/>
                </a:lnTo>
                <a:lnTo>
                  <a:pt x="345" y="3332"/>
                </a:lnTo>
                <a:lnTo>
                  <a:pt x="339" y="3294"/>
                </a:lnTo>
                <a:lnTo>
                  <a:pt x="335" y="3253"/>
                </a:lnTo>
                <a:lnTo>
                  <a:pt x="333" y="3211"/>
                </a:lnTo>
                <a:lnTo>
                  <a:pt x="329" y="3168"/>
                </a:lnTo>
                <a:lnTo>
                  <a:pt x="325" y="3125"/>
                </a:lnTo>
                <a:lnTo>
                  <a:pt x="317" y="3079"/>
                </a:lnTo>
                <a:lnTo>
                  <a:pt x="307" y="3033"/>
                </a:lnTo>
                <a:lnTo>
                  <a:pt x="291" y="2987"/>
                </a:lnTo>
                <a:lnTo>
                  <a:pt x="270" y="2941"/>
                </a:lnTo>
                <a:lnTo>
                  <a:pt x="244" y="2896"/>
                </a:lnTo>
                <a:lnTo>
                  <a:pt x="208" y="2850"/>
                </a:lnTo>
                <a:lnTo>
                  <a:pt x="190" y="2835"/>
                </a:lnTo>
                <a:lnTo>
                  <a:pt x="171" y="2821"/>
                </a:lnTo>
                <a:lnTo>
                  <a:pt x="142" y="2800"/>
                </a:lnTo>
                <a:lnTo>
                  <a:pt x="113" y="2774"/>
                </a:lnTo>
                <a:lnTo>
                  <a:pt x="87" y="2744"/>
                </a:lnTo>
                <a:lnTo>
                  <a:pt x="66" y="2724"/>
                </a:lnTo>
                <a:lnTo>
                  <a:pt x="47" y="2701"/>
                </a:lnTo>
                <a:lnTo>
                  <a:pt x="34" y="2676"/>
                </a:lnTo>
                <a:lnTo>
                  <a:pt x="23" y="2648"/>
                </a:lnTo>
                <a:lnTo>
                  <a:pt x="13" y="2619"/>
                </a:lnTo>
                <a:lnTo>
                  <a:pt x="6" y="2589"/>
                </a:lnTo>
                <a:lnTo>
                  <a:pt x="2" y="2568"/>
                </a:lnTo>
                <a:lnTo>
                  <a:pt x="0" y="2546"/>
                </a:lnTo>
                <a:lnTo>
                  <a:pt x="0" y="943"/>
                </a:lnTo>
                <a:lnTo>
                  <a:pt x="4" y="906"/>
                </a:lnTo>
                <a:lnTo>
                  <a:pt x="15" y="871"/>
                </a:lnTo>
                <a:lnTo>
                  <a:pt x="30" y="836"/>
                </a:lnTo>
                <a:lnTo>
                  <a:pt x="51" y="805"/>
                </a:lnTo>
                <a:lnTo>
                  <a:pt x="76" y="776"/>
                </a:lnTo>
                <a:lnTo>
                  <a:pt x="104" y="750"/>
                </a:lnTo>
                <a:lnTo>
                  <a:pt x="133" y="729"/>
                </a:lnTo>
                <a:lnTo>
                  <a:pt x="139" y="725"/>
                </a:lnTo>
                <a:lnTo>
                  <a:pt x="144" y="721"/>
                </a:lnTo>
                <a:lnTo>
                  <a:pt x="180" y="692"/>
                </a:lnTo>
                <a:lnTo>
                  <a:pt x="210" y="662"/>
                </a:lnTo>
                <a:lnTo>
                  <a:pt x="240" y="623"/>
                </a:lnTo>
                <a:lnTo>
                  <a:pt x="266" y="581"/>
                </a:lnTo>
                <a:lnTo>
                  <a:pt x="288" y="535"/>
                </a:lnTo>
                <a:lnTo>
                  <a:pt x="305" y="487"/>
                </a:lnTo>
                <a:lnTo>
                  <a:pt x="320" y="437"/>
                </a:lnTo>
                <a:lnTo>
                  <a:pt x="330" y="386"/>
                </a:lnTo>
                <a:lnTo>
                  <a:pt x="338" y="335"/>
                </a:lnTo>
                <a:lnTo>
                  <a:pt x="343" y="284"/>
                </a:lnTo>
                <a:lnTo>
                  <a:pt x="347" y="221"/>
                </a:lnTo>
                <a:lnTo>
                  <a:pt x="347" y="204"/>
                </a:lnTo>
                <a:lnTo>
                  <a:pt x="350" y="166"/>
                </a:lnTo>
                <a:lnTo>
                  <a:pt x="356" y="132"/>
                </a:lnTo>
                <a:lnTo>
                  <a:pt x="367" y="103"/>
                </a:lnTo>
                <a:lnTo>
                  <a:pt x="381" y="80"/>
                </a:lnTo>
                <a:lnTo>
                  <a:pt x="400" y="59"/>
                </a:lnTo>
                <a:lnTo>
                  <a:pt x="423" y="43"/>
                </a:lnTo>
                <a:lnTo>
                  <a:pt x="451" y="31"/>
                </a:lnTo>
                <a:lnTo>
                  <a:pt x="482" y="24"/>
                </a:lnTo>
                <a:lnTo>
                  <a:pt x="517" y="18"/>
                </a:lnTo>
                <a:lnTo>
                  <a:pt x="549" y="16"/>
                </a:lnTo>
                <a:lnTo>
                  <a:pt x="695" y="5"/>
                </a:lnTo>
                <a:lnTo>
                  <a:pt x="843" y="0"/>
                </a:lnTo>
                <a:close/>
              </a:path>
            </a:pathLst>
          </a:custGeom>
          <a:pattFill prst="wdUpDiag">
            <a:fgClr>
              <a:srgbClr val="C8DB46"/>
            </a:fgClr>
            <a:bgClr>
              <a:srgbClr val="D0E546"/>
            </a:bgClr>
          </a:patt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273339"/>
              </a:solidFill>
            </a:endParaRPr>
          </a:p>
        </p:txBody>
      </p:sp>
      <p:sp>
        <p:nvSpPr>
          <p:cNvPr id="42" name="Freeform 12"/>
          <p:cNvSpPr>
            <a:spLocks/>
          </p:cNvSpPr>
          <p:nvPr userDrawn="1"/>
        </p:nvSpPr>
        <p:spPr bwMode="auto">
          <a:xfrm>
            <a:off x="1997569" y="2277247"/>
            <a:ext cx="2645155" cy="3149406"/>
          </a:xfrm>
          <a:custGeom>
            <a:avLst/>
            <a:gdLst>
              <a:gd name="T0" fmla="*/ 1498 w 1836"/>
              <a:gd name="T1" fmla="*/ 0 h 2186"/>
              <a:gd name="T2" fmla="*/ 1563 w 1836"/>
              <a:gd name="T3" fmla="*/ 1 h 2186"/>
              <a:gd name="T4" fmla="*/ 1614 w 1836"/>
              <a:gd name="T5" fmla="*/ 10 h 2186"/>
              <a:gd name="T6" fmla="*/ 1664 w 1836"/>
              <a:gd name="T7" fmla="*/ 34 h 2186"/>
              <a:gd name="T8" fmla="*/ 1697 w 1836"/>
              <a:gd name="T9" fmla="*/ 56 h 2186"/>
              <a:gd name="T10" fmla="*/ 1732 w 1836"/>
              <a:gd name="T11" fmla="*/ 81 h 2186"/>
              <a:gd name="T12" fmla="*/ 1785 w 1836"/>
              <a:gd name="T13" fmla="*/ 136 h 2186"/>
              <a:gd name="T14" fmla="*/ 1821 w 1836"/>
              <a:gd name="T15" fmla="*/ 202 h 2186"/>
              <a:gd name="T16" fmla="*/ 1836 w 1836"/>
              <a:gd name="T17" fmla="*/ 274 h 2186"/>
              <a:gd name="T18" fmla="*/ 1834 w 1836"/>
              <a:gd name="T19" fmla="*/ 1899 h 2186"/>
              <a:gd name="T20" fmla="*/ 1821 w 1836"/>
              <a:gd name="T21" fmla="*/ 1961 h 2186"/>
              <a:gd name="T22" fmla="*/ 1786 w 1836"/>
              <a:gd name="T23" fmla="*/ 2036 h 2186"/>
              <a:gd name="T24" fmla="*/ 1731 w 1836"/>
              <a:gd name="T25" fmla="*/ 2100 h 2186"/>
              <a:gd name="T26" fmla="*/ 1665 w 1836"/>
              <a:gd name="T27" fmla="*/ 2152 h 2186"/>
              <a:gd name="T28" fmla="*/ 1604 w 1836"/>
              <a:gd name="T29" fmla="*/ 2178 h 2186"/>
              <a:gd name="T30" fmla="*/ 1537 w 1836"/>
              <a:gd name="T31" fmla="*/ 2186 h 2186"/>
              <a:gd name="T32" fmla="*/ 338 w 1836"/>
              <a:gd name="T33" fmla="*/ 2186 h 2186"/>
              <a:gd name="T34" fmla="*/ 231 w 1836"/>
              <a:gd name="T35" fmla="*/ 2176 h 2186"/>
              <a:gd name="T36" fmla="*/ 177 w 1836"/>
              <a:gd name="T37" fmla="*/ 2157 h 2186"/>
              <a:gd name="T38" fmla="*/ 136 w 1836"/>
              <a:gd name="T39" fmla="*/ 2127 h 2186"/>
              <a:gd name="T40" fmla="*/ 75 w 1836"/>
              <a:gd name="T41" fmla="*/ 2070 h 2186"/>
              <a:gd name="T42" fmla="*/ 30 w 1836"/>
              <a:gd name="T43" fmla="*/ 2000 h 2186"/>
              <a:gd name="T44" fmla="*/ 6 w 1836"/>
              <a:gd name="T45" fmla="*/ 1920 h 2186"/>
              <a:gd name="T46" fmla="*/ 0 w 1836"/>
              <a:gd name="T47" fmla="*/ 1877 h 2186"/>
              <a:gd name="T48" fmla="*/ 4 w 1836"/>
              <a:gd name="T49" fmla="*/ 237 h 2186"/>
              <a:gd name="T50" fmla="*/ 30 w 1836"/>
              <a:gd name="T51" fmla="*/ 167 h 2186"/>
              <a:gd name="T52" fmla="*/ 76 w 1836"/>
              <a:gd name="T53" fmla="*/ 107 h 2186"/>
              <a:gd name="T54" fmla="*/ 133 w 1836"/>
              <a:gd name="T55" fmla="*/ 60 h 2186"/>
              <a:gd name="T56" fmla="*/ 144 w 1836"/>
              <a:gd name="T57" fmla="*/ 52 h 2186"/>
              <a:gd name="T58" fmla="*/ 207 w 1836"/>
              <a:gd name="T59" fmla="*/ 17 h 2186"/>
              <a:gd name="T60" fmla="*/ 271 w 1836"/>
              <a:gd name="T61" fmla="*/ 3 h 2186"/>
              <a:gd name="T62" fmla="*/ 345 w 1836"/>
              <a:gd name="T63" fmla="*/ 0 h 2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36" h="2186">
                <a:moveTo>
                  <a:pt x="345" y="0"/>
                </a:moveTo>
                <a:lnTo>
                  <a:pt x="1498" y="0"/>
                </a:lnTo>
                <a:lnTo>
                  <a:pt x="1533" y="0"/>
                </a:lnTo>
                <a:lnTo>
                  <a:pt x="1563" y="1"/>
                </a:lnTo>
                <a:lnTo>
                  <a:pt x="1590" y="5"/>
                </a:lnTo>
                <a:lnTo>
                  <a:pt x="1614" y="10"/>
                </a:lnTo>
                <a:lnTo>
                  <a:pt x="1639" y="21"/>
                </a:lnTo>
                <a:lnTo>
                  <a:pt x="1664" y="34"/>
                </a:lnTo>
                <a:lnTo>
                  <a:pt x="1692" y="52"/>
                </a:lnTo>
                <a:lnTo>
                  <a:pt x="1697" y="56"/>
                </a:lnTo>
                <a:lnTo>
                  <a:pt x="1703" y="60"/>
                </a:lnTo>
                <a:lnTo>
                  <a:pt x="1732" y="81"/>
                </a:lnTo>
                <a:lnTo>
                  <a:pt x="1760" y="107"/>
                </a:lnTo>
                <a:lnTo>
                  <a:pt x="1785" y="136"/>
                </a:lnTo>
                <a:lnTo>
                  <a:pt x="1806" y="167"/>
                </a:lnTo>
                <a:lnTo>
                  <a:pt x="1821" y="202"/>
                </a:lnTo>
                <a:lnTo>
                  <a:pt x="1832" y="237"/>
                </a:lnTo>
                <a:lnTo>
                  <a:pt x="1836" y="274"/>
                </a:lnTo>
                <a:lnTo>
                  <a:pt x="1836" y="1877"/>
                </a:lnTo>
                <a:lnTo>
                  <a:pt x="1834" y="1899"/>
                </a:lnTo>
                <a:lnTo>
                  <a:pt x="1830" y="1920"/>
                </a:lnTo>
                <a:lnTo>
                  <a:pt x="1821" y="1961"/>
                </a:lnTo>
                <a:lnTo>
                  <a:pt x="1806" y="2000"/>
                </a:lnTo>
                <a:lnTo>
                  <a:pt x="1786" y="2036"/>
                </a:lnTo>
                <a:lnTo>
                  <a:pt x="1761" y="2070"/>
                </a:lnTo>
                <a:lnTo>
                  <a:pt x="1731" y="2100"/>
                </a:lnTo>
                <a:lnTo>
                  <a:pt x="1700" y="2127"/>
                </a:lnTo>
                <a:lnTo>
                  <a:pt x="1665" y="2152"/>
                </a:lnTo>
                <a:lnTo>
                  <a:pt x="1635" y="2168"/>
                </a:lnTo>
                <a:lnTo>
                  <a:pt x="1604" y="2178"/>
                </a:lnTo>
                <a:lnTo>
                  <a:pt x="1571" y="2183"/>
                </a:lnTo>
                <a:lnTo>
                  <a:pt x="1537" y="2186"/>
                </a:lnTo>
                <a:lnTo>
                  <a:pt x="1502" y="2186"/>
                </a:lnTo>
                <a:lnTo>
                  <a:pt x="338" y="2186"/>
                </a:lnTo>
                <a:lnTo>
                  <a:pt x="282" y="2183"/>
                </a:lnTo>
                <a:lnTo>
                  <a:pt x="231" y="2176"/>
                </a:lnTo>
                <a:lnTo>
                  <a:pt x="185" y="2163"/>
                </a:lnTo>
                <a:lnTo>
                  <a:pt x="177" y="2157"/>
                </a:lnTo>
                <a:lnTo>
                  <a:pt x="171" y="2152"/>
                </a:lnTo>
                <a:lnTo>
                  <a:pt x="136" y="2127"/>
                </a:lnTo>
                <a:lnTo>
                  <a:pt x="105" y="2100"/>
                </a:lnTo>
                <a:lnTo>
                  <a:pt x="75" y="2070"/>
                </a:lnTo>
                <a:lnTo>
                  <a:pt x="50" y="2036"/>
                </a:lnTo>
                <a:lnTo>
                  <a:pt x="30" y="2000"/>
                </a:lnTo>
                <a:lnTo>
                  <a:pt x="15" y="1961"/>
                </a:lnTo>
                <a:lnTo>
                  <a:pt x="6" y="1920"/>
                </a:lnTo>
                <a:lnTo>
                  <a:pt x="2" y="1899"/>
                </a:lnTo>
                <a:lnTo>
                  <a:pt x="0" y="1877"/>
                </a:lnTo>
                <a:lnTo>
                  <a:pt x="0" y="274"/>
                </a:lnTo>
                <a:lnTo>
                  <a:pt x="4" y="237"/>
                </a:lnTo>
                <a:lnTo>
                  <a:pt x="15" y="202"/>
                </a:lnTo>
                <a:lnTo>
                  <a:pt x="30" y="167"/>
                </a:lnTo>
                <a:lnTo>
                  <a:pt x="51" y="136"/>
                </a:lnTo>
                <a:lnTo>
                  <a:pt x="76" y="107"/>
                </a:lnTo>
                <a:lnTo>
                  <a:pt x="104" y="81"/>
                </a:lnTo>
                <a:lnTo>
                  <a:pt x="133" y="60"/>
                </a:lnTo>
                <a:lnTo>
                  <a:pt x="139" y="56"/>
                </a:lnTo>
                <a:lnTo>
                  <a:pt x="144" y="52"/>
                </a:lnTo>
                <a:lnTo>
                  <a:pt x="176" y="31"/>
                </a:lnTo>
                <a:lnTo>
                  <a:pt x="207" y="17"/>
                </a:lnTo>
                <a:lnTo>
                  <a:pt x="239" y="8"/>
                </a:lnTo>
                <a:lnTo>
                  <a:pt x="271" y="3"/>
                </a:lnTo>
                <a:lnTo>
                  <a:pt x="307" y="0"/>
                </a:lnTo>
                <a:lnTo>
                  <a:pt x="345" y="0"/>
                </a:lnTo>
                <a:close/>
              </a:path>
            </a:pathLst>
          </a:custGeom>
          <a:solidFill>
            <a:schemeClr val="bg1">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273339"/>
              </a:solidFill>
            </a:endParaRPr>
          </a:p>
        </p:txBody>
      </p:sp>
      <p:sp>
        <p:nvSpPr>
          <p:cNvPr id="43" name="Freeform 13"/>
          <p:cNvSpPr>
            <a:spLocks/>
          </p:cNvSpPr>
          <p:nvPr userDrawn="1"/>
        </p:nvSpPr>
        <p:spPr bwMode="auto">
          <a:xfrm>
            <a:off x="2068165" y="2344960"/>
            <a:ext cx="2503965" cy="3013978"/>
          </a:xfrm>
          <a:custGeom>
            <a:avLst/>
            <a:gdLst>
              <a:gd name="T0" fmla="*/ 1449 w 1738"/>
              <a:gd name="T1" fmla="*/ 0 h 2092"/>
              <a:gd name="T2" fmla="*/ 1504 w 1738"/>
              <a:gd name="T3" fmla="*/ 1 h 2092"/>
              <a:gd name="T4" fmla="*/ 1548 w 1738"/>
              <a:gd name="T5" fmla="*/ 9 h 2092"/>
              <a:gd name="T6" fmla="*/ 1592 w 1738"/>
              <a:gd name="T7" fmla="*/ 29 h 2092"/>
              <a:gd name="T8" fmla="*/ 1619 w 1738"/>
              <a:gd name="T9" fmla="*/ 47 h 2092"/>
              <a:gd name="T10" fmla="*/ 1622 w 1738"/>
              <a:gd name="T11" fmla="*/ 48 h 2092"/>
              <a:gd name="T12" fmla="*/ 1656 w 1738"/>
              <a:gd name="T13" fmla="*/ 73 h 2092"/>
              <a:gd name="T14" fmla="*/ 1704 w 1738"/>
              <a:gd name="T15" fmla="*/ 128 h 2092"/>
              <a:gd name="T16" fmla="*/ 1734 w 1738"/>
              <a:gd name="T17" fmla="*/ 192 h 2092"/>
              <a:gd name="T18" fmla="*/ 1738 w 1738"/>
              <a:gd name="T19" fmla="*/ 1830 h 2092"/>
              <a:gd name="T20" fmla="*/ 1734 w 1738"/>
              <a:gd name="T21" fmla="*/ 1864 h 2092"/>
              <a:gd name="T22" fmla="*/ 1726 w 1738"/>
              <a:gd name="T23" fmla="*/ 1902 h 2092"/>
              <a:gd name="T24" fmla="*/ 1694 w 1738"/>
              <a:gd name="T25" fmla="*/ 1966 h 2092"/>
              <a:gd name="T26" fmla="*/ 1647 w 1738"/>
              <a:gd name="T27" fmla="*/ 2020 h 2092"/>
              <a:gd name="T28" fmla="*/ 1590 w 1738"/>
              <a:gd name="T29" fmla="*/ 2064 h 2092"/>
              <a:gd name="T30" fmla="*/ 1538 w 1738"/>
              <a:gd name="T31" fmla="*/ 2085 h 2092"/>
              <a:gd name="T32" fmla="*/ 1482 w 1738"/>
              <a:gd name="T33" fmla="*/ 2091 h 2092"/>
              <a:gd name="T34" fmla="*/ 289 w 1738"/>
              <a:gd name="T35" fmla="*/ 2092 h 2092"/>
              <a:gd name="T36" fmla="*/ 201 w 1738"/>
              <a:gd name="T37" fmla="*/ 2083 h 2092"/>
              <a:gd name="T38" fmla="*/ 148 w 1738"/>
              <a:gd name="T39" fmla="*/ 2064 h 2092"/>
              <a:gd name="T40" fmla="*/ 91 w 1738"/>
              <a:gd name="T41" fmla="*/ 2020 h 2092"/>
              <a:gd name="T42" fmla="*/ 44 w 1738"/>
              <a:gd name="T43" fmla="*/ 1965 h 2092"/>
              <a:gd name="T44" fmla="*/ 12 w 1738"/>
              <a:gd name="T45" fmla="*/ 1901 h 2092"/>
              <a:gd name="T46" fmla="*/ 4 w 1738"/>
              <a:gd name="T47" fmla="*/ 1864 h 2092"/>
              <a:gd name="T48" fmla="*/ 0 w 1738"/>
              <a:gd name="T49" fmla="*/ 1830 h 2092"/>
              <a:gd name="T50" fmla="*/ 4 w 1738"/>
              <a:gd name="T51" fmla="*/ 192 h 2092"/>
              <a:gd name="T52" fmla="*/ 34 w 1738"/>
              <a:gd name="T53" fmla="*/ 128 h 2092"/>
              <a:gd name="T54" fmla="*/ 82 w 1738"/>
              <a:gd name="T55" fmla="*/ 73 h 2092"/>
              <a:gd name="T56" fmla="*/ 116 w 1738"/>
              <a:gd name="T57" fmla="*/ 48 h 2092"/>
              <a:gd name="T58" fmla="*/ 119 w 1738"/>
              <a:gd name="T59" fmla="*/ 47 h 2092"/>
              <a:gd name="T60" fmla="*/ 150 w 1738"/>
              <a:gd name="T61" fmla="*/ 26 h 2092"/>
              <a:gd name="T62" fmla="*/ 204 w 1738"/>
              <a:gd name="T63" fmla="*/ 7 h 2092"/>
              <a:gd name="T64" fmla="*/ 263 w 1738"/>
              <a:gd name="T65" fmla="*/ 1 h 20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38" h="2092">
                <a:moveTo>
                  <a:pt x="296" y="0"/>
                </a:moveTo>
                <a:lnTo>
                  <a:pt x="1449" y="0"/>
                </a:lnTo>
                <a:lnTo>
                  <a:pt x="1479" y="1"/>
                </a:lnTo>
                <a:lnTo>
                  <a:pt x="1504" y="1"/>
                </a:lnTo>
                <a:lnTo>
                  <a:pt x="1527" y="4"/>
                </a:lnTo>
                <a:lnTo>
                  <a:pt x="1548" y="9"/>
                </a:lnTo>
                <a:lnTo>
                  <a:pt x="1569" y="17"/>
                </a:lnTo>
                <a:lnTo>
                  <a:pt x="1592" y="29"/>
                </a:lnTo>
                <a:lnTo>
                  <a:pt x="1615" y="45"/>
                </a:lnTo>
                <a:lnTo>
                  <a:pt x="1619" y="47"/>
                </a:lnTo>
                <a:lnTo>
                  <a:pt x="1620" y="48"/>
                </a:lnTo>
                <a:lnTo>
                  <a:pt x="1622" y="48"/>
                </a:lnTo>
                <a:lnTo>
                  <a:pt x="1628" y="54"/>
                </a:lnTo>
                <a:lnTo>
                  <a:pt x="1656" y="73"/>
                </a:lnTo>
                <a:lnTo>
                  <a:pt x="1682" y="98"/>
                </a:lnTo>
                <a:lnTo>
                  <a:pt x="1704" y="128"/>
                </a:lnTo>
                <a:lnTo>
                  <a:pt x="1723" y="160"/>
                </a:lnTo>
                <a:lnTo>
                  <a:pt x="1734" y="192"/>
                </a:lnTo>
                <a:lnTo>
                  <a:pt x="1738" y="227"/>
                </a:lnTo>
                <a:lnTo>
                  <a:pt x="1738" y="1830"/>
                </a:lnTo>
                <a:lnTo>
                  <a:pt x="1734" y="1863"/>
                </a:lnTo>
                <a:lnTo>
                  <a:pt x="1734" y="1864"/>
                </a:lnTo>
                <a:lnTo>
                  <a:pt x="1734" y="1867"/>
                </a:lnTo>
                <a:lnTo>
                  <a:pt x="1726" y="1902"/>
                </a:lnTo>
                <a:lnTo>
                  <a:pt x="1712" y="1935"/>
                </a:lnTo>
                <a:lnTo>
                  <a:pt x="1694" y="1966"/>
                </a:lnTo>
                <a:lnTo>
                  <a:pt x="1671" y="1994"/>
                </a:lnTo>
                <a:lnTo>
                  <a:pt x="1647" y="2020"/>
                </a:lnTo>
                <a:lnTo>
                  <a:pt x="1619" y="2044"/>
                </a:lnTo>
                <a:lnTo>
                  <a:pt x="1590" y="2064"/>
                </a:lnTo>
                <a:lnTo>
                  <a:pt x="1565" y="2078"/>
                </a:lnTo>
                <a:lnTo>
                  <a:pt x="1538" y="2085"/>
                </a:lnTo>
                <a:lnTo>
                  <a:pt x="1510" y="2089"/>
                </a:lnTo>
                <a:lnTo>
                  <a:pt x="1482" y="2091"/>
                </a:lnTo>
                <a:lnTo>
                  <a:pt x="1453" y="2092"/>
                </a:lnTo>
                <a:lnTo>
                  <a:pt x="289" y="2092"/>
                </a:lnTo>
                <a:lnTo>
                  <a:pt x="245" y="2089"/>
                </a:lnTo>
                <a:lnTo>
                  <a:pt x="201" y="2083"/>
                </a:lnTo>
                <a:lnTo>
                  <a:pt x="158" y="2072"/>
                </a:lnTo>
                <a:lnTo>
                  <a:pt x="148" y="2064"/>
                </a:lnTo>
                <a:lnTo>
                  <a:pt x="119" y="2044"/>
                </a:lnTo>
                <a:lnTo>
                  <a:pt x="91" y="2020"/>
                </a:lnTo>
                <a:lnTo>
                  <a:pt x="67" y="1994"/>
                </a:lnTo>
                <a:lnTo>
                  <a:pt x="44" y="1965"/>
                </a:lnTo>
                <a:lnTo>
                  <a:pt x="26" y="1934"/>
                </a:lnTo>
                <a:lnTo>
                  <a:pt x="12" y="1901"/>
                </a:lnTo>
                <a:lnTo>
                  <a:pt x="4" y="1867"/>
                </a:lnTo>
                <a:lnTo>
                  <a:pt x="4" y="1864"/>
                </a:lnTo>
                <a:lnTo>
                  <a:pt x="4" y="1863"/>
                </a:lnTo>
                <a:lnTo>
                  <a:pt x="0" y="1830"/>
                </a:lnTo>
                <a:lnTo>
                  <a:pt x="0" y="227"/>
                </a:lnTo>
                <a:lnTo>
                  <a:pt x="4" y="192"/>
                </a:lnTo>
                <a:lnTo>
                  <a:pt x="15" y="160"/>
                </a:lnTo>
                <a:lnTo>
                  <a:pt x="34" y="128"/>
                </a:lnTo>
                <a:lnTo>
                  <a:pt x="56" y="98"/>
                </a:lnTo>
                <a:lnTo>
                  <a:pt x="82" y="73"/>
                </a:lnTo>
                <a:lnTo>
                  <a:pt x="110" y="54"/>
                </a:lnTo>
                <a:lnTo>
                  <a:pt x="116" y="48"/>
                </a:lnTo>
                <a:lnTo>
                  <a:pt x="118" y="48"/>
                </a:lnTo>
                <a:lnTo>
                  <a:pt x="119" y="47"/>
                </a:lnTo>
                <a:lnTo>
                  <a:pt x="123" y="45"/>
                </a:lnTo>
                <a:lnTo>
                  <a:pt x="150" y="26"/>
                </a:lnTo>
                <a:lnTo>
                  <a:pt x="178" y="14"/>
                </a:lnTo>
                <a:lnTo>
                  <a:pt x="204" y="7"/>
                </a:lnTo>
                <a:lnTo>
                  <a:pt x="233" y="3"/>
                </a:lnTo>
                <a:lnTo>
                  <a:pt x="263" y="1"/>
                </a:lnTo>
                <a:lnTo>
                  <a:pt x="29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273339"/>
              </a:solidFill>
            </a:endParaRPr>
          </a:p>
        </p:txBody>
      </p:sp>
      <p:sp>
        <p:nvSpPr>
          <p:cNvPr id="55" name="Picture Placeholder 4"/>
          <p:cNvSpPr>
            <a:spLocks noGrp="1"/>
          </p:cNvSpPr>
          <p:nvPr>
            <p:ph type="pic" sz="quarter" idx="22"/>
          </p:nvPr>
        </p:nvSpPr>
        <p:spPr>
          <a:xfrm>
            <a:off x="2144522" y="2424200"/>
            <a:ext cx="2350008" cy="2852928"/>
          </a:xfrm>
          <a:prstGeom prst="roundRect">
            <a:avLst>
              <a:gd name="adj" fmla="val 12344"/>
            </a:avLst>
          </a:prstGeom>
          <a:solidFill>
            <a:schemeClr val="tx1"/>
          </a:solidFill>
        </p:spPr>
      </p:sp>
      <p:grpSp>
        <p:nvGrpSpPr>
          <p:cNvPr id="63" name="Group 62"/>
          <p:cNvGrpSpPr/>
          <p:nvPr userDrawn="1"/>
        </p:nvGrpSpPr>
        <p:grpSpPr>
          <a:xfrm>
            <a:off x="0" y="6766560"/>
            <a:ext cx="12192000" cy="91440"/>
            <a:chOff x="0" y="4480421"/>
            <a:chExt cx="12192000" cy="91440"/>
          </a:xfrm>
        </p:grpSpPr>
        <p:sp>
          <p:nvSpPr>
            <p:cNvPr id="64" name="Rectangle 63"/>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5" name="Rectangle 64"/>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6" name="Rectangle 65"/>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7" name="Rectangle 66"/>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8" name="Rectangle 67"/>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3551055839"/>
      </p:ext>
    </p:extLst>
  </p:cSld>
  <p:clrMapOvr>
    <a:masterClrMapping/>
  </p:clrMapOvr>
  <p:timing>
    <p:tnLst>
      <p:par>
        <p:cTn id="1" dur="indefinite" restart="never" nodeType="tmRoot"/>
      </p:par>
    </p:tnLst>
  </p:timing>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iPad white">
    <p:bg>
      <p:bgPr>
        <a:solidFill>
          <a:schemeClr val="bg2"/>
        </a:solidFill>
        <a:effectLst/>
      </p:bgPr>
    </p:bg>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47" name="Text Placeholder 2"/>
          <p:cNvSpPr>
            <a:spLocks noGrp="1"/>
          </p:cNvSpPr>
          <p:nvPr>
            <p:ph type="body" idx="19"/>
          </p:nvPr>
        </p:nvSpPr>
        <p:spPr>
          <a:xfrm>
            <a:off x="6565901" y="2640853"/>
            <a:ext cx="5143500" cy="3429324"/>
          </a:xfrm>
        </p:spPr>
        <p:txBody>
          <a:bodyPr>
            <a:normAutofit/>
          </a:bodyPr>
          <a:lstStyle>
            <a:lvl1pPr marL="285750" indent="-285750" algn="just">
              <a:buFont typeface="Arial" panose="020B0604020202020204" pitchFamily="34" charset="0"/>
              <a:buChar char="•"/>
              <a:defRPr sz="18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8" name="Text Placeholder 12"/>
          <p:cNvSpPr>
            <a:spLocks noGrp="1"/>
          </p:cNvSpPr>
          <p:nvPr>
            <p:ph type="body" sz="quarter" idx="21" hasCustomPrompt="1"/>
          </p:nvPr>
        </p:nvSpPr>
        <p:spPr>
          <a:xfrm>
            <a:off x="6565901" y="1701835"/>
            <a:ext cx="5143500" cy="666924"/>
          </a:xfrm>
          <a:solidFill>
            <a:schemeClr val="bg2">
              <a:lumMod val="40000"/>
              <a:lumOff val="60000"/>
            </a:schemeClr>
          </a:solidFill>
          <a:ln>
            <a:noFill/>
          </a:ln>
        </p:spPr>
        <p:txBody>
          <a:bodyPr vert="horz" wrap="square" lIns="91440" tIns="45720" rIns="91440" bIns="45720" rtlCol="0" anchor="ctr">
            <a:noAutofit/>
          </a:bodyPr>
          <a:lstStyle>
            <a:lvl1pPr marL="228600" indent="-228600" algn="ctr">
              <a:buNone/>
              <a:defRPr lang="en-US" sz="2400" b="1" cap="all" baseline="0">
                <a:solidFill>
                  <a:schemeClr val="tx2"/>
                </a:solidFill>
              </a:defRPr>
            </a:lvl1pPr>
          </a:lstStyle>
          <a:p>
            <a:pPr marL="0" lvl="0" indent="0"/>
            <a:r>
              <a:rPr lang="en-US" smtClean="0"/>
              <a:t>Insert some title here</a:t>
            </a:r>
            <a:endParaRPr lang="en-US"/>
          </a:p>
        </p:txBody>
      </p:sp>
      <p:grpSp>
        <p:nvGrpSpPr>
          <p:cNvPr id="17" name="Group 16"/>
          <p:cNvGrpSpPr/>
          <p:nvPr userDrawn="1"/>
        </p:nvGrpSpPr>
        <p:grpSpPr>
          <a:xfrm>
            <a:off x="1743159" y="1778377"/>
            <a:ext cx="3136689" cy="4080933"/>
            <a:chOff x="14427200" y="12090400"/>
            <a:chExt cx="15590475" cy="20283713"/>
          </a:xfrm>
        </p:grpSpPr>
        <p:sp>
          <p:nvSpPr>
            <p:cNvPr id="24" name="Shape 6"/>
            <p:cNvSpPr/>
            <p:nvPr/>
          </p:nvSpPr>
          <p:spPr>
            <a:xfrm>
              <a:off x="14427200" y="12090400"/>
              <a:ext cx="15590475" cy="20283713"/>
            </a:xfrm>
            <a:custGeom>
              <a:avLst/>
              <a:gdLst/>
              <a:ahLst/>
              <a:cxnLst>
                <a:cxn ang="0">
                  <a:pos x="wd2" y="hd2"/>
                </a:cxn>
                <a:cxn ang="5400000">
                  <a:pos x="wd2" y="hd2"/>
                </a:cxn>
                <a:cxn ang="10800000">
                  <a:pos x="wd2" y="hd2"/>
                </a:cxn>
                <a:cxn ang="16200000">
                  <a:pos x="wd2" y="hd2"/>
                </a:cxn>
              </a:cxnLst>
              <a:rect l="0" t="0" r="r" b="b"/>
              <a:pathLst>
                <a:path w="21600" h="21600" extrusionOk="0">
                  <a:moveTo>
                    <a:pt x="19337" y="19571"/>
                  </a:moveTo>
                  <a:lnTo>
                    <a:pt x="2263" y="19571"/>
                  </a:lnTo>
                  <a:lnTo>
                    <a:pt x="2263" y="2006"/>
                  </a:lnTo>
                  <a:lnTo>
                    <a:pt x="19337" y="2006"/>
                  </a:lnTo>
                  <a:cubicBezTo>
                    <a:pt x="19337" y="2006"/>
                    <a:pt x="19337" y="19571"/>
                    <a:pt x="19337" y="19571"/>
                  </a:cubicBezTo>
                  <a:close/>
                  <a:moveTo>
                    <a:pt x="20539" y="0"/>
                  </a:moveTo>
                  <a:lnTo>
                    <a:pt x="1061" y="0"/>
                  </a:lnTo>
                  <a:cubicBezTo>
                    <a:pt x="476" y="0"/>
                    <a:pt x="0" y="366"/>
                    <a:pt x="0" y="815"/>
                  </a:cubicBezTo>
                  <a:lnTo>
                    <a:pt x="0" y="20785"/>
                  </a:lnTo>
                  <a:cubicBezTo>
                    <a:pt x="0" y="21234"/>
                    <a:pt x="476" y="21600"/>
                    <a:pt x="1061" y="21600"/>
                  </a:cubicBezTo>
                  <a:lnTo>
                    <a:pt x="20539" y="21600"/>
                  </a:lnTo>
                  <a:cubicBezTo>
                    <a:pt x="21124" y="21600"/>
                    <a:pt x="21600" y="21234"/>
                    <a:pt x="21600" y="20785"/>
                  </a:cubicBezTo>
                  <a:lnTo>
                    <a:pt x="21600" y="815"/>
                  </a:lnTo>
                  <a:cubicBezTo>
                    <a:pt x="21600" y="366"/>
                    <a:pt x="21124" y="0"/>
                    <a:pt x="20539" y="0"/>
                  </a:cubicBezTo>
                  <a:close/>
                </a:path>
              </a:pathLst>
            </a:custGeom>
            <a:solidFill>
              <a:srgbClr val="E4E4E4"/>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25" name="Shape 7"/>
            <p:cNvSpPr/>
            <p:nvPr/>
          </p:nvSpPr>
          <p:spPr>
            <a:xfrm>
              <a:off x="14478000" y="12141200"/>
              <a:ext cx="15480431" cy="20173667"/>
            </a:xfrm>
            <a:custGeom>
              <a:avLst/>
              <a:gdLst/>
              <a:ahLst/>
              <a:cxnLst>
                <a:cxn ang="0">
                  <a:pos x="wd2" y="hd2"/>
                </a:cxn>
                <a:cxn ang="5400000">
                  <a:pos x="wd2" y="hd2"/>
                </a:cxn>
                <a:cxn ang="10800000">
                  <a:pos x="wd2" y="hd2"/>
                </a:cxn>
                <a:cxn ang="16200000">
                  <a:pos x="wd2" y="hd2"/>
                </a:cxn>
              </a:cxnLst>
              <a:rect l="0" t="0" r="r" b="b"/>
              <a:pathLst>
                <a:path w="21600" h="21600" extrusionOk="0">
                  <a:moveTo>
                    <a:pt x="2126" y="19678"/>
                  </a:moveTo>
                  <a:lnTo>
                    <a:pt x="19474" y="19678"/>
                  </a:lnTo>
                  <a:lnTo>
                    <a:pt x="19474" y="1900"/>
                  </a:lnTo>
                  <a:lnTo>
                    <a:pt x="2126" y="1900"/>
                  </a:lnTo>
                  <a:cubicBezTo>
                    <a:pt x="2126" y="1900"/>
                    <a:pt x="2126" y="19678"/>
                    <a:pt x="2126" y="19678"/>
                  </a:cubicBezTo>
                  <a:close/>
                  <a:moveTo>
                    <a:pt x="991" y="21600"/>
                  </a:moveTo>
                  <a:cubicBezTo>
                    <a:pt x="445" y="21600"/>
                    <a:pt x="0" y="21259"/>
                    <a:pt x="0" y="20839"/>
                  </a:cubicBezTo>
                  <a:lnTo>
                    <a:pt x="0" y="761"/>
                  </a:lnTo>
                  <a:cubicBezTo>
                    <a:pt x="0" y="341"/>
                    <a:pt x="445" y="0"/>
                    <a:pt x="991" y="0"/>
                  </a:cubicBezTo>
                  <a:lnTo>
                    <a:pt x="20609" y="0"/>
                  </a:lnTo>
                  <a:cubicBezTo>
                    <a:pt x="21155" y="0"/>
                    <a:pt x="21600" y="341"/>
                    <a:pt x="21600" y="761"/>
                  </a:cubicBezTo>
                  <a:lnTo>
                    <a:pt x="21600" y="20839"/>
                  </a:lnTo>
                  <a:cubicBezTo>
                    <a:pt x="21600" y="21259"/>
                    <a:pt x="21155" y="21600"/>
                    <a:pt x="20609" y="21600"/>
                  </a:cubicBezTo>
                  <a:cubicBezTo>
                    <a:pt x="20609" y="21600"/>
                    <a:pt x="991" y="21600"/>
                    <a:pt x="991" y="21600"/>
                  </a:cubicBezTo>
                  <a:close/>
                </a:path>
              </a:pathLst>
            </a:custGeom>
            <a:solidFill>
              <a:srgbClr val="FDFDFF"/>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26" name="Shape 8"/>
            <p:cNvSpPr/>
            <p:nvPr/>
          </p:nvSpPr>
          <p:spPr>
            <a:xfrm>
              <a:off x="14528800" y="12192000"/>
              <a:ext cx="15384020" cy="20077254"/>
            </a:xfrm>
            <a:custGeom>
              <a:avLst/>
              <a:gdLst/>
              <a:ahLst/>
              <a:cxnLst>
                <a:cxn ang="0">
                  <a:pos x="wd2" y="hd2"/>
                </a:cxn>
                <a:cxn ang="5400000">
                  <a:pos x="wd2" y="hd2"/>
                </a:cxn>
                <a:cxn ang="10800000">
                  <a:pos x="wd2" y="hd2"/>
                </a:cxn>
                <a:cxn ang="16200000">
                  <a:pos x="wd2" y="hd2"/>
                </a:cxn>
              </a:cxnLst>
              <a:rect l="0" t="0" r="r" b="b"/>
              <a:pathLst>
                <a:path w="21600" h="21600" extrusionOk="0">
                  <a:moveTo>
                    <a:pt x="19451" y="19661"/>
                  </a:moveTo>
                  <a:lnTo>
                    <a:pt x="2149" y="19661"/>
                  </a:lnTo>
                  <a:lnTo>
                    <a:pt x="2149" y="1916"/>
                  </a:lnTo>
                  <a:lnTo>
                    <a:pt x="19451" y="1916"/>
                  </a:lnTo>
                  <a:cubicBezTo>
                    <a:pt x="19451" y="1916"/>
                    <a:pt x="19451" y="19661"/>
                    <a:pt x="19451" y="19661"/>
                  </a:cubicBezTo>
                  <a:close/>
                  <a:moveTo>
                    <a:pt x="20670" y="0"/>
                  </a:moveTo>
                  <a:lnTo>
                    <a:pt x="930" y="0"/>
                  </a:lnTo>
                  <a:cubicBezTo>
                    <a:pt x="419" y="0"/>
                    <a:pt x="0" y="321"/>
                    <a:pt x="0" y="712"/>
                  </a:cubicBezTo>
                  <a:lnTo>
                    <a:pt x="0" y="20888"/>
                  </a:lnTo>
                  <a:cubicBezTo>
                    <a:pt x="0" y="21279"/>
                    <a:pt x="419" y="21600"/>
                    <a:pt x="930" y="21600"/>
                  </a:cubicBezTo>
                  <a:lnTo>
                    <a:pt x="20670" y="21600"/>
                  </a:lnTo>
                  <a:cubicBezTo>
                    <a:pt x="21182" y="21600"/>
                    <a:pt x="21600" y="21279"/>
                    <a:pt x="21600" y="20888"/>
                  </a:cubicBezTo>
                  <a:lnTo>
                    <a:pt x="21600" y="712"/>
                  </a:lnTo>
                  <a:cubicBezTo>
                    <a:pt x="21600" y="321"/>
                    <a:pt x="21182" y="0"/>
                    <a:pt x="20670" y="0"/>
                  </a:cubicBezTo>
                  <a:close/>
                </a:path>
              </a:pathLst>
            </a:custGeom>
            <a:gradFill>
              <a:gsLst>
                <a:gs pos="85000">
                  <a:srgbClr val="FEFEFE"/>
                </a:gs>
                <a:gs pos="0">
                  <a:schemeClr val="bg2">
                    <a:lumMod val="40000"/>
                    <a:lumOff val="60000"/>
                  </a:schemeClr>
                </a:gs>
                <a:gs pos="38000">
                  <a:srgbClr val="F0F2F5"/>
                </a:gs>
              </a:gsLst>
              <a:lin ang="18000000" scaled="0"/>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27" name="Shape 9"/>
            <p:cNvSpPr/>
            <p:nvPr/>
          </p:nvSpPr>
          <p:spPr>
            <a:xfrm>
              <a:off x="14516100" y="12179300"/>
              <a:ext cx="15411091" cy="20104336"/>
            </a:xfrm>
            <a:custGeom>
              <a:avLst/>
              <a:gdLst/>
              <a:ahLst/>
              <a:cxnLst>
                <a:cxn ang="0">
                  <a:pos x="wd2" y="hd2"/>
                </a:cxn>
                <a:cxn ang="5400000">
                  <a:pos x="wd2" y="hd2"/>
                </a:cxn>
                <a:cxn ang="10800000">
                  <a:pos x="wd2" y="hd2"/>
                </a:cxn>
                <a:cxn ang="16200000">
                  <a:pos x="wd2" y="hd2"/>
                </a:cxn>
              </a:cxnLst>
              <a:rect l="0" t="0" r="r" b="b"/>
              <a:pathLst>
                <a:path w="21600" h="21600" extrusionOk="0">
                  <a:moveTo>
                    <a:pt x="947" y="29"/>
                  </a:moveTo>
                  <a:cubicBezTo>
                    <a:pt x="446" y="29"/>
                    <a:pt x="38" y="342"/>
                    <a:pt x="38" y="726"/>
                  </a:cubicBezTo>
                  <a:lnTo>
                    <a:pt x="38" y="20874"/>
                  </a:lnTo>
                  <a:cubicBezTo>
                    <a:pt x="38" y="21258"/>
                    <a:pt x="446" y="21571"/>
                    <a:pt x="947" y="21571"/>
                  </a:cubicBezTo>
                  <a:lnTo>
                    <a:pt x="20653" y="21571"/>
                  </a:lnTo>
                  <a:cubicBezTo>
                    <a:pt x="21154" y="21571"/>
                    <a:pt x="21562" y="21258"/>
                    <a:pt x="21562" y="20874"/>
                  </a:cubicBezTo>
                  <a:lnTo>
                    <a:pt x="21562" y="726"/>
                  </a:lnTo>
                  <a:cubicBezTo>
                    <a:pt x="21562" y="342"/>
                    <a:pt x="21154" y="29"/>
                    <a:pt x="20653" y="29"/>
                  </a:cubicBezTo>
                  <a:cubicBezTo>
                    <a:pt x="20653" y="29"/>
                    <a:pt x="947" y="29"/>
                    <a:pt x="947" y="29"/>
                  </a:cubicBezTo>
                  <a:close/>
                  <a:moveTo>
                    <a:pt x="20653" y="21600"/>
                  </a:moveTo>
                  <a:lnTo>
                    <a:pt x="947" y="21600"/>
                  </a:lnTo>
                  <a:cubicBezTo>
                    <a:pt x="425" y="21600"/>
                    <a:pt x="0" y="21274"/>
                    <a:pt x="0" y="20874"/>
                  </a:cubicBezTo>
                  <a:lnTo>
                    <a:pt x="0" y="726"/>
                  </a:lnTo>
                  <a:cubicBezTo>
                    <a:pt x="0" y="326"/>
                    <a:pt x="425" y="0"/>
                    <a:pt x="947" y="0"/>
                  </a:cubicBezTo>
                  <a:lnTo>
                    <a:pt x="20653" y="0"/>
                  </a:lnTo>
                  <a:cubicBezTo>
                    <a:pt x="21175" y="0"/>
                    <a:pt x="21600" y="326"/>
                    <a:pt x="21600" y="726"/>
                  </a:cubicBezTo>
                  <a:lnTo>
                    <a:pt x="21600" y="20874"/>
                  </a:lnTo>
                  <a:cubicBezTo>
                    <a:pt x="21600" y="21274"/>
                    <a:pt x="21175" y="21600"/>
                    <a:pt x="20653" y="21600"/>
                  </a:cubicBezTo>
                  <a:close/>
                </a:path>
              </a:pathLst>
            </a:custGeom>
            <a:solidFill>
              <a:srgbClr val="B5B5B5"/>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28" name="Shape 10"/>
            <p:cNvSpPr/>
            <p:nvPr/>
          </p:nvSpPr>
          <p:spPr>
            <a:xfrm>
              <a:off x="17602200" y="12090400"/>
              <a:ext cx="9555755" cy="8971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0"/>
                  </a:lnTo>
                  <a:cubicBezTo>
                    <a:pt x="21600" y="0"/>
                    <a:pt x="21600" y="21600"/>
                    <a:pt x="21600" y="21600"/>
                  </a:cubicBezTo>
                  <a:close/>
                </a:path>
              </a:pathLst>
            </a:custGeom>
            <a:solidFill>
              <a:srgbClr val="9B9B9B"/>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29" name="Shape 11"/>
            <p:cNvSpPr/>
            <p:nvPr/>
          </p:nvSpPr>
          <p:spPr>
            <a:xfrm>
              <a:off x="16065500" y="13970000"/>
              <a:ext cx="12323458" cy="40372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cubicBezTo>
                    <a:pt x="0" y="0"/>
                    <a:pt x="0" y="21600"/>
                    <a:pt x="0" y="21600"/>
                  </a:cubicBezTo>
                  <a:close/>
                </a:path>
              </a:pathLst>
            </a:custGeom>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31" name="Freeform 30"/>
            <p:cNvSpPr/>
            <p:nvPr/>
          </p:nvSpPr>
          <p:spPr>
            <a:xfrm>
              <a:off x="16254428" y="14061787"/>
              <a:ext cx="11950874" cy="215371"/>
            </a:xfrm>
            <a:custGeom>
              <a:avLst/>
              <a:gdLst>
                <a:gd name="connsiteX0" fmla="*/ 0 w 11950874"/>
                <a:gd name="connsiteY0" fmla="*/ 122970 h 215371"/>
                <a:gd name="connsiteX1" fmla="*/ 42687 w 11950874"/>
                <a:gd name="connsiteY1" fmla="*/ 122970 h 215371"/>
                <a:gd name="connsiteX2" fmla="*/ 42687 w 11950874"/>
                <a:gd name="connsiteY2" fmla="*/ 215370 h 215371"/>
                <a:gd name="connsiteX3" fmla="*/ 0 w 11950874"/>
                <a:gd name="connsiteY3" fmla="*/ 215370 h 215371"/>
                <a:gd name="connsiteX4" fmla="*/ 11901472 w 11950874"/>
                <a:gd name="connsiteY4" fmla="*/ 98713 h 215371"/>
                <a:gd name="connsiteX5" fmla="*/ 11901472 w 11950874"/>
                <a:gd name="connsiteY5" fmla="*/ 144861 h 215371"/>
                <a:gd name="connsiteX6" fmla="*/ 11924532 w 11950874"/>
                <a:gd name="connsiteY6" fmla="*/ 144861 h 215371"/>
                <a:gd name="connsiteX7" fmla="*/ 11924532 w 11950874"/>
                <a:gd name="connsiteY7" fmla="*/ 98713 h 215371"/>
                <a:gd name="connsiteX8" fmla="*/ 167288 w 11950874"/>
                <a:gd name="connsiteY8" fmla="*/ 75541 h 215371"/>
                <a:gd name="connsiteX9" fmla="*/ 212884 w 11950874"/>
                <a:gd name="connsiteY9" fmla="*/ 75541 h 215371"/>
                <a:gd name="connsiteX10" fmla="*/ 212884 w 11950874"/>
                <a:gd name="connsiteY10" fmla="*/ 215370 h 215371"/>
                <a:gd name="connsiteX11" fmla="*/ 167288 w 11950874"/>
                <a:gd name="connsiteY11" fmla="*/ 215370 h 215371"/>
                <a:gd name="connsiteX12" fmla="*/ 85099 w 11950874"/>
                <a:gd name="connsiteY12" fmla="*/ 75541 h 215371"/>
                <a:gd name="connsiteX13" fmla="*/ 124876 w 11950874"/>
                <a:gd name="connsiteY13" fmla="*/ 75541 h 215371"/>
                <a:gd name="connsiteX14" fmla="*/ 124876 w 11950874"/>
                <a:gd name="connsiteY14" fmla="*/ 215371 h 215371"/>
                <a:gd name="connsiteX15" fmla="*/ 85099 w 11950874"/>
                <a:gd name="connsiteY15" fmla="*/ 215371 h 215371"/>
                <a:gd name="connsiteX16" fmla="*/ 11582912 w 11950874"/>
                <a:gd name="connsiteY16" fmla="*/ 47913 h 215371"/>
                <a:gd name="connsiteX17" fmla="*/ 11571272 w 11950874"/>
                <a:gd name="connsiteY17" fmla="*/ 59456 h 215371"/>
                <a:gd name="connsiteX18" fmla="*/ 11571272 w 11950874"/>
                <a:gd name="connsiteY18" fmla="*/ 174845 h 215371"/>
                <a:gd name="connsiteX19" fmla="*/ 11582912 w 11950874"/>
                <a:gd name="connsiteY19" fmla="*/ 186356 h 215371"/>
                <a:gd name="connsiteX20" fmla="*/ 11859876 w 11950874"/>
                <a:gd name="connsiteY20" fmla="*/ 186356 h 215371"/>
                <a:gd name="connsiteX21" fmla="*/ 11871308 w 11950874"/>
                <a:gd name="connsiteY21" fmla="*/ 174845 h 215371"/>
                <a:gd name="connsiteX22" fmla="*/ 11871308 w 11950874"/>
                <a:gd name="connsiteY22" fmla="*/ 59456 h 215371"/>
                <a:gd name="connsiteX23" fmla="*/ 11859876 w 11950874"/>
                <a:gd name="connsiteY23" fmla="*/ 47913 h 215371"/>
                <a:gd name="connsiteX24" fmla="*/ 255296 w 11950874"/>
                <a:gd name="connsiteY24" fmla="*/ 41048 h 215371"/>
                <a:gd name="connsiteX25" fmla="*/ 295073 w 11950874"/>
                <a:gd name="connsiteY25" fmla="*/ 41048 h 215371"/>
                <a:gd name="connsiteX26" fmla="*/ 295073 w 11950874"/>
                <a:gd name="connsiteY26" fmla="*/ 215371 h 215371"/>
                <a:gd name="connsiteX27" fmla="*/ 255296 w 11950874"/>
                <a:gd name="connsiteY27" fmla="*/ 215371 h 215371"/>
                <a:gd name="connsiteX28" fmla="*/ 11593170 w 11950874"/>
                <a:gd name="connsiteY28" fmla="*/ 22513 h 215371"/>
                <a:gd name="connsiteX29" fmla="*/ 11870162 w 11950874"/>
                <a:gd name="connsiteY29" fmla="*/ 22513 h 215371"/>
                <a:gd name="connsiteX30" fmla="*/ 11904760 w 11950874"/>
                <a:gd name="connsiteY30" fmla="*/ 57146 h 215371"/>
                <a:gd name="connsiteX31" fmla="*/ 11904760 w 11950874"/>
                <a:gd name="connsiteY31" fmla="*/ 68634 h 215371"/>
                <a:gd name="connsiteX32" fmla="*/ 11950874 w 11950874"/>
                <a:gd name="connsiteY32" fmla="*/ 68634 h 215371"/>
                <a:gd name="connsiteX33" fmla="*/ 11950874 w 11950874"/>
                <a:gd name="connsiteY33" fmla="*/ 160952 h 215371"/>
                <a:gd name="connsiteX34" fmla="*/ 11904760 w 11950874"/>
                <a:gd name="connsiteY34" fmla="*/ 160952 h 215371"/>
                <a:gd name="connsiteX35" fmla="*/ 11904760 w 11950874"/>
                <a:gd name="connsiteY35" fmla="*/ 172534 h 215371"/>
                <a:gd name="connsiteX36" fmla="*/ 11870162 w 11950874"/>
                <a:gd name="connsiteY36" fmla="*/ 207133 h 215371"/>
                <a:gd name="connsiteX37" fmla="*/ 11593170 w 11950874"/>
                <a:gd name="connsiteY37" fmla="*/ 207133 h 215371"/>
                <a:gd name="connsiteX38" fmla="*/ 11558572 w 11950874"/>
                <a:gd name="connsiteY38" fmla="*/ 172534 h 215371"/>
                <a:gd name="connsiteX39" fmla="*/ 11558572 w 11950874"/>
                <a:gd name="connsiteY39" fmla="*/ 57146 h 215371"/>
                <a:gd name="connsiteX40" fmla="*/ 11593170 w 11950874"/>
                <a:gd name="connsiteY40" fmla="*/ 22513 h 215371"/>
                <a:gd name="connsiteX41" fmla="*/ 337485 w 11950874"/>
                <a:gd name="connsiteY41" fmla="*/ 0 h 215371"/>
                <a:gd name="connsiteX42" fmla="*/ 383307 w 11950874"/>
                <a:gd name="connsiteY42" fmla="*/ 0 h 215371"/>
                <a:gd name="connsiteX43" fmla="*/ 383307 w 11950874"/>
                <a:gd name="connsiteY43" fmla="*/ 215371 h 215371"/>
                <a:gd name="connsiteX44" fmla="*/ 337485 w 11950874"/>
                <a:gd name="connsiteY44" fmla="*/ 215371 h 215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1950874" h="215371">
                  <a:moveTo>
                    <a:pt x="0" y="122970"/>
                  </a:moveTo>
                  <a:lnTo>
                    <a:pt x="42687" y="122970"/>
                  </a:lnTo>
                  <a:lnTo>
                    <a:pt x="42687" y="215370"/>
                  </a:lnTo>
                  <a:lnTo>
                    <a:pt x="0" y="215370"/>
                  </a:lnTo>
                  <a:close/>
                  <a:moveTo>
                    <a:pt x="11901472" y="98713"/>
                  </a:moveTo>
                  <a:lnTo>
                    <a:pt x="11901472" y="144861"/>
                  </a:lnTo>
                  <a:lnTo>
                    <a:pt x="11924532" y="144861"/>
                  </a:lnTo>
                  <a:cubicBezTo>
                    <a:pt x="11924532" y="144861"/>
                    <a:pt x="11924532" y="98713"/>
                    <a:pt x="11924532" y="98713"/>
                  </a:cubicBezTo>
                  <a:close/>
                  <a:moveTo>
                    <a:pt x="167288" y="75541"/>
                  </a:moveTo>
                  <a:lnTo>
                    <a:pt x="212884" y="75541"/>
                  </a:lnTo>
                  <a:lnTo>
                    <a:pt x="212884" y="215370"/>
                  </a:lnTo>
                  <a:lnTo>
                    <a:pt x="167288" y="215370"/>
                  </a:lnTo>
                  <a:close/>
                  <a:moveTo>
                    <a:pt x="85099" y="75541"/>
                  </a:moveTo>
                  <a:lnTo>
                    <a:pt x="124876" y="75541"/>
                  </a:lnTo>
                  <a:lnTo>
                    <a:pt x="124876" y="215371"/>
                  </a:lnTo>
                  <a:lnTo>
                    <a:pt x="85099" y="215371"/>
                  </a:lnTo>
                  <a:close/>
                  <a:moveTo>
                    <a:pt x="11582912" y="47913"/>
                  </a:moveTo>
                  <a:cubicBezTo>
                    <a:pt x="11576550" y="47913"/>
                    <a:pt x="11571272" y="53041"/>
                    <a:pt x="11571272" y="59456"/>
                  </a:cubicBezTo>
                  <a:lnTo>
                    <a:pt x="11571272" y="174845"/>
                  </a:lnTo>
                  <a:cubicBezTo>
                    <a:pt x="11571272" y="181196"/>
                    <a:pt x="11576550" y="186356"/>
                    <a:pt x="11582912" y="186356"/>
                  </a:cubicBezTo>
                  <a:lnTo>
                    <a:pt x="11859876" y="186356"/>
                  </a:lnTo>
                  <a:cubicBezTo>
                    <a:pt x="11866236" y="186356"/>
                    <a:pt x="11871308" y="181196"/>
                    <a:pt x="11871308" y="174845"/>
                  </a:cubicBezTo>
                  <a:cubicBezTo>
                    <a:pt x="11871308" y="174845"/>
                    <a:pt x="11871308" y="59456"/>
                    <a:pt x="11871308" y="59456"/>
                  </a:cubicBezTo>
                  <a:cubicBezTo>
                    <a:pt x="11871308" y="53041"/>
                    <a:pt x="11866236" y="47913"/>
                    <a:pt x="11859876" y="47913"/>
                  </a:cubicBezTo>
                  <a:close/>
                  <a:moveTo>
                    <a:pt x="255296" y="41048"/>
                  </a:moveTo>
                  <a:lnTo>
                    <a:pt x="295073" y="41048"/>
                  </a:lnTo>
                  <a:lnTo>
                    <a:pt x="295073" y="215371"/>
                  </a:lnTo>
                  <a:lnTo>
                    <a:pt x="255296" y="215371"/>
                  </a:lnTo>
                  <a:close/>
                  <a:moveTo>
                    <a:pt x="11593170" y="22513"/>
                  </a:moveTo>
                  <a:lnTo>
                    <a:pt x="11870162" y="22513"/>
                  </a:lnTo>
                  <a:cubicBezTo>
                    <a:pt x="11889178" y="22513"/>
                    <a:pt x="11904760" y="38052"/>
                    <a:pt x="11904760" y="57146"/>
                  </a:cubicBezTo>
                  <a:lnTo>
                    <a:pt x="11904760" y="68634"/>
                  </a:lnTo>
                  <a:cubicBezTo>
                    <a:pt x="11904760" y="68634"/>
                    <a:pt x="11950874" y="68634"/>
                    <a:pt x="11950874" y="68634"/>
                  </a:cubicBezTo>
                  <a:lnTo>
                    <a:pt x="11950874" y="160952"/>
                  </a:lnTo>
                  <a:lnTo>
                    <a:pt x="11904760" y="160952"/>
                  </a:lnTo>
                  <a:lnTo>
                    <a:pt x="11904760" y="172534"/>
                  </a:lnTo>
                  <a:cubicBezTo>
                    <a:pt x="11904760" y="191594"/>
                    <a:pt x="11889178" y="207133"/>
                    <a:pt x="11870162" y="207133"/>
                  </a:cubicBezTo>
                  <a:lnTo>
                    <a:pt x="11593170" y="207133"/>
                  </a:lnTo>
                  <a:cubicBezTo>
                    <a:pt x="11574028" y="207133"/>
                    <a:pt x="11558572" y="191594"/>
                    <a:pt x="11558572" y="172534"/>
                  </a:cubicBezTo>
                  <a:lnTo>
                    <a:pt x="11558572" y="57146"/>
                  </a:lnTo>
                  <a:cubicBezTo>
                    <a:pt x="11558572" y="38052"/>
                    <a:pt x="11574028" y="22513"/>
                    <a:pt x="11593170" y="22513"/>
                  </a:cubicBezTo>
                  <a:close/>
                  <a:moveTo>
                    <a:pt x="337485" y="0"/>
                  </a:moveTo>
                  <a:lnTo>
                    <a:pt x="383307" y="0"/>
                  </a:lnTo>
                  <a:lnTo>
                    <a:pt x="383307" y="215371"/>
                  </a:lnTo>
                  <a:lnTo>
                    <a:pt x="337485" y="215371"/>
                  </a:lnTo>
                  <a:close/>
                </a:path>
              </a:pathLst>
            </a:custGeom>
            <a:solidFill>
              <a:srgbClr val="E9E9E9"/>
            </a:solidFill>
            <a:ln w="12700">
              <a:miter lim="400000"/>
            </a:ln>
          </p:spPr>
          <p:txBody>
            <a:bodyPr wrap="square" lIns="0" tIns="0" rIns="0" bIns="0" anchor="ctr">
              <a:noAutofit/>
            </a:bodyP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32" name="Shape 29"/>
            <p:cNvSpPr/>
            <p:nvPr/>
          </p:nvSpPr>
          <p:spPr>
            <a:xfrm>
              <a:off x="21729700" y="30861000"/>
              <a:ext cx="989640" cy="989643"/>
            </a:xfrm>
            <a:custGeom>
              <a:avLst/>
              <a:gdLst/>
              <a:ahLst/>
              <a:cxnLst>
                <a:cxn ang="0">
                  <a:pos x="wd2" y="hd2"/>
                </a:cxn>
                <a:cxn ang="5400000">
                  <a:pos x="wd2" y="hd2"/>
                </a:cxn>
                <a:cxn ang="10800000">
                  <a:pos x="wd2" y="hd2"/>
                </a:cxn>
                <a:cxn ang="16200000">
                  <a:pos x="wd2" y="hd2"/>
                </a:cxn>
              </a:cxnLst>
              <a:rect l="0" t="0" r="r" b="b"/>
              <a:pathLst>
                <a:path w="21600" h="21600" extrusionOk="0">
                  <a:moveTo>
                    <a:pt x="10800" y="20564"/>
                  </a:moveTo>
                  <a:cubicBezTo>
                    <a:pt x="5408" y="20564"/>
                    <a:pt x="1036" y="16193"/>
                    <a:pt x="1036" y="10800"/>
                  </a:cubicBezTo>
                  <a:cubicBezTo>
                    <a:pt x="1036" y="5408"/>
                    <a:pt x="5408" y="1036"/>
                    <a:pt x="10800" y="1036"/>
                  </a:cubicBezTo>
                  <a:cubicBezTo>
                    <a:pt x="16192" y="1036"/>
                    <a:pt x="20564" y="5408"/>
                    <a:pt x="20564" y="10800"/>
                  </a:cubicBezTo>
                  <a:cubicBezTo>
                    <a:pt x="20564" y="16193"/>
                    <a:pt x="16192" y="20564"/>
                    <a:pt x="10800" y="20564"/>
                  </a:cubicBezTo>
                  <a:close/>
                  <a:moveTo>
                    <a:pt x="10800" y="0"/>
                  </a:moveTo>
                  <a:cubicBezTo>
                    <a:pt x="4835" y="0"/>
                    <a:pt x="0" y="4836"/>
                    <a:pt x="0" y="10800"/>
                  </a:cubicBezTo>
                  <a:cubicBezTo>
                    <a:pt x="0" y="16765"/>
                    <a:pt x="4835" y="21600"/>
                    <a:pt x="10800" y="21600"/>
                  </a:cubicBezTo>
                  <a:cubicBezTo>
                    <a:pt x="16765" y="21600"/>
                    <a:pt x="21600" y="16765"/>
                    <a:pt x="21600" y="10800"/>
                  </a:cubicBezTo>
                  <a:cubicBezTo>
                    <a:pt x="21600" y="4836"/>
                    <a:pt x="16765" y="0"/>
                    <a:pt x="10800" y="0"/>
                  </a:cubicBezTo>
                  <a:close/>
                </a:path>
              </a:pathLst>
            </a:custGeom>
            <a:gradFill>
              <a:gsLst>
                <a:gs pos="46000">
                  <a:schemeClr val="accent4">
                    <a:lumMod val="60000"/>
                    <a:lumOff val="40000"/>
                  </a:schemeClr>
                </a:gs>
                <a:gs pos="0">
                  <a:schemeClr val="bg2">
                    <a:lumMod val="75000"/>
                  </a:schemeClr>
                </a:gs>
                <a:gs pos="90000">
                  <a:schemeClr val="bg2"/>
                </a:gs>
              </a:gsLst>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34" name="Shape 30"/>
            <p:cNvSpPr/>
            <p:nvPr/>
          </p:nvSpPr>
          <p:spPr>
            <a:xfrm>
              <a:off x="21767800" y="30861000"/>
              <a:ext cx="809638" cy="321949"/>
            </a:xfrm>
            <a:custGeom>
              <a:avLst/>
              <a:gdLst/>
              <a:ahLst/>
              <a:cxnLst>
                <a:cxn ang="0">
                  <a:pos x="wd2" y="hd2"/>
                </a:cxn>
                <a:cxn ang="5400000">
                  <a:pos x="wd2" y="hd2"/>
                </a:cxn>
                <a:cxn ang="10800000">
                  <a:pos x="wd2" y="hd2"/>
                </a:cxn>
                <a:cxn ang="16200000">
                  <a:pos x="wd2" y="hd2"/>
                </a:cxn>
              </a:cxnLst>
              <a:rect l="0" t="0" r="r" b="b"/>
              <a:pathLst>
                <a:path w="21600" h="21600" extrusionOk="0">
                  <a:moveTo>
                    <a:pt x="1173" y="21600"/>
                  </a:moveTo>
                  <a:cubicBezTo>
                    <a:pt x="2977" y="10785"/>
                    <a:pt x="7227" y="3185"/>
                    <a:pt x="12183" y="3185"/>
                  </a:cubicBezTo>
                  <a:cubicBezTo>
                    <a:pt x="15317" y="3185"/>
                    <a:pt x="18167" y="6227"/>
                    <a:pt x="20296" y="11195"/>
                  </a:cubicBezTo>
                  <a:lnTo>
                    <a:pt x="21600" y="9940"/>
                  </a:lnTo>
                  <a:cubicBezTo>
                    <a:pt x="19205" y="3808"/>
                    <a:pt x="15871" y="0"/>
                    <a:pt x="12183" y="0"/>
                  </a:cubicBezTo>
                  <a:cubicBezTo>
                    <a:pt x="6697" y="0"/>
                    <a:pt x="1993" y="8418"/>
                    <a:pt x="0" y="20398"/>
                  </a:cubicBezTo>
                  <a:cubicBezTo>
                    <a:pt x="0" y="20398"/>
                    <a:pt x="1173" y="21600"/>
                    <a:pt x="1173" y="21600"/>
                  </a:cubicBezTo>
                  <a:close/>
                </a:path>
              </a:pathLst>
            </a:custGeom>
            <a:gradFill>
              <a:gsLst>
                <a:gs pos="0">
                  <a:schemeClr val="bg2"/>
                </a:gs>
                <a:gs pos="100000">
                  <a:schemeClr val="accent4">
                    <a:lumMod val="60000"/>
                    <a:lumOff val="40000"/>
                  </a:schemeClr>
                </a:gs>
              </a:gsLst>
              <a:lin ang="20718678"/>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35" name="Shape 31"/>
            <p:cNvSpPr/>
            <p:nvPr/>
          </p:nvSpPr>
          <p:spPr>
            <a:xfrm>
              <a:off x="21996400" y="12992100"/>
              <a:ext cx="272244" cy="272174"/>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gradFill>
              <a:gsLst>
                <a:gs pos="0">
                  <a:srgbClr val="464646"/>
                </a:gs>
                <a:gs pos="92000">
                  <a:srgbClr val="060606"/>
                </a:gs>
              </a:gsLst>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36" name="Shape 32"/>
            <p:cNvSpPr/>
            <p:nvPr/>
          </p:nvSpPr>
          <p:spPr>
            <a:xfrm>
              <a:off x="22110700" y="13106400"/>
              <a:ext cx="66933" cy="66916"/>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solidFill>
              <a:srgbClr val="557DB1"/>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38" name="Shape 33"/>
            <p:cNvSpPr/>
            <p:nvPr/>
          </p:nvSpPr>
          <p:spPr>
            <a:xfrm>
              <a:off x="21704300" y="13068300"/>
              <a:ext cx="132873" cy="132874"/>
            </a:xfrm>
            <a:custGeom>
              <a:avLst/>
              <a:gdLst/>
              <a:ahLst/>
              <a:cxnLst>
                <a:cxn ang="0">
                  <a:pos x="wd2" y="hd2"/>
                </a:cxn>
                <a:cxn ang="5400000">
                  <a:pos x="wd2" y="hd2"/>
                </a:cxn>
                <a:cxn ang="10800000">
                  <a:pos x="wd2" y="hd2"/>
                </a:cxn>
                <a:cxn ang="16200000">
                  <a:pos x="wd2" y="hd2"/>
                </a:cxn>
              </a:cxnLst>
              <a:rect l="0" t="0" r="r" b="b"/>
              <a:pathLst>
                <a:path w="21600" h="21600" extrusionOk="0">
                  <a:moveTo>
                    <a:pt x="21600" y="10798"/>
                  </a:moveTo>
                  <a:cubicBezTo>
                    <a:pt x="21600" y="16757"/>
                    <a:pt x="16773" y="21600"/>
                    <a:pt x="10797" y="21600"/>
                  </a:cubicBezTo>
                  <a:cubicBezTo>
                    <a:pt x="4795" y="21600"/>
                    <a:pt x="0" y="16757"/>
                    <a:pt x="0" y="10798"/>
                  </a:cubicBezTo>
                  <a:cubicBezTo>
                    <a:pt x="0" y="4826"/>
                    <a:pt x="4795" y="0"/>
                    <a:pt x="10797" y="0"/>
                  </a:cubicBezTo>
                  <a:cubicBezTo>
                    <a:pt x="16773" y="0"/>
                    <a:pt x="21600" y="4826"/>
                    <a:pt x="21600" y="10798"/>
                  </a:cubicBezTo>
                  <a:close/>
                </a:path>
              </a:pathLst>
            </a:custGeom>
            <a:solidFill>
              <a:srgbClr val="BEBFC2"/>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grpSp>
      <p:sp>
        <p:nvSpPr>
          <p:cNvPr id="39" name="Picture Placeholder 4"/>
          <p:cNvSpPr>
            <a:spLocks noGrp="1"/>
          </p:cNvSpPr>
          <p:nvPr>
            <p:ph type="pic" sz="quarter" idx="22"/>
          </p:nvPr>
        </p:nvSpPr>
        <p:spPr>
          <a:xfrm>
            <a:off x="2071808" y="2236803"/>
            <a:ext cx="2479390" cy="3233860"/>
          </a:xfrm>
        </p:spPr>
      </p:sp>
      <p:grpSp>
        <p:nvGrpSpPr>
          <p:cNvPr id="30" name="Group 29"/>
          <p:cNvGrpSpPr/>
          <p:nvPr userDrawn="1"/>
        </p:nvGrpSpPr>
        <p:grpSpPr>
          <a:xfrm>
            <a:off x="0" y="6766560"/>
            <a:ext cx="12192000" cy="91440"/>
            <a:chOff x="0" y="4480421"/>
            <a:chExt cx="12192000" cy="91440"/>
          </a:xfrm>
        </p:grpSpPr>
        <p:sp>
          <p:nvSpPr>
            <p:cNvPr id="37" name="Rectangle 36"/>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 name="Rectangle 39"/>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1" name="Rectangle 40"/>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2" name="Rectangle 41"/>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3" name="Rectangle 42"/>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2316534602"/>
      </p:ext>
    </p:extLst>
  </p:cSld>
  <p:clrMapOvr>
    <a:masterClrMapping/>
  </p:clrMapOvr>
  <p:timing>
    <p:tnLst>
      <p:par>
        <p:cTn id="1" dur="indefinite" restart="never" nodeType="tmRoot"/>
      </p:par>
    </p:tnLst>
  </p:timing>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big ipad black">
    <p:spTree>
      <p:nvGrpSpPr>
        <p:cNvPr id="1" name=""/>
        <p:cNvGrpSpPr/>
        <p:nvPr/>
      </p:nvGrpSpPr>
      <p:grpSpPr>
        <a:xfrm>
          <a:off x="0" y="0"/>
          <a:ext cx="0" cy="0"/>
          <a:chOff x="0" y="0"/>
          <a:chExt cx="0" cy="0"/>
        </a:xfrm>
      </p:grpSpPr>
      <p:grpSp>
        <p:nvGrpSpPr>
          <p:cNvPr id="24" name="Group 23"/>
          <p:cNvGrpSpPr/>
          <p:nvPr userDrawn="1"/>
        </p:nvGrpSpPr>
        <p:grpSpPr>
          <a:xfrm>
            <a:off x="0" y="6766560"/>
            <a:ext cx="12192000" cy="91440"/>
            <a:chOff x="0" y="4480421"/>
            <a:chExt cx="12192000" cy="91440"/>
          </a:xfrm>
        </p:grpSpPr>
        <p:sp>
          <p:nvSpPr>
            <p:cNvPr id="25" name="Rectangle 2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2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Rectangle 27"/>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Rectangle 2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72" name="Freeform 71"/>
          <p:cNvSpPr/>
          <p:nvPr userDrawn="1"/>
        </p:nvSpPr>
        <p:spPr>
          <a:xfrm>
            <a:off x="3479144" y="1425678"/>
            <a:ext cx="5233713" cy="5432322"/>
          </a:xfrm>
          <a:custGeom>
            <a:avLst/>
            <a:gdLst>
              <a:gd name="connsiteX0" fmla="*/ 257082 w 5233713"/>
              <a:gd name="connsiteY0" fmla="*/ 0 h 5432322"/>
              <a:gd name="connsiteX1" fmla="*/ 4976631 w 5233713"/>
              <a:gd name="connsiteY1" fmla="*/ 0 h 5432322"/>
              <a:gd name="connsiteX2" fmla="*/ 5233713 w 5233713"/>
              <a:gd name="connsiteY2" fmla="*/ 256922 h 5432322"/>
              <a:gd name="connsiteX3" fmla="*/ 5233713 w 5233713"/>
              <a:gd name="connsiteY3" fmla="*/ 5432322 h 5432322"/>
              <a:gd name="connsiteX4" fmla="*/ 4685385 w 5233713"/>
              <a:gd name="connsiteY4" fmla="*/ 5432322 h 5432322"/>
              <a:gd name="connsiteX5" fmla="*/ 4685385 w 5233713"/>
              <a:gd name="connsiteY5" fmla="*/ 5304411 h 5432322"/>
              <a:gd name="connsiteX6" fmla="*/ 4685385 w 5233713"/>
              <a:gd name="connsiteY6" fmla="*/ 632376 h 5432322"/>
              <a:gd name="connsiteX7" fmla="*/ 548329 w 5233713"/>
              <a:gd name="connsiteY7" fmla="*/ 632376 h 5432322"/>
              <a:gd name="connsiteX8" fmla="*/ 548329 w 5233713"/>
              <a:gd name="connsiteY8" fmla="*/ 5432322 h 5432322"/>
              <a:gd name="connsiteX9" fmla="*/ 0 w 5233713"/>
              <a:gd name="connsiteY9" fmla="*/ 5432322 h 5432322"/>
              <a:gd name="connsiteX10" fmla="*/ 0 w 5233713"/>
              <a:gd name="connsiteY10" fmla="*/ 256922 h 5432322"/>
              <a:gd name="connsiteX11" fmla="*/ 257082 w 5233713"/>
              <a:gd name="connsiteY11" fmla="*/ 0 h 5432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33713" h="5432322">
                <a:moveTo>
                  <a:pt x="257082" y="0"/>
                </a:moveTo>
                <a:lnTo>
                  <a:pt x="4976631" y="0"/>
                </a:lnTo>
                <a:cubicBezTo>
                  <a:pt x="5118378" y="0"/>
                  <a:pt x="5233713" y="115379"/>
                  <a:pt x="5233713" y="256922"/>
                </a:cubicBezTo>
                <a:lnTo>
                  <a:pt x="5233713" y="5432322"/>
                </a:lnTo>
                <a:lnTo>
                  <a:pt x="4685385" y="5432322"/>
                </a:lnTo>
                <a:lnTo>
                  <a:pt x="4685385" y="5304411"/>
                </a:lnTo>
                <a:cubicBezTo>
                  <a:pt x="4685385" y="3747066"/>
                  <a:pt x="4685385" y="632376"/>
                  <a:pt x="4685385" y="632376"/>
                </a:cubicBezTo>
                <a:lnTo>
                  <a:pt x="548329" y="632376"/>
                </a:lnTo>
                <a:lnTo>
                  <a:pt x="548329" y="5432322"/>
                </a:lnTo>
                <a:lnTo>
                  <a:pt x="0" y="5432322"/>
                </a:lnTo>
                <a:lnTo>
                  <a:pt x="0" y="256922"/>
                </a:lnTo>
                <a:cubicBezTo>
                  <a:pt x="0" y="115379"/>
                  <a:pt x="115336" y="0"/>
                  <a:pt x="257082" y="0"/>
                </a:cubicBezTo>
                <a:close/>
              </a:path>
            </a:pathLst>
          </a:custGeom>
          <a:solidFill>
            <a:schemeClr val="tx2"/>
          </a:solidFill>
          <a:ln w="12700">
            <a:miter lim="400000"/>
          </a:ln>
        </p:spPr>
        <p:txBody>
          <a:bodyPr wrap="square" lIns="0" tIns="0" rIns="0" bIns="0" anchor="ctr">
            <a:noAutofit/>
          </a:bodyP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70" name="Freeform 69"/>
          <p:cNvSpPr/>
          <p:nvPr/>
        </p:nvSpPr>
        <p:spPr>
          <a:xfrm>
            <a:off x="3496198" y="1442732"/>
            <a:ext cx="5196771" cy="5415268"/>
          </a:xfrm>
          <a:custGeom>
            <a:avLst/>
            <a:gdLst>
              <a:gd name="connsiteX0" fmla="*/ 238426 w 5196771"/>
              <a:gd name="connsiteY0" fmla="*/ 0 h 5415268"/>
              <a:gd name="connsiteX1" fmla="*/ 4958345 w 5196771"/>
              <a:gd name="connsiteY1" fmla="*/ 0 h 5415268"/>
              <a:gd name="connsiteX2" fmla="*/ 5196771 w 5196771"/>
              <a:gd name="connsiteY2" fmla="*/ 238598 h 5415268"/>
              <a:gd name="connsiteX3" fmla="*/ 5196771 w 5196771"/>
              <a:gd name="connsiteY3" fmla="*/ 5415268 h 5415268"/>
              <a:gd name="connsiteX4" fmla="*/ 4685274 w 5196771"/>
              <a:gd name="connsiteY4" fmla="*/ 5415268 h 5415268"/>
              <a:gd name="connsiteX5" fmla="*/ 4685274 w 5196771"/>
              <a:gd name="connsiteY5" fmla="*/ 595710 h 5415268"/>
              <a:gd name="connsiteX6" fmla="*/ 511497 w 5196771"/>
              <a:gd name="connsiteY6" fmla="*/ 595710 h 5415268"/>
              <a:gd name="connsiteX7" fmla="*/ 511497 w 5196771"/>
              <a:gd name="connsiteY7" fmla="*/ 5298746 h 5415268"/>
              <a:gd name="connsiteX8" fmla="*/ 511497 w 5196771"/>
              <a:gd name="connsiteY8" fmla="*/ 5415268 h 5415268"/>
              <a:gd name="connsiteX9" fmla="*/ 0 w 5196771"/>
              <a:gd name="connsiteY9" fmla="*/ 5415268 h 5415268"/>
              <a:gd name="connsiteX10" fmla="*/ 0 w 5196771"/>
              <a:gd name="connsiteY10" fmla="*/ 238598 h 5415268"/>
              <a:gd name="connsiteX11" fmla="*/ 238426 w 5196771"/>
              <a:gd name="connsiteY11" fmla="*/ 0 h 5415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96771" h="5415268">
                <a:moveTo>
                  <a:pt x="238426" y="0"/>
                </a:moveTo>
                <a:lnTo>
                  <a:pt x="4958345" y="0"/>
                </a:lnTo>
                <a:cubicBezTo>
                  <a:pt x="5089708" y="0"/>
                  <a:pt x="5196771" y="106915"/>
                  <a:pt x="5196771" y="238598"/>
                </a:cubicBezTo>
                <a:lnTo>
                  <a:pt x="5196771" y="5415268"/>
                </a:lnTo>
                <a:lnTo>
                  <a:pt x="4685274" y="5415268"/>
                </a:lnTo>
                <a:lnTo>
                  <a:pt x="4685274" y="595710"/>
                </a:lnTo>
                <a:lnTo>
                  <a:pt x="511497" y="595710"/>
                </a:lnTo>
                <a:cubicBezTo>
                  <a:pt x="511497" y="595710"/>
                  <a:pt x="511497" y="3731067"/>
                  <a:pt x="511497" y="5298746"/>
                </a:cubicBezTo>
                <a:lnTo>
                  <a:pt x="511497" y="5415268"/>
                </a:lnTo>
                <a:lnTo>
                  <a:pt x="0" y="5415268"/>
                </a:lnTo>
                <a:lnTo>
                  <a:pt x="0" y="238598"/>
                </a:lnTo>
                <a:cubicBezTo>
                  <a:pt x="0" y="106915"/>
                  <a:pt x="107063" y="0"/>
                  <a:pt x="238426" y="0"/>
                </a:cubicBezTo>
                <a:close/>
              </a:path>
            </a:pathLst>
          </a:custGeom>
          <a:solidFill>
            <a:srgbClr val="FDFDFF"/>
          </a:solidFill>
          <a:ln w="12700">
            <a:miter lim="400000"/>
          </a:ln>
        </p:spPr>
        <p:txBody>
          <a:bodyPr wrap="square" lIns="0" tIns="0" rIns="0" bIns="0" anchor="ctr">
            <a:noAutofit/>
          </a:bodyP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68" name="Freeform 67"/>
          <p:cNvSpPr/>
          <p:nvPr userDrawn="1"/>
        </p:nvSpPr>
        <p:spPr>
          <a:xfrm>
            <a:off x="3513251" y="1459786"/>
            <a:ext cx="5164406" cy="5398215"/>
          </a:xfrm>
          <a:custGeom>
            <a:avLst/>
            <a:gdLst>
              <a:gd name="connsiteX0" fmla="*/ 222357 w 5164406"/>
              <a:gd name="connsiteY0" fmla="*/ 0 h 5398215"/>
              <a:gd name="connsiteX1" fmla="*/ 4942049 w 5164406"/>
              <a:gd name="connsiteY1" fmla="*/ 0 h 5398215"/>
              <a:gd name="connsiteX2" fmla="*/ 5164406 w 5164406"/>
              <a:gd name="connsiteY2" fmla="*/ 222168 h 5398215"/>
              <a:gd name="connsiteX3" fmla="*/ 5164406 w 5164406"/>
              <a:gd name="connsiteY3" fmla="*/ 5398215 h 5398215"/>
              <a:gd name="connsiteX4" fmla="*/ 4650596 w 5164406"/>
              <a:gd name="connsiteY4" fmla="*/ 5398215 h 5398215"/>
              <a:gd name="connsiteX5" fmla="*/ 4650596 w 5164406"/>
              <a:gd name="connsiteY5" fmla="*/ 5269727 h 5398215"/>
              <a:gd name="connsiteX6" fmla="*/ 4650596 w 5164406"/>
              <a:gd name="connsiteY6" fmla="*/ 597856 h 5398215"/>
              <a:gd name="connsiteX7" fmla="*/ 513811 w 5164406"/>
              <a:gd name="connsiteY7" fmla="*/ 597856 h 5398215"/>
              <a:gd name="connsiteX8" fmla="*/ 513811 w 5164406"/>
              <a:gd name="connsiteY8" fmla="*/ 5398215 h 5398215"/>
              <a:gd name="connsiteX9" fmla="*/ 0 w 5164406"/>
              <a:gd name="connsiteY9" fmla="*/ 5398215 h 5398215"/>
              <a:gd name="connsiteX10" fmla="*/ 0 w 5164406"/>
              <a:gd name="connsiteY10" fmla="*/ 222168 h 5398215"/>
              <a:gd name="connsiteX11" fmla="*/ 222357 w 5164406"/>
              <a:gd name="connsiteY11" fmla="*/ 0 h 5398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64406" h="5398215">
                <a:moveTo>
                  <a:pt x="222357" y="0"/>
                </a:moveTo>
                <a:lnTo>
                  <a:pt x="4942049" y="0"/>
                </a:lnTo>
                <a:cubicBezTo>
                  <a:pt x="5064465" y="0"/>
                  <a:pt x="5164406" y="100163"/>
                  <a:pt x="5164406" y="222168"/>
                </a:cubicBezTo>
                <a:lnTo>
                  <a:pt x="5164406" y="5398215"/>
                </a:lnTo>
                <a:lnTo>
                  <a:pt x="4650596" y="5398215"/>
                </a:lnTo>
                <a:lnTo>
                  <a:pt x="4650596" y="5269727"/>
                </a:lnTo>
                <a:cubicBezTo>
                  <a:pt x="4650596" y="3712436"/>
                  <a:pt x="4650596" y="597856"/>
                  <a:pt x="4650596" y="597856"/>
                </a:cubicBezTo>
                <a:lnTo>
                  <a:pt x="513811" y="597856"/>
                </a:lnTo>
                <a:lnTo>
                  <a:pt x="513811" y="5398215"/>
                </a:lnTo>
                <a:lnTo>
                  <a:pt x="0" y="5398215"/>
                </a:lnTo>
                <a:lnTo>
                  <a:pt x="0" y="222168"/>
                </a:lnTo>
                <a:cubicBezTo>
                  <a:pt x="0" y="100163"/>
                  <a:pt x="100180" y="0"/>
                  <a:pt x="222357" y="0"/>
                </a:cubicBezTo>
                <a:close/>
              </a:path>
            </a:pathLst>
          </a:custGeom>
          <a:gradFill>
            <a:gsLst>
              <a:gs pos="85000">
                <a:srgbClr val="46474B"/>
              </a:gs>
              <a:gs pos="0">
                <a:srgbClr val="000000"/>
              </a:gs>
              <a:gs pos="38000">
                <a:srgbClr val="292A2E"/>
              </a:gs>
            </a:gsLst>
            <a:lin ang="18000000" scaled="0"/>
          </a:gradFill>
          <a:ln w="12700">
            <a:miter lim="400000"/>
          </a:ln>
        </p:spPr>
        <p:txBody>
          <a:bodyPr wrap="square" lIns="0" tIns="0" rIns="0" bIns="0" anchor="ctr">
            <a:noAutofit/>
          </a:bodyP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59" name="Shape 10"/>
          <p:cNvSpPr/>
          <p:nvPr/>
        </p:nvSpPr>
        <p:spPr>
          <a:xfrm>
            <a:off x="4544990" y="1425678"/>
            <a:ext cx="3207861" cy="3011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0"/>
                </a:lnTo>
                <a:cubicBezTo>
                  <a:pt x="21600" y="0"/>
                  <a:pt x="21600" y="21600"/>
                  <a:pt x="21600" y="21600"/>
                </a:cubicBezTo>
                <a:close/>
              </a:path>
            </a:pathLst>
          </a:custGeom>
          <a:solidFill>
            <a:srgbClr val="1D1D20"/>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60" name="Shape 11"/>
          <p:cNvSpPr/>
          <p:nvPr/>
        </p:nvSpPr>
        <p:spPr>
          <a:xfrm>
            <a:off x="4029120" y="2056658"/>
            <a:ext cx="4136977" cy="13553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cubicBezTo>
                  <a:pt x="0" y="0"/>
                  <a:pt x="0" y="21600"/>
                  <a:pt x="0" y="21600"/>
                </a:cubicBezTo>
                <a:close/>
              </a:path>
            </a:pathLst>
          </a:custGeom>
          <a:gradFill>
            <a:gsLst>
              <a:gs pos="85000">
                <a:srgbClr val="46474B"/>
              </a:gs>
              <a:gs pos="0">
                <a:srgbClr val="000000"/>
              </a:gs>
              <a:gs pos="38000">
                <a:srgbClr val="292A2E"/>
              </a:gs>
            </a:gsLst>
            <a:lin ang="18000000" scaled="0"/>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61" name="Freeform 60"/>
          <p:cNvSpPr/>
          <p:nvPr/>
        </p:nvSpPr>
        <p:spPr>
          <a:xfrm>
            <a:off x="4092543" y="2087471"/>
            <a:ext cx="4011901" cy="72300"/>
          </a:xfrm>
          <a:custGeom>
            <a:avLst/>
            <a:gdLst>
              <a:gd name="connsiteX0" fmla="*/ 0 w 11950874"/>
              <a:gd name="connsiteY0" fmla="*/ 122970 h 215371"/>
              <a:gd name="connsiteX1" fmla="*/ 42687 w 11950874"/>
              <a:gd name="connsiteY1" fmla="*/ 122970 h 215371"/>
              <a:gd name="connsiteX2" fmla="*/ 42687 w 11950874"/>
              <a:gd name="connsiteY2" fmla="*/ 215370 h 215371"/>
              <a:gd name="connsiteX3" fmla="*/ 0 w 11950874"/>
              <a:gd name="connsiteY3" fmla="*/ 215370 h 215371"/>
              <a:gd name="connsiteX4" fmla="*/ 11901472 w 11950874"/>
              <a:gd name="connsiteY4" fmla="*/ 98713 h 215371"/>
              <a:gd name="connsiteX5" fmla="*/ 11901472 w 11950874"/>
              <a:gd name="connsiteY5" fmla="*/ 144861 h 215371"/>
              <a:gd name="connsiteX6" fmla="*/ 11924532 w 11950874"/>
              <a:gd name="connsiteY6" fmla="*/ 144861 h 215371"/>
              <a:gd name="connsiteX7" fmla="*/ 11924532 w 11950874"/>
              <a:gd name="connsiteY7" fmla="*/ 98713 h 215371"/>
              <a:gd name="connsiteX8" fmla="*/ 167288 w 11950874"/>
              <a:gd name="connsiteY8" fmla="*/ 75541 h 215371"/>
              <a:gd name="connsiteX9" fmla="*/ 212884 w 11950874"/>
              <a:gd name="connsiteY9" fmla="*/ 75541 h 215371"/>
              <a:gd name="connsiteX10" fmla="*/ 212884 w 11950874"/>
              <a:gd name="connsiteY10" fmla="*/ 215370 h 215371"/>
              <a:gd name="connsiteX11" fmla="*/ 167288 w 11950874"/>
              <a:gd name="connsiteY11" fmla="*/ 215370 h 215371"/>
              <a:gd name="connsiteX12" fmla="*/ 85099 w 11950874"/>
              <a:gd name="connsiteY12" fmla="*/ 75541 h 215371"/>
              <a:gd name="connsiteX13" fmla="*/ 124876 w 11950874"/>
              <a:gd name="connsiteY13" fmla="*/ 75541 h 215371"/>
              <a:gd name="connsiteX14" fmla="*/ 124876 w 11950874"/>
              <a:gd name="connsiteY14" fmla="*/ 215371 h 215371"/>
              <a:gd name="connsiteX15" fmla="*/ 85099 w 11950874"/>
              <a:gd name="connsiteY15" fmla="*/ 215371 h 215371"/>
              <a:gd name="connsiteX16" fmla="*/ 11582912 w 11950874"/>
              <a:gd name="connsiteY16" fmla="*/ 47913 h 215371"/>
              <a:gd name="connsiteX17" fmla="*/ 11571272 w 11950874"/>
              <a:gd name="connsiteY17" fmla="*/ 59456 h 215371"/>
              <a:gd name="connsiteX18" fmla="*/ 11571272 w 11950874"/>
              <a:gd name="connsiteY18" fmla="*/ 174845 h 215371"/>
              <a:gd name="connsiteX19" fmla="*/ 11582912 w 11950874"/>
              <a:gd name="connsiteY19" fmla="*/ 186356 h 215371"/>
              <a:gd name="connsiteX20" fmla="*/ 11859876 w 11950874"/>
              <a:gd name="connsiteY20" fmla="*/ 186356 h 215371"/>
              <a:gd name="connsiteX21" fmla="*/ 11871308 w 11950874"/>
              <a:gd name="connsiteY21" fmla="*/ 174845 h 215371"/>
              <a:gd name="connsiteX22" fmla="*/ 11871308 w 11950874"/>
              <a:gd name="connsiteY22" fmla="*/ 59456 h 215371"/>
              <a:gd name="connsiteX23" fmla="*/ 11859876 w 11950874"/>
              <a:gd name="connsiteY23" fmla="*/ 47913 h 215371"/>
              <a:gd name="connsiteX24" fmla="*/ 255296 w 11950874"/>
              <a:gd name="connsiteY24" fmla="*/ 41048 h 215371"/>
              <a:gd name="connsiteX25" fmla="*/ 295073 w 11950874"/>
              <a:gd name="connsiteY25" fmla="*/ 41048 h 215371"/>
              <a:gd name="connsiteX26" fmla="*/ 295073 w 11950874"/>
              <a:gd name="connsiteY26" fmla="*/ 215371 h 215371"/>
              <a:gd name="connsiteX27" fmla="*/ 255296 w 11950874"/>
              <a:gd name="connsiteY27" fmla="*/ 215371 h 215371"/>
              <a:gd name="connsiteX28" fmla="*/ 11593170 w 11950874"/>
              <a:gd name="connsiteY28" fmla="*/ 22513 h 215371"/>
              <a:gd name="connsiteX29" fmla="*/ 11870162 w 11950874"/>
              <a:gd name="connsiteY29" fmla="*/ 22513 h 215371"/>
              <a:gd name="connsiteX30" fmla="*/ 11904760 w 11950874"/>
              <a:gd name="connsiteY30" fmla="*/ 57146 h 215371"/>
              <a:gd name="connsiteX31" fmla="*/ 11904760 w 11950874"/>
              <a:gd name="connsiteY31" fmla="*/ 68634 h 215371"/>
              <a:gd name="connsiteX32" fmla="*/ 11950874 w 11950874"/>
              <a:gd name="connsiteY32" fmla="*/ 68634 h 215371"/>
              <a:gd name="connsiteX33" fmla="*/ 11950874 w 11950874"/>
              <a:gd name="connsiteY33" fmla="*/ 160952 h 215371"/>
              <a:gd name="connsiteX34" fmla="*/ 11904760 w 11950874"/>
              <a:gd name="connsiteY34" fmla="*/ 160952 h 215371"/>
              <a:gd name="connsiteX35" fmla="*/ 11904760 w 11950874"/>
              <a:gd name="connsiteY35" fmla="*/ 172534 h 215371"/>
              <a:gd name="connsiteX36" fmla="*/ 11870162 w 11950874"/>
              <a:gd name="connsiteY36" fmla="*/ 207133 h 215371"/>
              <a:gd name="connsiteX37" fmla="*/ 11593170 w 11950874"/>
              <a:gd name="connsiteY37" fmla="*/ 207133 h 215371"/>
              <a:gd name="connsiteX38" fmla="*/ 11558572 w 11950874"/>
              <a:gd name="connsiteY38" fmla="*/ 172534 h 215371"/>
              <a:gd name="connsiteX39" fmla="*/ 11558572 w 11950874"/>
              <a:gd name="connsiteY39" fmla="*/ 57146 h 215371"/>
              <a:gd name="connsiteX40" fmla="*/ 11593170 w 11950874"/>
              <a:gd name="connsiteY40" fmla="*/ 22513 h 215371"/>
              <a:gd name="connsiteX41" fmla="*/ 337485 w 11950874"/>
              <a:gd name="connsiteY41" fmla="*/ 0 h 215371"/>
              <a:gd name="connsiteX42" fmla="*/ 383307 w 11950874"/>
              <a:gd name="connsiteY42" fmla="*/ 0 h 215371"/>
              <a:gd name="connsiteX43" fmla="*/ 383307 w 11950874"/>
              <a:gd name="connsiteY43" fmla="*/ 215371 h 215371"/>
              <a:gd name="connsiteX44" fmla="*/ 337485 w 11950874"/>
              <a:gd name="connsiteY44" fmla="*/ 215371 h 215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1950874" h="215371">
                <a:moveTo>
                  <a:pt x="0" y="122970"/>
                </a:moveTo>
                <a:lnTo>
                  <a:pt x="42687" y="122970"/>
                </a:lnTo>
                <a:lnTo>
                  <a:pt x="42687" y="215370"/>
                </a:lnTo>
                <a:lnTo>
                  <a:pt x="0" y="215370"/>
                </a:lnTo>
                <a:close/>
                <a:moveTo>
                  <a:pt x="11901472" y="98713"/>
                </a:moveTo>
                <a:lnTo>
                  <a:pt x="11901472" y="144861"/>
                </a:lnTo>
                <a:lnTo>
                  <a:pt x="11924532" y="144861"/>
                </a:lnTo>
                <a:cubicBezTo>
                  <a:pt x="11924532" y="144861"/>
                  <a:pt x="11924532" y="98713"/>
                  <a:pt x="11924532" y="98713"/>
                </a:cubicBezTo>
                <a:close/>
                <a:moveTo>
                  <a:pt x="167288" y="75541"/>
                </a:moveTo>
                <a:lnTo>
                  <a:pt x="212884" y="75541"/>
                </a:lnTo>
                <a:lnTo>
                  <a:pt x="212884" y="215370"/>
                </a:lnTo>
                <a:lnTo>
                  <a:pt x="167288" y="215370"/>
                </a:lnTo>
                <a:close/>
                <a:moveTo>
                  <a:pt x="85099" y="75541"/>
                </a:moveTo>
                <a:lnTo>
                  <a:pt x="124876" y="75541"/>
                </a:lnTo>
                <a:lnTo>
                  <a:pt x="124876" y="215371"/>
                </a:lnTo>
                <a:lnTo>
                  <a:pt x="85099" y="215371"/>
                </a:lnTo>
                <a:close/>
                <a:moveTo>
                  <a:pt x="11582912" y="47913"/>
                </a:moveTo>
                <a:cubicBezTo>
                  <a:pt x="11576550" y="47913"/>
                  <a:pt x="11571272" y="53041"/>
                  <a:pt x="11571272" y="59456"/>
                </a:cubicBezTo>
                <a:lnTo>
                  <a:pt x="11571272" y="174845"/>
                </a:lnTo>
                <a:cubicBezTo>
                  <a:pt x="11571272" y="181196"/>
                  <a:pt x="11576550" y="186356"/>
                  <a:pt x="11582912" y="186356"/>
                </a:cubicBezTo>
                <a:lnTo>
                  <a:pt x="11859876" y="186356"/>
                </a:lnTo>
                <a:cubicBezTo>
                  <a:pt x="11866236" y="186356"/>
                  <a:pt x="11871308" y="181196"/>
                  <a:pt x="11871308" y="174845"/>
                </a:cubicBezTo>
                <a:cubicBezTo>
                  <a:pt x="11871308" y="174845"/>
                  <a:pt x="11871308" y="59456"/>
                  <a:pt x="11871308" y="59456"/>
                </a:cubicBezTo>
                <a:cubicBezTo>
                  <a:pt x="11871308" y="53041"/>
                  <a:pt x="11866236" y="47913"/>
                  <a:pt x="11859876" y="47913"/>
                </a:cubicBezTo>
                <a:close/>
                <a:moveTo>
                  <a:pt x="255296" y="41048"/>
                </a:moveTo>
                <a:lnTo>
                  <a:pt x="295073" y="41048"/>
                </a:lnTo>
                <a:lnTo>
                  <a:pt x="295073" y="215371"/>
                </a:lnTo>
                <a:lnTo>
                  <a:pt x="255296" y="215371"/>
                </a:lnTo>
                <a:close/>
                <a:moveTo>
                  <a:pt x="11593170" y="22513"/>
                </a:moveTo>
                <a:lnTo>
                  <a:pt x="11870162" y="22513"/>
                </a:lnTo>
                <a:cubicBezTo>
                  <a:pt x="11889178" y="22513"/>
                  <a:pt x="11904760" y="38052"/>
                  <a:pt x="11904760" y="57146"/>
                </a:cubicBezTo>
                <a:lnTo>
                  <a:pt x="11904760" y="68634"/>
                </a:lnTo>
                <a:cubicBezTo>
                  <a:pt x="11904760" y="68634"/>
                  <a:pt x="11950874" y="68634"/>
                  <a:pt x="11950874" y="68634"/>
                </a:cubicBezTo>
                <a:lnTo>
                  <a:pt x="11950874" y="160952"/>
                </a:lnTo>
                <a:lnTo>
                  <a:pt x="11904760" y="160952"/>
                </a:lnTo>
                <a:lnTo>
                  <a:pt x="11904760" y="172534"/>
                </a:lnTo>
                <a:cubicBezTo>
                  <a:pt x="11904760" y="191594"/>
                  <a:pt x="11889178" y="207133"/>
                  <a:pt x="11870162" y="207133"/>
                </a:cubicBezTo>
                <a:lnTo>
                  <a:pt x="11593170" y="207133"/>
                </a:lnTo>
                <a:cubicBezTo>
                  <a:pt x="11574028" y="207133"/>
                  <a:pt x="11558572" y="191594"/>
                  <a:pt x="11558572" y="172534"/>
                </a:cubicBezTo>
                <a:lnTo>
                  <a:pt x="11558572" y="57146"/>
                </a:lnTo>
                <a:cubicBezTo>
                  <a:pt x="11558572" y="38052"/>
                  <a:pt x="11574028" y="22513"/>
                  <a:pt x="11593170" y="22513"/>
                </a:cubicBezTo>
                <a:close/>
                <a:moveTo>
                  <a:pt x="337485" y="0"/>
                </a:moveTo>
                <a:lnTo>
                  <a:pt x="383307" y="0"/>
                </a:lnTo>
                <a:lnTo>
                  <a:pt x="383307" y="215371"/>
                </a:lnTo>
                <a:lnTo>
                  <a:pt x="337485" y="215371"/>
                </a:lnTo>
                <a:close/>
              </a:path>
            </a:pathLst>
          </a:custGeom>
          <a:solidFill>
            <a:srgbClr val="E9E9E9"/>
          </a:solidFill>
          <a:ln w="12700">
            <a:miter lim="400000"/>
          </a:ln>
        </p:spPr>
        <p:txBody>
          <a:bodyPr wrap="square" lIns="0" tIns="0" rIns="0" bIns="0" anchor="ctr">
            <a:noAutofit/>
          </a:bodyP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64" name="Shape 31"/>
          <p:cNvSpPr/>
          <p:nvPr/>
        </p:nvSpPr>
        <p:spPr>
          <a:xfrm>
            <a:off x="6020120" y="1728378"/>
            <a:ext cx="91392" cy="91369"/>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gradFill>
            <a:gsLst>
              <a:gs pos="0">
                <a:srgbClr val="464646"/>
              </a:gs>
              <a:gs pos="92000">
                <a:srgbClr val="060606"/>
              </a:gs>
            </a:gsLst>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65" name="Shape 32"/>
          <p:cNvSpPr/>
          <p:nvPr/>
        </p:nvSpPr>
        <p:spPr>
          <a:xfrm>
            <a:off x="6058490" y="1766748"/>
            <a:ext cx="22469" cy="22464"/>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solidFill>
            <a:srgbClr val="557DB1"/>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66" name="Shape 33"/>
          <p:cNvSpPr/>
          <p:nvPr/>
        </p:nvSpPr>
        <p:spPr>
          <a:xfrm>
            <a:off x="5922062" y="1753958"/>
            <a:ext cx="44605" cy="44606"/>
          </a:xfrm>
          <a:custGeom>
            <a:avLst/>
            <a:gdLst/>
            <a:ahLst/>
            <a:cxnLst>
              <a:cxn ang="0">
                <a:pos x="wd2" y="hd2"/>
              </a:cxn>
              <a:cxn ang="5400000">
                <a:pos x="wd2" y="hd2"/>
              </a:cxn>
              <a:cxn ang="10800000">
                <a:pos x="wd2" y="hd2"/>
              </a:cxn>
              <a:cxn ang="16200000">
                <a:pos x="wd2" y="hd2"/>
              </a:cxn>
            </a:cxnLst>
            <a:rect l="0" t="0" r="r" b="b"/>
            <a:pathLst>
              <a:path w="21600" h="21600" extrusionOk="0">
                <a:moveTo>
                  <a:pt x="21600" y="10798"/>
                </a:moveTo>
                <a:cubicBezTo>
                  <a:pt x="21600" y="16757"/>
                  <a:pt x="16773" y="21600"/>
                  <a:pt x="10797" y="21600"/>
                </a:cubicBezTo>
                <a:cubicBezTo>
                  <a:pt x="4795" y="21600"/>
                  <a:pt x="0" y="16757"/>
                  <a:pt x="0" y="10798"/>
                </a:cubicBezTo>
                <a:cubicBezTo>
                  <a:pt x="0" y="4826"/>
                  <a:pt x="4795" y="0"/>
                  <a:pt x="10797" y="0"/>
                </a:cubicBezTo>
                <a:cubicBezTo>
                  <a:pt x="16773" y="0"/>
                  <a:pt x="21600" y="4826"/>
                  <a:pt x="21600" y="10798"/>
                </a:cubicBezTo>
                <a:close/>
              </a:path>
            </a:pathLst>
          </a:custGeom>
          <a:solidFill>
            <a:srgbClr val="BEBFC2"/>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67" name="Picture Placeholder 4"/>
          <p:cNvSpPr>
            <a:spLocks noGrp="1"/>
          </p:cNvSpPr>
          <p:nvPr userDrawn="1">
            <p:ph type="pic" sz="quarter" idx="22"/>
          </p:nvPr>
        </p:nvSpPr>
        <p:spPr>
          <a:xfrm>
            <a:off x="4027511" y="2190585"/>
            <a:ext cx="4136979" cy="4667416"/>
          </a:xfrm>
        </p:spPr>
      </p:sp>
    </p:spTree>
    <p:extLst>
      <p:ext uri="{BB962C8B-B14F-4D97-AF65-F5344CB8AC3E}">
        <p14:creationId xmlns:p14="http://schemas.microsoft.com/office/powerpoint/2010/main" val="2573063172"/>
      </p:ext>
    </p:extLst>
  </p:cSld>
  <p:clrMapOvr>
    <a:masterClrMapping/>
  </p:clrMapOvr>
  <p:timing>
    <p:tnLst>
      <p:par>
        <p:cTn id="1" dur="indefinite" restart="never" nodeType="tmRoot"/>
      </p:par>
    </p:tnLst>
  </p:timing>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big ipad white">
    <p:bg>
      <p:bgPr>
        <a:solidFill>
          <a:schemeClr val="bg2"/>
        </a:solidFill>
        <a:effectLst/>
      </p:bgPr>
    </p:bg>
    <p:spTree>
      <p:nvGrpSpPr>
        <p:cNvPr id="1" name=""/>
        <p:cNvGrpSpPr/>
        <p:nvPr/>
      </p:nvGrpSpPr>
      <p:grpSpPr>
        <a:xfrm>
          <a:off x="0" y="0"/>
          <a:ext cx="0" cy="0"/>
          <a:chOff x="0" y="0"/>
          <a:chExt cx="0" cy="0"/>
        </a:xfrm>
      </p:grpSpPr>
      <p:grpSp>
        <p:nvGrpSpPr>
          <p:cNvPr id="24" name="Group 23"/>
          <p:cNvGrpSpPr/>
          <p:nvPr userDrawn="1"/>
        </p:nvGrpSpPr>
        <p:grpSpPr>
          <a:xfrm>
            <a:off x="0" y="6766560"/>
            <a:ext cx="12192000" cy="91440"/>
            <a:chOff x="0" y="4480421"/>
            <a:chExt cx="12192000" cy="91440"/>
          </a:xfrm>
        </p:grpSpPr>
        <p:sp>
          <p:nvSpPr>
            <p:cNvPr id="25" name="Rectangle 2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2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Rectangle 27"/>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Rectangle 2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72" name="Freeform 71"/>
          <p:cNvSpPr/>
          <p:nvPr userDrawn="1"/>
        </p:nvSpPr>
        <p:spPr>
          <a:xfrm>
            <a:off x="3479144" y="1425678"/>
            <a:ext cx="5233713" cy="5432322"/>
          </a:xfrm>
          <a:custGeom>
            <a:avLst/>
            <a:gdLst>
              <a:gd name="connsiteX0" fmla="*/ 257082 w 5233713"/>
              <a:gd name="connsiteY0" fmla="*/ 0 h 5432322"/>
              <a:gd name="connsiteX1" fmla="*/ 4976631 w 5233713"/>
              <a:gd name="connsiteY1" fmla="*/ 0 h 5432322"/>
              <a:gd name="connsiteX2" fmla="*/ 5233713 w 5233713"/>
              <a:gd name="connsiteY2" fmla="*/ 256922 h 5432322"/>
              <a:gd name="connsiteX3" fmla="*/ 5233713 w 5233713"/>
              <a:gd name="connsiteY3" fmla="*/ 5432322 h 5432322"/>
              <a:gd name="connsiteX4" fmla="*/ 4685385 w 5233713"/>
              <a:gd name="connsiteY4" fmla="*/ 5432322 h 5432322"/>
              <a:gd name="connsiteX5" fmla="*/ 4685385 w 5233713"/>
              <a:gd name="connsiteY5" fmla="*/ 5304411 h 5432322"/>
              <a:gd name="connsiteX6" fmla="*/ 4685385 w 5233713"/>
              <a:gd name="connsiteY6" fmla="*/ 632376 h 5432322"/>
              <a:gd name="connsiteX7" fmla="*/ 548329 w 5233713"/>
              <a:gd name="connsiteY7" fmla="*/ 632376 h 5432322"/>
              <a:gd name="connsiteX8" fmla="*/ 548329 w 5233713"/>
              <a:gd name="connsiteY8" fmla="*/ 5432322 h 5432322"/>
              <a:gd name="connsiteX9" fmla="*/ 0 w 5233713"/>
              <a:gd name="connsiteY9" fmla="*/ 5432322 h 5432322"/>
              <a:gd name="connsiteX10" fmla="*/ 0 w 5233713"/>
              <a:gd name="connsiteY10" fmla="*/ 256922 h 5432322"/>
              <a:gd name="connsiteX11" fmla="*/ 257082 w 5233713"/>
              <a:gd name="connsiteY11" fmla="*/ 0 h 5432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33713" h="5432322">
                <a:moveTo>
                  <a:pt x="257082" y="0"/>
                </a:moveTo>
                <a:lnTo>
                  <a:pt x="4976631" y="0"/>
                </a:lnTo>
                <a:cubicBezTo>
                  <a:pt x="5118378" y="0"/>
                  <a:pt x="5233713" y="115379"/>
                  <a:pt x="5233713" y="256922"/>
                </a:cubicBezTo>
                <a:lnTo>
                  <a:pt x="5233713" y="5432322"/>
                </a:lnTo>
                <a:lnTo>
                  <a:pt x="4685385" y="5432322"/>
                </a:lnTo>
                <a:lnTo>
                  <a:pt x="4685385" y="5304411"/>
                </a:lnTo>
                <a:cubicBezTo>
                  <a:pt x="4685385" y="3747066"/>
                  <a:pt x="4685385" y="632376"/>
                  <a:pt x="4685385" y="632376"/>
                </a:cubicBezTo>
                <a:lnTo>
                  <a:pt x="548329" y="632376"/>
                </a:lnTo>
                <a:lnTo>
                  <a:pt x="548329" y="5432322"/>
                </a:lnTo>
                <a:lnTo>
                  <a:pt x="0" y="5432322"/>
                </a:lnTo>
                <a:lnTo>
                  <a:pt x="0" y="256922"/>
                </a:lnTo>
                <a:cubicBezTo>
                  <a:pt x="0" y="115379"/>
                  <a:pt x="115336" y="0"/>
                  <a:pt x="257082" y="0"/>
                </a:cubicBezTo>
                <a:close/>
              </a:path>
            </a:pathLst>
          </a:custGeom>
          <a:solidFill>
            <a:srgbClr val="E4E4E4"/>
          </a:solidFill>
          <a:ln w="12700">
            <a:miter lim="400000"/>
          </a:ln>
        </p:spPr>
        <p:txBody>
          <a:bodyPr lIns="0" tIns="0" rIns="0" bIns="0" anchor="ctr"/>
          <a:lstStyle/>
          <a:p>
            <a:endParaRPr sz="3000">
              <a:solidFill>
                <a:srgbClr val="FFFFFF"/>
              </a:solidFill>
              <a:effectLst>
                <a:outerShdw blurRad="38100" dist="12700" dir="5400000" rotWithShape="0">
                  <a:srgbClr val="000000">
                    <a:alpha val="50000"/>
                  </a:srgbClr>
                </a:outerShdw>
              </a:effectLst>
            </a:endParaRPr>
          </a:p>
        </p:txBody>
      </p:sp>
      <p:sp>
        <p:nvSpPr>
          <p:cNvPr id="70" name="Freeform 69"/>
          <p:cNvSpPr/>
          <p:nvPr/>
        </p:nvSpPr>
        <p:spPr>
          <a:xfrm>
            <a:off x="3496198" y="1442732"/>
            <a:ext cx="5196771" cy="5415268"/>
          </a:xfrm>
          <a:custGeom>
            <a:avLst/>
            <a:gdLst>
              <a:gd name="connsiteX0" fmla="*/ 238426 w 5196771"/>
              <a:gd name="connsiteY0" fmla="*/ 0 h 5415268"/>
              <a:gd name="connsiteX1" fmla="*/ 4958345 w 5196771"/>
              <a:gd name="connsiteY1" fmla="*/ 0 h 5415268"/>
              <a:gd name="connsiteX2" fmla="*/ 5196771 w 5196771"/>
              <a:gd name="connsiteY2" fmla="*/ 238598 h 5415268"/>
              <a:gd name="connsiteX3" fmla="*/ 5196771 w 5196771"/>
              <a:gd name="connsiteY3" fmla="*/ 5415268 h 5415268"/>
              <a:gd name="connsiteX4" fmla="*/ 4685274 w 5196771"/>
              <a:gd name="connsiteY4" fmla="*/ 5415268 h 5415268"/>
              <a:gd name="connsiteX5" fmla="*/ 4685274 w 5196771"/>
              <a:gd name="connsiteY5" fmla="*/ 595710 h 5415268"/>
              <a:gd name="connsiteX6" fmla="*/ 511497 w 5196771"/>
              <a:gd name="connsiteY6" fmla="*/ 595710 h 5415268"/>
              <a:gd name="connsiteX7" fmla="*/ 511497 w 5196771"/>
              <a:gd name="connsiteY7" fmla="*/ 5298746 h 5415268"/>
              <a:gd name="connsiteX8" fmla="*/ 511497 w 5196771"/>
              <a:gd name="connsiteY8" fmla="*/ 5415268 h 5415268"/>
              <a:gd name="connsiteX9" fmla="*/ 0 w 5196771"/>
              <a:gd name="connsiteY9" fmla="*/ 5415268 h 5415268"/>
              <a:gd name="connsiteX10" fmla="*/ 0 w 5196771"/>
              <a:gd name="connsiteY10" fmla="*/ 238598 h 5415268"/>
              <a:gd name="connsiteX11" fmla="*/ 238426 w 5196771"/>
              <a:gd name="connsiteY11" fmla="*/ 0 h 5415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96771" h="5415268">
                <a:moveTo>
                  <a:pt x="238426" y="0"/>
                </a:moveTo>
                <a:lnTo>
                  <a:pt x="4958345" y="0"/>
                </a:lnTo>
                <a:cubicBezTo>
                  <a:pt x="5089708" y="0"/>
                  <a:pt x="5196771" y="106915"/>
                  <a:pt x="5196771" y="238598"/>
                </a:cubicBezTo>
                <a:lnTo>
                  <a:pt x="5196771" y="5415268"/>
                </a:lnTo>
                <a:lnTo>
                  <a:pt x="4685274" y="5415268"/>
                </a:lnTo>
                <a:lnTo>
                  <a:pt x="4685274" y="595710"/>
                </a:lnTo>
                <a:lnTo>
                  <a:pt x="511497" y="595710"/>
                </a:lnTo>
                <a:cubicBezTo>
                  <a:pt x="511497" y="595710"/>
                  <a:pt x="511497" y="3731067"/>
                  <a:pt x="511497" y="5298746"/>
                </a:cubicBezTo>
                <a:lnTo>
                  <a:pt x="511497" y="5415268"/>
                </a:lnTo>
                <a:lnTo>
                  <a:pt x="0" y="5415268"/>
                </a:lnTo>
                <a:lnTo>
                  <a:pt x="0" y="238598"/>
                </a:lnTo>
                <a:cubicBezTo>
                  <a:pt x="0" y="106915"/>
                  <a:pt x="107063" y="0"/>
                  <a:pt x="238426" y="0"/>
                </a:cubicBezTo>
                <a:close/>
              </a:path>
            </a:pathLst>
          </a:custGeom>
          <a:solidFill>
            <a:srgbClr val="FDFDFF"/>
          </a:solidFill>
          <a:ln w="12700">
            <a:miter lim="400000"/>
          </a:ln>
        </p:spPr>
        <p:txBody>
          <a:bodyPr wrap="square" lIns="0" tIns="0" rIns="0" bIns="0" anchor="ctr">
            <a:noAutofit/>
          </a:bodyP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68" name="Freeform 67"/>
          <p:cNvSpPr/>
          <p:nvPr userDrawn="1"/>
        </p:nvSpPr>
        <p:spPr>
          <a:xfrm>
            <a:off x="3513251" y="1459786"/>
            <a:ext cx="5164406" cy="5398215"/>
          </a:xfrm>
          <a:custGeom>
            <a:avLst/>
            <a:gdLst>
              <a:gd name="connsiteX0" fmla="*/ 222357 w 5164406"/>
              <a:gd name="connsiteY0" fmla="*/ 0 h 5398215"/>
              <a:gd name="connsiteX1" fmla="*/ 4942049 w 5164406"/>
              <a:gd name="connsiteY1" fmla="*/ 0 h 5398215"/>
              <a:gd name="connsiteX2" fmla="*/ 5164406 w 5164406"/>
              <a:gd name="connsiteY2" fmla="*/ 222168 h 5398215"/>
              <a:gd name="connsiteX3" fmla="*/ 5164406 w 5164406"/>
              <a:gd name="connsiteY3" fmla="*/ 5398215 h 5398215"/>
              <a:gd name="connsiteX4" fmla="*/ 4650596 w 5164406"/>
              <a:gd name="connsiteY4" fmla="*/ 5398215 h 5398215"/>
              <a:gd name="connsiteX5" fmla="*/ 4650596 w 5164406"/>
              <a:gd name="connsiteY5" fmla="*/ 5269727 h 5398215"/>
              <a:gd name="connsiteX6" fmla="*/ 4650596 w 5164406"/>
              <a:gd name="connsiteY6" fmla="*/ 597856 h 5398215"/>
              <a:gd name="connsiteX7" fmla="*/ 513811 w 5164406"/>
              <a:gd name="connsiteY7" fmla="*/ 597856 h 5398215"/>
              <a:gd name="connsiteX8" fmla="*/ 513811 w 5164406"/>
              <a:gd name="connsiteY8" fmla="*/ 5398215 h 5398215"/>
              <a:gd name="connsiteX9" fmla="*/ 0 w 5164406"/>
              <a:gd name="connsiteY9" fmla="*/ 5398215 h 5398215"/>
              <a:gd name="connsiteX10" fmla="*/ 0 w 5164406"/>
              <a:gd name="connsiteY10" fmla="*/ 222168 h 5398215"/>
              <a:gd name="connsiteX11" fmla="*/ 222357 w 5164406"/>
              <a:gd name="connsiteY11" fmla="*/ 0 h 5398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64406" h="5398215">
                <a:moveTo>
                  <a:pt x="222357" y="0"/>
                </a:moveTo>
                <a:lnTo>
                  <a:pt x="4942049" y="0"/>
                </a:lnTo>
                <a:cubicBezTo>
                  <a:pt x="5064465" y="0"/>
                  <a:pt x="5164406" y="100163"/>
                  <a:pt x="5164406" y="222168"/>
                </a:cubicBezTo>
                <a:lnTo>
                  <a:pt x="5164406" y="5398215"/>
                </a:lnTo>
                <a:lnTo>
                  <a:pt x="4650596" y="5398215"/>
                </a:lnTo>
                <a:lnTo>
                  <a:pt x="4650596" y="5269727"/>
                </a:lnTo>
                <a:cubicBezTo>
                  <a:pt x="4650596" y="3712436"/>
                  <a:pt x="4650596" y="597856"/>
                  <a:pt x="4650596" y="597856"/>
                </a:cubicBezTo>
                <a:lnTo>
                  <a:pt x="513811" y="597856"/>
                </a:lnTo>
                <a:lnTo>
                  <a:pt x="513811" y="5398215"/>
                </a:lnTo>
                <a:lnTo>
                  <a:pt x="0" y="5398215"/>
                </a:lnTo>
                <a:lnTo>
                  <a:pt x="0" y="222168"/>
                </a:lnTo>
                <a:cubicBezTo>
                  <a:pt x="0" y="100163"/>
                  <a:pt x="100180" y="0"/>
                  <a:pt x="222357" y="0"/>
                </a:cubicBezTo>
                <a:close/>
              </a:path>
            </a:pathLst>
          </a:custGeom>
          <a:gradFill>
            <a:gsLst>
              <a:gs pos="85000">
                <a:srgbClr val="FEFEFE"/>
              </a:gs>
              <a:gs pos="0">
                <a:schemeClr val="bg2">
                  <a:lumMod val="40000"/>
                  <a:lumOff val="60000"/>
                </a:schemeClr>
              </a:gs>
              <a:gs pos="38000">
                <a:srgbClr val="F0F2F5"/>
              </a:gs>
            </a:gsLst>
            <a:lin ang="18000000" scaled="0"/>
          </a:gradFill>
          <a:ln w="12700">
            <a:miter lim="400000"/>
          </a:ln>
        </p:spPr>
        <p:txBody>
          <a:bodyPr lIns="0" tIns="0" rIns="0" bIns="0" anchor="ctr"/>
          <a:lstStyle/>
          <a:p>
            <a:endParaRPr sz="3000">
              <a:solidFill>
                <a:srgbClr val="FFFFFF"/>
              </a:solidFill>
              <a:effectLst>
                <a:outerShdw blurRad="38100" dist="12700" dir="5400000" rotWithShape="0">
                  <a:srgbClr val="000000">
                    <a:alpha val="50000"/>
                  </a:srgbClr>
                </a:outerShdw>
              </a:effectLst>
            </a:endParaRPr>
          </a:p>
        </p:txBody>
      </p:sp>
      <p:sp>
        <p:nvSpPr>
          <p:cNvPr id="59" name="Shape 10"/>
          <p:cNvSpPr/>
          <p:nvPr/>
        </p:nvSpPr>
        <p:spPr>
          <a:xfrm>
            <a:off x="4544990" y="1425678"/>
            <a:ext cx="3207861" cy="3011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0"/>
                </a:lnTo>
                <a:cubicBezTo>
                  <a:pt x="21600" y="0"/>
                  <a:pt x="21600" y="21600"/>
                  <a:pt x="21600" y="21600"/>
                </a:cubicBezTo>
                <a:close/>
              </a:path>
            </a:pathLst>
          </a:custGeom>
          <a:solidFill>
            <a:srgbClr val="9B9B9B"/>
          </a:solidFill>
          <a:ln w="12700">
            <a:miter lim="400000"/>
          </a:ln>
        </p:spPr>
        <p:txBody>
          <a:bodyPr lIns="0" tIns="0" rIns="0" bIns="0" anchor="ctr"/>
          <a:lstStyle/>
          <a:p>
            <a:endParaRPr sz="3000">
              <a:solidFill>
                <a:srgbClr val="FFFFFF"/>
              </a:solidFill>
              <a:effectLst>
                <a:outerShdw blurRad="38100" dist="12700" dir="5400000" rotWithShape="0">
                  <a:srgbClr val="000000">
                    <a:alpha val="50000"/>
                  </a:srgbClr>
                </a:outerShdw>
              </a:effectLst>
            </a:endParaRPr>
          </a:p>
        </p:txBody>
      </p:sp>
      <p:sp>
        <p:nvSpPr>
          <p:cNvPr id="60" name="Shape 11"/>
          <p:cNvSpPr/>
          <p:nvPr/>
        </p:nvSpPr>
        <p:spPr>
          <a:xfrm>
            <a:off x="4029120" y="2056658"/>
            <a:ext cx="4136977" cy="13553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cubicBezTo>
                  <a:pt x="0" y="0"/>
                  <a:pt x="0" y="21600"/>
                  <a:pt x="0" y="21600"/>
                </a:cubicBezTo>
                <a:close/>
              </a:path>
            </a:pathLst>
          </a:custGeom>
          <a:gradFill>
            <a:gsLst>
              <a:gs pos="85000">
                <a:srgbClr val="46474B"/>
              </a:gs>
              <a:gs pos="0">
                <a:srgbClr val="000000"/>
              </a:gs>
              <a:gs pos="38000">
                <a:srgbClr val="292A2E"/>
              </a:gs>
            </a:gsLst>
            <a:lin ang="18000000" scaled="0"/>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61" name="Freeform 60"/>
          <p:cNvSpPr/>
          <p:nvPr/>
        </p:nvSpPr>
        <p:spPr>
          <a:xfrm>
            <a:off x="4092543" y="2087471"/>
            <a:ext cx="4011901" cy="72300"/>
          </a:xfrm>
          <a:custGeom>
            <a:avLst/>
            <a:gdLst>
              <a:gd name="connsiteX0" fmla="*/ 0 w 11950874"/>
              <a:gd name="connsiteY0" fmla="*/ 122970 h 215371"/>
              <a:gd name="connsiteX1" fmla="*/ 42687 w 11950874"/>
              <a:gd name="connsiteY1" fmla="*/ 122970 h 215371"/>
              <a:gd name="connsiteX2" fmla="*/ 42687 w 11950874"/>
              <a:gd name="connsiteY2" fmla="*/ 215370 h 215371"/>
              <a:gd name="connsiteX3" fmla="*/ 0 w 11950874"/>
              <a:gd name="connsiteY3" fmla="*/ 215370 h 215371"/>
              <a:gd name="connsiteX4" fmla="*/ 11901472 w 11950874"/>
              <a:gd name="connsiteY4" fmla="*/ 98713 h 215371"/>
              <a:gd name="connsiteX5" fmla="*/ 11901472 w 11950874"/>
              <a:gd name="connsiteY5" fmla="*/ 144861 h 215371"/>
              <a:gd name="connsiteX6" fmla="*/ 11924532 w 11950874"/>
              <a:gd name="connsiteY6" fmla="*/ 144861 h 215371"/>
              <a:gd name="connsiteX7" fmla="*/ 11924532 w 11950874"/>
              <a:gd name="connsiteY7" fmla="*/ 98713 h 215371"/>
              <a:gd name="connsiteX8" fmla="*/ 167288 w 11950874"/>
              <a:gd name="connsiteY8" fmla="*/ 75541 h 215371"/>
              <a:gd name="connsiteX9" fmla="*/ 212884 w 11950874"/>
              <a:gd name="connsiteY9" fmla="*/ 75541 h 215371"/>
              <a:gd name="connsiteX10" fmla="*/ 212884 w 11950874"/>
              <a:gd name="connsiteY10" fmla="*/ 215370 h 215371"/>
              <a:gd name="connsiteX11" fmla="*/ 167288 w 11950874"/>
              <a:gd name="connsiteY11" fmla="*/ 215370 h 215371"/>
              <a:gd name="connsiteX12" fmla="*/ 85099 w 11950874"/>
              <a:gd name="connsiteY12" fmla="*/ 75541 h 215371"/>
              <a:gd name="connsiteX13" fmla="*/ 124876 w 11950874"/>
              <a:gd name="connsiteY13" fmla="*/ 75541 h 215371"/>
              <a:gd name="connsiteX14" fmla="*/ 124876 w 11950874"/>
              <a:gd name="connsiteY14" fmla="*/ 215371 h 215371"/>
              <a:gd name="connsiteX15" fmla="*/ 85099 w 11950874"/>
              <a:gd name="connsiteY15" fmla="*/ 215371 h 215371"/>
              <a:gd name="connsiteX16" fmla="*/ 11582912 w 11950874"/>
              <a:gd name="connsiteY16" fmla="*/ 47913 h 215371"/>
              <a:gd name="connsiteX17" fmla="*/ 11571272 w 11950874"/>
              <a:gd name="connsiteY17" fmla="*/ 59456 h 215371"/>
              <a:gd name="connsiteX18" fmla="*/ 11571272 w 11950874"/>
              <a:gd name="connsiteY18" fmla="*/ 174845 h 215371"/>
              <a:gd name="connsiteX19" fmla="*/ 11582912 w 11950874"/>
              <a:gd name="connsiteY19" fmla="*/ 186356 h 215371"/>
              <a:gd name="connsiteX20" fmla="*/ 11859876 w 11950874"/>
              <a:gd name="connsiteY20" fmla="*/ 186356 h 215371"/>
              <a:gd name="connsiteX21" fmla="*/ 11871308 w 11950874"/>
              <a:gd name="connsiteY21" fmla="*/ 174845 h 215371"/>
              <a:gd name="connsiteX22" fmla="*/ 11871308 w 11950874"/>
              <a:gd name="connsiteY22" fmla="*/ 59456 h 215371"/>
              <a:gd name="connsiteX23" fmla="*/ 11859876 w 11950874"/>
              <a:gd name="connsiteY23" fmla="*/ 47913 h 215371"/>
              <a:gd name="connsiteX24" fmla="*/ 255296 w 11950874"/>
              <a:gd name="connsiteY24" fmla="*/ 41048 h 215371"/>
              <a:gd name="connsiteX25" fmla="*/ 295073 w 11950874"/>
              <a:gd name="connsiteY25" fmla="*/ 41048 h 215371"/>
              <a:gd name="connsiteX26" fmla="*/ 295073 w 11950874"/>
              <a:gd name="connsiteY26" fmla="*/ 215371 h 215371"/>
              <a:gd name="connsiteX27" fmla="*/ 255296 w 11950874"/>
              <a:gd name="connsiteY27" fmla="*/ 215371 h 215371"/>
              <a:gd name="connsiteX28" fmla="*/ 11593170 w 11950874"/>
              <a:gd name="connsiteY28" fmla="*/ 22513 h 215371"/>
              <a:gd name="connsiteX29" fmla="*/ 11870162 w 11950874"/>
              <a:gd name="connsiteY29" fmla="*/ 22513 h 215371"/>
              <a:gd name="connsiteX30" fmla="*/ 11904760 w 11950874"/>
              <a:gd name="connsiteY30" fmla="*/ 57146 h 215371"/>
              <a:gd name="connsiteX31" fmla="*/ 11904760 w 11950874"/>
              <a:gd name="connsiteY31" fmla="*/ 68634 h 215371"/>
              <a:gd name="connsiteX32" fmla="*/ 11950874 w 11950874"/>
              <a:gd name="connsiteY32" fmla="*/ 68634 h 215371"/>
              <a:gd name="connsiteX33" fmla="*/ 11950874 w 11950874"/>
              <a:gd name="connsiteY33" fmla="*/ 160952 h 215371"/>
              <a:gd name="connsiteX34" fmla="*/ 11904760 w 11950874"/>
              <a:gd name="connsiteY34" fmla="*/ 160952 h 215371"/>
              <a:gd name="connsiteX35" fmla="*/ 11904760 w 11950874"/>
              <a:gd name="connsiteY35" fmla="*/ 172534 h 215371"/>
              <a:gd name="connsiteX36" fmla="*/ 11870162 w 11950874"/>
              <a:gd name="connsiteY36" fmla="*/ 207133 h 215371"/>
              <a:gd name="connsiteX37" fmla="*/ 11593170 w 11950874"/>
              <a:gd name="connsiteY37" fmla="*/ 207133 h 215371"/>
              <a:gd name="connsiteX38" fmla="*/ 11558572 w 11950874"/>
              <a:gd name="connsiteY38" fmla="*/ 172534 h 215371"/>
              <a:gd name="connsiteX39" fmla="*/ 11558572 w 11950874"/>
              <a:gd name="connsiteY39" fmla="*/ 57146 h 215371"/>
              <a:gd name="connsiteX40" fmla="*/ 11593170 w 11950874"/>
              <a:gd name="connsiteY40" fmla="*/ 22513 h 215371"/>
              <a:gd name="connsiteX41" fmla="*/ 337485 w 11950874"/>
              <a:gd name="connsiteY41" fmla="*/ 0 h 215371"/>
              <a:gd name="connsiteX42" fmla="*/ 383307 w 11950874"/>
              <a:gd name="connsiteY42" fmla="*/ 0 h 215371"/>
              <a:gd name="connsiteX43" fmla="*/ 383307 w 11950874"/>
              <a:gd name="connsiteY43" fmla="*/ 215371 h 215371"/>
              <a:gd name="connsiteX44" fmla="*/ 337485 w 11950874"/>
              <a:gd name="connsiteY44" fmla="*/ 215371 h 215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1950874" h="215371">
                <a:moveTo>
                  <a:pt x="0" y="122970"/>
                </a:moveTo>
                <a:lnTo>
                  <a:pt x="42687" y="122970"/>
                </a:lnTo>
                <a:lnTo>
                  <a:pt x="42687" y="215370"/>
                </a:lnTo>
                <a:lnTo>
                  <a:pt x="0" y="215370"/>
                </a:lnTo>
                <a:close/>
                <a:moveTo>
                  <a:pt x="11901472" y="98713"/>
                </a:moveTo>
                <a:lnTo>
                  <a:pt x="11901472" y="144861"/>
                </a:lnTo>
                <a:lnTo>
                  <a:pt x="11924532" y="144861"/>
                </a:lnTo>
                <a:cubicBezTo>
                  <a:pt x="11924532" y="144861"/>
                  <a:pt x="11924532" y="98713"/>
                  <a:pt x="11924532" y="98713"/>
                </a:cubicBezTo>
                <a:close/>
                <a:moveTo>
                  <a:pt x="167288" y="75541"/>
                </a:moveTo>
                <a:lnTo>
                  <a:pt x="212884" y="75541"/>
                </a:lnTo>
                <a:lnTo>
                  <a:pt x="212884" y="215370"/>
                </a:lnTo>
                <a:lnTo>
                  <a:pt x="167288" y="215370"/>
                </a:lnTo>
                <a:close/>
                <a:moveTo>
                  <a:pt x="85099" y="75541"/>
                </a:moveTo>
                <a:lnTo>
                  <a:pt x="124876" y="75541"/>
                </a:lnTo>
                <a:lnTo>
                  <a:pt x="124876" y="215371"/>
                </a:lnTo>
                <a:lnTo>
                  <a:pt x="85099" y="215371"/>
                </a:lnTo>
                <a:close/>
                <a:moveTo>
                  <a:pt x="11582912" y="47913"/>
                </a:moveTo>
                <a:cubicBezTo>
                  <a:pt x="11576550" y="47913"/>
                  <a:pt x="11571272" y="53041"/>
                  <a:pt x="11571272" y="59456"/>
                </a:cubicBezTo>
                <a:lnTo>
                  <a:pt x="11571272" y="174845"/>
                </a:lnTo>
                <a:cubicBezTo>
                  <a:pt x="11571272" y="181196"/>
                  <a:pt x="11576550" y="186356"/>
                  <a:pt x="11582912" y="186356"/>
                </a:cubicBezTo>
                <a:lnTo>
                  <a:pt x="11859876" y="186356"/>
                </a:lnTo>
                <a:cubicBezTo>
                  <a:pt x="11866236" y="186356"/>
                  <a:pt x="11871308" y="181196"/>
                  <a:pt x="11871308" y="174845"/>
                </a:cubicBezTo>
                <a:cubicBezTo>
                  <a:pt x="11871308" y="174845"/>
                  <a:pt x="11871308" y="59456"/>
                  <a:pt x="11871308" y="59456"/>
                </a:cubicBezTo>
                <a:cubicBezTo>
                  <a:pt x="11871308" y="53041"/>
                  <a:pt x="11866236" y="47913"/>
                  <a:pt x="11859876" y="47913"/>
                </a:cubicBezTo>
                <a:close/>
                <a:moveTo>
                  <a:pt x="255296" y="41048"/>
                </a:moveTo>
                <a:lnTo>
                  <a:pt x="295073" y="41048"/>
                </a:lnTo>
                <a:lnTo>
                  <a:pt x="295073" y="215371"/>
                </a:lnTo>
                <a:lnTo>
                  <a:pt x="255296" y="215371"/>
                </a:lnTo>
                <a:close/>
                <a:moveTo>
                  <a:pt x="11593170" y="22513"/>
                </a:moveTo>
                <a:lnTo>
                  <a:pt x="11870162" y="22513"/>
                </a:lnTo>
                <a:cubicBezTo>
                  <a:pt x="11889178" y="22513"/>
                  <a:pt x="11904760" y="38052"/>
                  <a:pt x="11904760" y="57146"/>
                </a:cubicBezTo>
                <a:lnTo>
                  <a:pt x="11904760" y="68634"/>
                </a:lnTo>
                <a:cubicBezTo>
                  <a:pt x="11904760" y="68634"/>
                  <a:pt x="11950874" y="68634"/>
                  <a:pt x="11950874" y="68634"/>
                </a:cubicBezTo>
                <a:lnTo>
                  <a:pt x="11950874" y="160952"/>
                </a:lnTo>
                <a:lnTo>
                  <a:pt x="11904760" y="160952"/>
                </a:lnTo>
                <a:lnTo>
                  <a:pt x="11904760" y="172534"/>
                </a:lnTo>
                <a:cubicBezTo>
                  <a:pt x="11904760" y="191594"/>
                  <a:pt x="11889178" y="207133"/>
                  <a:pt x="11870162" y="207133"/>
                </a:cubicBezTo>
                <a:lnTo>
                  <a:pt x="11593170" y="207133"/>
                </a:lnTo>
                <a:cubicBezTo>
                  <a:pt x="11574028" y="207133"/>
                  <a:pt x="11558572" y="191594"/>
                  <a:pt x="11558572" y="172534"/>
                </a:cubicBezTo>
                <a:lnTo>
                  <a:pt x="11558572" y="57146"/>
                </a:lnTo>
                <a:cubicBezTo>
                  <a:pt x="11558572" y="38052"/>
                  <a:pt x="11574028" y="22513"/>
                  <a:pt x="11593170" y="22513"/>
                </a:cubicBezTo>
                <a:close/>
                <a:moveTo>
                  <a:pt x="337485" y="0"/>
                </a:moveTo>
                <a:lnTo>
                  <a:pt x="383307" y="0"/>
                </a:lnTo>
                <a:lnTo>
                  <a:pt x="383307" y="215371"/>
                </a:lnTo>
                <a:lnTo>
                  <a:pt x="337485" y="215371"/>
                </a:lnTo>
                <a:close/>
              </a:path>
            </a:pathLst>
          </a:custGeom>
          <a:solidFill>
            <a:srgbClr val="E9E9E9"/>
          </a:solidFill>
          <a:ln w="12700">
            <a:miter lim="400000"/>
          </a:ln>
        </p:spPr>
        <p:txBody>
          <a:bodyPr wrap="square" lIns="0" tIns="0" rIns="0" bIns="0" anchor="ctr">
            <a:noAutofit/>
          </a:bodyP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64" name="Shape 31"/>
          <p:cNvSpPr/>
          <p:nvPr/>
        </p:nvSpPr>
        <p:spPr>
          <a:xfrm>
            <a:off x="6020120" y="1728378"/>
            <a:ext cx="91392" cy="91369"/>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gradFill>
            <a:gsLst>
              <a:gs pos="0">
                <a:srgbClr val="464646"/>
              </a:gs>
              <a:gs pos="92000">
                <a:srgbClr val="060606"/>
              </a:gs>
            </a:gsLst>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65" name="Shape 32"/>
          <p:cNvSpPr/>
          <p:nvPr/>
        </p:nvSpPr>
        <p:spPr>
          <a:xfrm>
            <a:off x="6058490" y="1766748"/>
            <a:ext cx="22469" cy="22464"/>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solidFill>
            <a:srgbClr val="557DB1"/>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66" name="Shape 33"/>
          <p:cNvSpPr/>
          <p:nvPr/>
        </p:nvSpPr>
        <p:spPr>
          <a:xfrm>
            <a:off x="5922062" y="1753958"/>
            <a:ext cx="44605" cy="44606"/>
          </a:xfrm>
          <a:custGeom>
            <a:avLst/>
            <a:gdLst/>
            <a:ahLst/>
            <a:cxnLst>
              <a:cxn ang="0">
                <a:pos x="wd2" y="hd2"/>
              </a:cxn>
              <a:cxn ang="5400000">
                <a:pos x="wd2" y="hd2"/>
              </a:cxn>
              <a:cxn ang="10800000">
                <a:pos x="wd2" y="hd2"/>
              </a:cxn>
              <a:cxn ang="16200000">
                <a:pos x="wd2" y="hd2"/>
              </a:cxn>
            </a:cxnLst>
            <a:rect l="0" t="0" r="r" b="b"/>
            <a:pathLst>
              <a:path w="21600" h="21600" extrusionOk="0">
                <a:moveTo>
                  <a:pt x="21600" y="10798"/>
                </a:moveTo>
                <a:cubicBezTo>
                  <a:pt x="21600" y="16757"/>
                  <a:pt x="16773" y="21600"/>
                  <a:pt x="10797" y="21600"/>
                </a:cubicBezTo>
                <a:cubicBezTo>
                  <a:pt x="4795" y="21600"/>
                  <a:pt x="0" y="16757"/>
                  <a:pt x="0" y="10798"/>
                </a:cubicBezTo>
                <a:cubicBezTo>
                  <a:pt x="0" y="4826"/>
                  <a:pt x="4795" y="0"/>
                  <a:pt x="10797" y="0"/>
                </a:cubicBezTo>
                <a:cubicBezTo>
                  <a:pt x="16773" y="0"/>
                  <a:pt x="21600" y="4826"/>
                  <a:pt x="21600" y="10798"/>
                </a:cubicBezTo>
                <a:close/>
              </a:path>
            </a:pathLst>
          </a:custGeom>
          <a:solidFill>
            <a:srgbClr val="BEBFC2"/>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67" name="Picture Placeholder 4"/>
          <p:cNvSpPr>
            <a:spLocks noGrp="1"/>
          </p:cNvSpPr>
          <p:nvPr userDrawn="1">
            <p:ph type="pic" sz="quarter" idx="22"/>
          </p:nvPr>
        </p:nvSpPr>
        <p:spPr>
          <a:xfrm>
            <a:off x="4027511" y="2190585"/>
            <a:ext cx="4136979" cy="4667416"/>
          </a:xfrm>
        </p:spPr>
      </p:sp>
    </p:spTree>
    <p:extLst>
      <p:ext uri="{BB962C8B-B14F-4D97-AF65-F5344CB8AC3E}">
        <p14:creationId xmlns:p14="http://schemas.microsoft.com/office/powerpoint/2010/main" val="2348756404"/>
      </p:ext>
    </p:extLst>
  </p:cSld>
  <p:clrMapOvr>
    <a:masterClrMapping/>
  </p:clrMapOvr>
  <p:timing>
    <p:tnLst>
      <p:par>
        <p:cTn id="1" dur="indefinite" restart="never" nodeType="tmRoot"/>
      </p:par>
    </p:tnLst>
  </p:timing>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Section Header high lef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solidFill>
                  <a:srgbClr val="273339">
                    <a:tint val="75000"/>
                  </a:srgbClr>
                </a:solidFill>
              </a:rPr>
              <a:t>your date here</a:t>
            </a:r>
            <a:endParaRPr lang="en-US">
              <a:solidFill>
                <a:srgbClr val="273339">
                  <a:tint val="75000"/>
                </a:srgbClr>
              </a:solidFill>
            </a:endParaRPr>
          </a:p>
        </p:txBody>
      </p:sp>
      <p:sp>
        <p:nvSpPr>
          <p:cNvPr id="5" name="Footer Placeholder 4"/>
          <p:cNvSpPr>
            <a:spLocks noGrp="1"/>
          </p:cNvSpPr>
          <p:nvPr>
            <p:ph type="ftr" sz="quarter" idx="11"/>
          </p:nvPr>
        </p:nvSpPr>
        <p:spPr/>
        <p:txBody>
          <a:bodyPr/>
          <a:lstStyle/>
          <a:p>
            <a:r>
              <a:rPr lang="en-US" smtClean="0">
                <a:solidFill>
                  <a:srgbClr val="273339">
                    <a:tint val="75000"/>
                  </a:srgbClr>
                </a:solidFill>
              </a:rPr>
              <a:t>större - a multipurpose PowerPoint template</a:t>
            </a:r>
            <a:endParaRPr lang="en-US">
              <a:solidFill>
                <a:srgbClr val="273339">
                  <a:tint val="75000"/>
                </a:srgbClr>
              </a:solidFill>
            </a:endParaRPr>
          </a:p>
        </p:txBody>
      </p:sp>
      <p:sp>
        <p:nvSpPr>
          <p:cNvPr id="6" name="Slide Number Placeholder 5"/>
          <p:cNvSpPr>
            <a:spLocks noGrp="1"/>
          </p:cNvSpPr>
          <p:nvPr>
            <p:ph type="sldNum" sz="quarter" idx="12"/>
          </p:nvPr>
        </p:nvSpPr>
        <p:spPr/>
        <p:txBody>
          <a:bodyPr/>
          <a:lstStyle/>
          <a:p>
            <a:fld id="{6E18DBF4-37B7-4C4F-9728-A1C100B177EE}" type="slidenum">
              <a:rPr lang="en-US" smtClean="0">
                <a:solidFill>
                  <a:srgbClr val="273339">
                    <a:tint val="75000"/>
                  </a:srgbClr>
                </a:solidFill>
              </a:rPr>
              <a:pPr/>
              <a:t>‹#›</a:t>
            </a:fld>
            <a:endParaRPr lang="en-US">
              <a:solidFill>
                <a:srgbClr val="273339">
                  <a:tint val="75000"/>
                </a:srgbClr>
              </a:solidFill>
            </a:endParaRPr>
          </a:p>
        </p:txBody>
      </p:sp>
      <p:sp>
        <p:nvSpPr>
          <p:cNvPr id="7" name="Picture Placeholder 10"/>
          <p:cNvSpPr>
            <a:spLocks noGrp="1"/>
          </p:cNvSpPr>
          <p:nvPr>
            <p:ph type="pic" sz="quarter" idx="17"/>
          </p:nvPr>
        </p:nvSpPr>
        <p:spPr>
          <a:xfrm>
            <a:off x="0" y="0"/>
            <a:ext cx="12192000" cy="6858000"/>
          </a:xfrm>
        </p:spPr>
        <p:txBody>
          <a:bodyPr/>
          <a:lstStyle/>
          <a:p>
            <a:endParaRPr lang="en-US"/>
          </a:p>
        </p:txBody>
      </p:sp>
      <p:sp>
        <p:nvSpPr>
          <p:cNvPr id="2" name="Title 1"/>
          <p:cNvSpPr>
            <a:spLocks noGrp="1"/>
          </p:cNvSpPr>
          <p:nvPr>
            <p:ph type="title"/>
          </p:nvPr>
        </p:nvSpPr>
        <p:spPr>
          <a:xfrm>
            <a:off x="342900" y="420688"/>
            <a:ext cx="4572000" cy="2852737"/>
          </a:xfrm>
          <a:solidFill>
            <a:schemeClr val="bg1">
              <a:alpha val="30000"/>
            </a:schemeClr>
          </a:solidFill>
        </p:spPr>
        <p:txBody>
          <a:bodyPr lIns="274320" tIns="91440" rIns="274320" bIns="182880" anchor="ctr"/>
          <a:lstStyle>
            <a:lvl1pPr algn="ctr">
              <a:defRPr sz="6000" b="1">
                <a:solidFill>
                  <a:srgbClr val="324D5E"/>
                </a:solidFill>
                <a:latin typeface="+mn-lt"/>
              </a:defRPr>
            </a:lvl1pPr>
          </a:lstStyle>
          <a:p>
            <a:r>
              <a:rPr lang="en-US" smtClean="0"/>
              <a:t>Click to edit Master title style</a:t>
            </a:r>
            <a:endParaRPr lang="en-US"/>
          </a:p>
        </p:txBody>
      </p:sp>
      <p:sp>
        <p:nvSpPr>
          <p:cNvPr id="3" name="Text Placeholder 2"/>
          <p:cNvSpPr>
            <a:spLocks noGrp="1"/>
          </p:cNvSpPr>
          <p:nvPr>
            <p:ph type="body" idx="1"/>
          </p:nvPr>
        </p:nvSpPr>
        <p:spPr>
          <a:xfrm>
            <a:off x="342900" y="3273425"/>
            <a:ext cx="4572000" cy="942975"/>
          </a:xfrm>
          <a:solidFill>
            <a:schemeClr val="bg1">
              <a:alpha val="50000"/>
            </a:schemeClr>
          </a:solidFill>
        </p:spPr>
        <p:txBody>
          <a:bodyPr lIns="274320" tIns="91440" rIns="274320" bIns="182880" anchor="ctr"/>
          <a:lstStyle>
            <a:lvl1pPr marL="0" indent="0" algn="ctr">
              <a:buNone/>
              <a:defRPr sz="2400">
                <a:solidFill>
                  <a:srgbClr val="8C9CA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9391492"/>
      </p:ext>
    </p:extLst>
  </p:cSld>
  <p:clrMapOvr>
    <a:masterClrMapping/>
  </p:clrMapOvr>
  <p:timing>
    <p:tnLst>
      <p:par>
        <p:cTn id="1" dur="indefinite" restart="never" nodeType="tmRoot"/>
      </p:par>
    </p:tnLst>
  </p:timing>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Section Header bottom lef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solidFill>
                  <a:srgbClr val="273339">
                    <a:tint val="75000"/>
                  </a:srgbClr>
                </a:solidFill>
              </a:rPr>
              <a:t>your date here</a:t>
            </a:r>
            <a:endParaRPr lang="en-US">
              <a:solidFill>
                <a:srgbClr val="273339">
                  <a:tint val="75000"/>
                </a:srgbClr>
              </a:solidFill>
            </a:endParaRPr>
          </a:p>
        </p:txBody>
      </p:sp>
      <p:sp>
        <p:nvSpPr>
          <p:cNvPr id="5" name="Footer Placeholder 4"/>
          <p:cNvSpPr>
            <a:spLocks noGrp="1"/>
          </p:cNvSpPr>
          <p:nvPr>
            <p:ph type="ftr" sz="quarter" idx="11"/>
          </p:nvPr>
        </p:nvSpPr>
        <p:spPr/>
        <p:txBody>
          <a:bodyPr/>
          <a:lstStyle/>
          <a:p>
            <a:r>
              <a:rPr lang="en-US" smtClean="0">
                <a:solidFill>
                  <a:srgbClr val="273339">
                    <a:tint val="75000"/>
                  </a:srgbClr>
                </a:solidFill>
              </a:rPr>
              <a:t>större - a multipurpose PowerPoint template</a:t>
            </a:r>
            <a:endParaRPr lang="en-US">
              <a:solidFill>
                <a:srgbClr val="273339">
                  <a:tint val="75000"/>
                </a:srgbClr>
              </a:solidFill>
            </a:endParaRPr>
          </a:p>
        </p:txBody>
      </p:sp>
      <p:sp>
        <p:nvSpPr>
          <p:cNvPr id="6" name="Slide Number Placeholder 5"/>
          <p:cNvSpPr>
            <a:spLocks noGrp="1"/>
          </p:cNvSpPr>
          <p:nvPr>
            <p:ph type="sldNum" sz="quarter" idx="12"/>
          </p:nvPr>
        </p:nvSpPr>
        <p:spPr/>
        <p:txBody>
          <a:bodyPr/>
          <a:lstStyle/>
          <a:p>
            <a:fld id="{6E18DBF4-37B7-4C4F-9728-A1C100B177EE}" type="slidenum">
              <a:rPr lang="en-US" smtClean="0">
                <a:solidFill>
                  <a:srgbClr val="273339">
                    <a:tint val="75000"/>
                  </a:srgbClr>
                </a:solidFill>
              </a:rPr>
              <a:pPr/>
              <a:t>‹#›</a:t>
            </a:fld>
            <a:endParaRPr lang="en-US">
              <a:solidFill>
                <a:srgbClr val="273339">
                  <a:tint val="75000"/>
                </a:srgbClr>
              </a:solidFill>
            </a:endParaRPr>
          </a:p>
        </p:txBody>
      </p:sp>
      <p:sp>
        <p:nvSpPr>
          <p:cNvPr id="7" name="Picture Placeholder 10"/>
          <p:cNvSpPr>
            <a:spLocks noGrp="1"/>
          </p:cNvSpPr>
          <p:nvPr>
            <p:ph type="pic" sz="quarter" idx="17"/>
          </p:nvPr>
        </p:nvSpPr>
        <p:spPr>
          <a:xfrm>
            <a:off x="0" y="0"/>
            <a:ext cx="12192000" cy="6858000"/>
          </a:xfrm>
        </p:spPr>
        <p:txBody>
          <a:bodyPr/>
          <a:lstStyle/>
          <a:p>
            <a:endParaRPr lang="en-US"/>
          </a:p>
        </p:txBody>
      </p:sp>
      <p:sp>
        <p:nvSpPr>
          <p:cNvPr id="9" name="Text Placeholder 2"/>
          <p:cNvSpPr>
            <a:spLocks noGrp="1"/>
          </p:cNvSpPr>
          <p:nvPr>
            <p:ph type="body" idx="18"/>
          </p:nvPr>
        </p:nvSpPr>
        <p:spPr>
          <a:xfrm>
            <a:off x="342900" y="5413375"/>
            <a:ext cx="4572000" cy="942975"/>
          </a:xfrm>
          <a:solidFill>
            <a:schemeClr val="bg1">
              <a:alpha val="50000"/>
            </a:schemeClr>
          </a:solidFill>
        </p:spPr>
        <p:txBody>
          <a:bodyPr lIns="274320" tIns="91440" rIns="274320" bIns="182880"/>
          <a:lstStyle>
            <a:lvl1pPr marL="0" indent="0" algn="ctr">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10" name="Title 1"/>
          <p:cNvSpPr>
            <a:spLocks noGrp="1"/>
          </p:cNvSpPr>
          <p:nvPr>
            <p:ph type="title"/>
          </p:nvPr>
        </p:nvSpPr>
        <p:spPr>
          <a:xfrm>
            <a:off x="342900" y="2560638"/>
            <a:ext cx="4572000" cy="2852737"/>
          </a:xfrm>
          <a:solidFill>
            <a:schemeClr val="bg1">
              <a:alpha val="30000"/>
            </a:schemeClr>
          </a:solidFill>
        </p:spPr>
        <p:txBody>
          <a:bodyPr lIns="274320" tIns="91440" rIns="274320" bIns="182880" anchor="ctr"/>
          <a:lstStyle>
            <a:lvl1pPr algn="ctr">
              <a:defRPr sz="6000" b="1">
                <a:solidFill>
                  <a:schemeClr val="tx1"/>
                </a:solidFill>
                <a:latin typeface="+mn-lt"/>
              </a:defRPr>
            </a:lvl1pPr>
          </a:lstStyle>
          <a:p>
            <a:r>
              <a:rPr lang="en-US" smtClean="0"/>
              <a:t>Click to edit Master title style</a:t>
            </a:r>
            <a:endParaRPr lang="en-US"/>
          </a:p>
        </p:txBody>
      </p:sp>
    </p:spTree>
    <p:extLst>
      <p:ext uri="{BB962C8B-B14F-4D97-AF65-F5344CB8AC3E}">
        <p14:creationId xmlns:p14="http://schemas.microsoft.com/office/powerpoint/2010/main" val="646761942"/>
      </p:ext>
    </p:extLst>
  </p:cSld>
  <p:clrMapOvr>
    <a:masterClrMapping/>
  </p:clrMapOvr>
  <p:timing>
    <p:tnLst>
      <p:par>
        <p:cTn id="1" dur="indefinite" restart="never" nodeType="tmRoot"/>
      </p:par>
    </p:tnLst>
  </p:timing>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Section Header bottom righ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solidFill>
                  <a:srgbClr val="273339">
                    <a:tint val="75000"/>
                  </a:srgbClr>
                </a:solidFill>
              </a:rPr>
              <a:t>your date here</a:t>
            </a:r>
            <a:endParaRPr lang="en-US">
              <a:solidFill>
                <a:srgbClr val="273339">
                  <a:tint val="75000"/>
                </a:srgbClr>
              </a:solidFill>
            </a:endParaRPr>
          </a:p>
        </p:txBody>
      </p:sp>
      <p:sp>
        <p:nvSpPr>
          <p:cNvPr id="5" name="Footer Placeholder 4"/>
          <p:cNvSpPr>
            <a:spLocks noGrp="1"/>
          </p:cNvSpPr>
          <p:nvPr>
            <p:ph type="ftr" sz="quarter" idx="11"/>
          </p:nvPr>
        </p:nvSpPr>
        <p:spPr/>
        <p:txBody>
          <a:bodyPr/>
          <a:lstStyle/>
          <a:p>
            <a:r>
              <a:rPr lang="en-US" smtClean="0">
                <a:solidFill>
                  <a:srgbClr val="273339">
                    <a:tint val="75000"/>
                  </a:srgbClr>
                </a:solidFill>
              </a:rPr>
              <a:t>större - a multipurpose PowerPoint template</a:t>
            </a:r>
            <a:endParaRPr lang="en-US">
              <a:solidFill>
                <a:srgbClr val="273339">
                  <a:tint val="75000"/>
                </a:srgbClr>
              </a:solidFill>
            </a:endParaRPr>
          </a:p>
        </p:txBody>
      </p:sp>
      <p:sp>
        <p:nvSpPr>
          <p:cNvPr id="6" name="Slide Number Placeholder 5"/>
          <p:cNvSpPr>
            <a:spLocks noGrp="1"/>
          </p:cNvSpPr>
          <p:nvPr>
            <p:ph type="sldNum" sz="quarter" idx="12"/>
          </p:nvPr>
        </p:nvSpPr>
        <p:spPr/>
        <p:txBody>
          <a:bodyPr/>
          <a:lstStyle/>
          <a:p>
            <a:fld id="{6E18DBF4-37B7-4C4F-9728-A1C100B177EE}" type="slidenum">
              <a:rPr lang="en-US" smtClean="0">
                <a:solidFill>
                  <a:srgbClr val="273339">
                    <a:tint val="75000"/>
                  </a:srgbClr>
                </a:solidFill>
              </a:rPr>
              <a:pPr/>
              <a:t>‹#›</a:t>
            </a:fld>
            <a:endParaRPr lang="en-US">
              <a:solidFill>
                <a:srgbClr val="273339">
                  <a:tint val="75000"/>
                </a:srgbClr>
              </a:solidFill>
            </a:endParaRPr>
          </a:p>
        </p:txBody>
      </p:sp>
      <p:sp>
        <p:nvSpPr>
          <p:cNvPr id="7" name="Picture Placeholder 10"/>
          <p:cNvSpPr>
            <a:spLocks noGrp="1"/>
          </p:cNvSpPr>
          <p:nvPr>
            <p:ph type="pic" sz="quarter" idx="17"/>
          </p:nvPr>
        </p:nvSpPr>
        <p:spPr>
          <a:xfrm>
            <a:off x="0" y="0"/>
            <a:ext cx="12192000" cy="6858000"/>
          </a:xfrm>
        </p:spPr>
        <p:txBody>
          <a:bodyPr/>
          <a:lstStyle/>
          <a:p>
            <a:endParaRPr lang="en-US"/>
          </a:p>
        </p:txBody>
      </p:sp>
      <p:sp>
        <p:nvSpPr>
          <p:cNvPr id="2" name="Title 1"/>
          <p:cNvSpPr>
            <a:spLocks noGrp="1"/>
          </p:cNvSpPr>
          <p:nvPr>
            <p:ph type="title"/>
          </p:nvPr>
        </p:nvSpPr>
        <p:spPr>
          <a:xfrm>
            <a:off x="7213600" y="2560638"/>
            <a:ext cx="4572000" cy="2852737"/>
          </a:xfrm>
          <a:solidFill>
            <a:schemeClr val="bg1">
              <a:alpha val="30000"/>
            </a:schemeClr>
          </a:solidFill>
        </p:spPr>
        <p:txBody>
          <a:bodyPr lIns="274320" tIns="91440" rIns="274320" bIns="182880" anchor="ctr"/>
          <a:lstStyle>
            <a:lvl1pPr algn="ctr">
              <a:defRPr sz="6000" b="1">
                <a:solidFill>
                  <a:schemeClr val="tx1"/>
                </a:solidFill>
                <a:latin typeface="+mn-lt"/>
              </a:defRPr>
            </a:lvl1pPr>
          </a:lstStyle>
          <a:p>
            <a:r>
              <a:rPr lang="en-US" smtClean="0"/>
              <a:t>Click to edit Master title style</a:t>
            </a:r>
            <a:endParaRPr lang="en-US"/>
          </a:p>
        </p:txBody>
      </p:sp>
      <p:sp>
        <p:nvSpPr>
          <p:cNvPr id="3" name="Text Placeholder 2"/>
          <p:cNvSpPr>
            <a:spLocks noGrp="1"/>
          </p:cNvSpPr>
          <p:nvPr>
            <p:ph type="body" idx="1"/>
          </p:nvPr>
        </p:nvSpPr>
        <p:spPr>
          <a:xfrm>
            <a:off x="7213600" y="5413375"/>
            <a:ext cx="4572000" cy="942975"/>
          </a:xfrm>
          <a:solidFill>
            <a:schemeClr val="bg1">
              <a:alpha val="30000"/>
            </a:schemeClr>
          </a:solidFill>
        </p:spPr>
        <p:txBody>
          <a:bodyPr lIns="274320" tIns="91440" rIns="274320" bIns="182880"/>
          <a:lstStyle>
            <a:lvl1pPr marL="0" indent="0" algn="ctr">
              <a:buNone/>
              <a:defRPr sz="2400">
                <a:solidFill>
                  <a:srgbClr val="8C9CA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392643519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x2 pictures">
    <p:spTree>
      <p:nvGrpSpPr>
        <p:cNvPr id="1" name=""/>
        <p:cNvGrpSpPr/>
        <p:nvPr/>
      </p:nvGrpSpPr>
      <p:grpSpPr>
        <a:xfrm>
          <a:off x="0" y="0"/>
          <a:ext cx="0" cy="0"/>
          <a:chOff x="0" y="0"/>
          <a:chExt cx="0" cy="0"/>
        </a:xfrm>
      </p:grpSpPr>
      <p:sp>
        <p:nvSpPr>
          <p:cNvPr id="18" name="Picture Placeholder 10"/>
          <p:cNvSpPr>
            <a:spLocks noGrp="1" noChangeAspect="1"/>
          </p:cNvSpPr>
          <p:nvPr>
            <p:ph type="pic" sz="quarter" idx="14"/>
          </p:nvPr>
        </p:nvSpPr>
        <p:spPr>
          <a:xfrm>
            <a:off x="0" y="0"/>
            <a:ext cx="3044952" cy="2202144"/>
          </a:xfrm>
          <a:solidFill>
            <a:schemeClr val="tx1">
              <a:alpha val="30000"/>
            </a:schemeClr>
          </a:solidFill>
        </p:spPr>
        <p:txBody>
          <a:bodyPr vert="horz" lIns="91440" tIns="45720" rIns="91440" bIns="45720" rtlCol="0">
            <a:normAutofit/>
          </a:bodyPr>
          <a:lstStyle>
            <a:lvl1pPr>
              <a:defRPr lang="en-US"/>
            </a:lvl1pPr>
          </a:lstStyle>
          <a:p>
            <a:pPr lvl="0"/>
            <a:endParaRPr lang="en-US"/>
          </a:p>
        </p:txBody>
      </p:sp>
      <p:sp>
        <p:nvSpPr>
          <p:cNvPr id="21" name="Picture Placeholder 10"/>
          <p:cNvSpPr>
            <a:spLocks noGrp="1" noChangeAspect="1"/>
          </p:cNvSpPr>
          <p:nvPr>
            <p:ph type="pic" sz="quarter" idx="15"/>
          </p:nvPr>
        </p:nvSpPr>
        <p:spPr>
          <a:xfrm>
            <a:off x="9134856" y="0"/>
            <a:ext cx="3057144" cy="2202144"/>
          </a:xfrm>
          <a:solidFill>
            <a:schemeClr val="accent3">
              <a:alpha val="30000"/>
            </a:schemeClr>
          </a:solidFill>
        </p:spPr>
        <p:txBody>
          <a:bodyPr vert="horz" lIns="91440" tIns="45720" rIns="91440" bIns="45720" rtlCol="0">
            <a:normAutofit/>
          </a:bodyPr>
          <a:lstStyle>
            <a:lvl1pPr>
              <a:defRPr lang="en-US"/>
            </a:lvl1pPr>
          </a:lstStyle>
          <a:p>
            <a:pPr lvl="0"/>
            <a:endParaRPr lang="en-US"/>
          </a:p>
        </p:txBody>
      </p:sp>
      <p:sp>
        <p:nvSpPr>
          <p:cNvPr id="23" name="Picture Placeholder 10"/>
          <p:cNvSpPr>
            <a:spLocks noGrp="1" noChangeAspect="1"/>
          </p:cNvSpPr>
          <p:nvPr>
            <p:ph type="pic" sz="quarter" idx="16"/>
          </p:nvPr>
        </p:nvSpPr>
        <p:spPr>
          <a:xfrm>
            <a:off x="3044952" y="0"/>
            <a:ext cx="3044952" cy="2202144"/>
          </a:xfrm>
          <a:solidFill>
            <a:schemeClr val="bg2">
              <a:alpha val="30000"/>
            </a:schemeClr>
          </a:solidFill>
        </p:spPr>
        <p:txBody>
          <a:bodyPr vert="horz" lIns="91440" tIns="45720" rIns="91440" bIns="45720" rtlCol="0">
            <a:normAutofit/>
          </a:bodyPr>
          <a:lstStyle>
            <a:lvl1pPr>
              <a:defRPr lang="en-US"/>
            </a:lvl1pPr>
          </a:lstStyle>
          <a:p>
            <a:pPr lvl="0"/>
            <a:endParaRPr lang="en-US"/>
          </a:p>
        </p:txBody>
      </p:sp>
      <p:sp>
        <p:nvSpPr>
          <p:cNvPr id="24" name="Picture Placeholder 10"/>
          <p:cNvSpPr>
            <a:spLocks noGrp="1" noChangeAspect="1"/>
          </p:cNvSpPr>
          <p:nvPr>
            <p:ph type="pic" sz="quarter" idx="17"/>
          </p:nvPr>
        </p:nvSpPr>
        <p:spPr>
          <a:xfrm>
            <a:off x="6089904" y="0"/>
            <a:ext cx="3044952" cy="2202144"/>
          </a:xfrm>
          <a:solidFill>
            <a:schemeClr val="accent1">
              <a:alpha val="30000"/>
            </a:schemeClr>
          </a:solidFill>
        </p:spPr>
        <p:txBody>
          <a:bodyPr vert="horz" lIns="91440" tIns="45720" rIns="91440" bIns="45720" rtlCol="0">
            <a:normAutofit/>
          </a:bodyPr>
          <a:lstStyle>
            <a:lvl1pPr>
              <a:defRPr lang="en-US"/>
            </a:lvl1pPr>
          </a:lstStyle>
          <a:p>
            <a:pPr lvl="0"/>
            <a:endParaRPr lang="en-US"/>
          </a:p>
        </p:txBody>
      </p:sp>
      <p:sp>
        <p:nvSpPr>
          <p:cNvPr id="25" name="Picture Placeholder 10"/>
          <p:cNvSpPr>
            <a:spLocks noGrp="1" noChangeAspect="1"/>
          </p:cNvSpPr>
          <p:nvPr>
            <p:ph type="pic" sz="quarter" idx="18"/>
          </p:nvPr>
        </p:nvSpPr>
        <p:spPr>
          <a:xfrm>
            <a:off x="0" y="2202144"/>
            <a:ext cx="3044952" cy="2202144"/>
          </a:xfrm>
          <a:solidFill>
            <a:schemeClr val="accent4">
              <a:alpha val="30000"/>
            </a:schemeClr>
          </a:solidFill>
        </p:spPr>
        <p:txBody>
          <a:bodyPr vert="horz" lIns="91440" tIns="45720" rIns="91440" bIns="45720" rtlCol="0">
            <a:normAutofit/>
          </a:bodyPr>
          <a:lstStyle>
            <a:lvl1pPr>
              <a:defRPr lang="en-US"/>
            </a:lvl1pPr>
          </a:lstStyle>
          <a:p>
            <a:pPr lvl="0"/>
            <a:endParaRPr lang="en-US"/>
          </a:p>
        </p:txBody>
      </p:sp>
      <p:sp>
        <p:nvSpPr>
          <p:cNvPr id="26" name="Picture Placeholder 10"/>
          <p:cNvSpPr>
            <a:spLocks noGrp="1" noChangeAspect="1"/>
          </p:cNvSpPr>
          <p:nvPr>
            <p:ph type="pic" sz="quarter" idx="19"/>
          </p:nvPr>
        </p:nvSpPr>
        <p:spPr>
          <a:xfrm>
            <a:off x="9134856" y="2202144"/>
            <a:ext cx="3057144" cy="2202144"/>
          </a:xfrm>
          <a:solidFill>
            <a:schemeClr val="tx1">
              <a:alpha val="30000"/>
            </a:schemeClr>
          </a:solidFill>
        </p:spPr>
        <p:txBody>
          <a:bodyPr vert="horz" lIns="91440" tIns="45720" rIns="91440" bIns="45720" rtlCol="0">
            <a:normAutofit/>
          </a:bodyPr>
          <a:lstStyle>
            <a:lvl1pPr>
              <a:defRPr lang="en-US"/>
            </a:lvl1pPr>
          </a:lstStyle>
          <a:p>
            <a:pPr lvl="0"/>
            <a:endParaRPr lang="en-US"/>
          </a:p>
        </p:txBody>
      </p:sp>
      <p:sp>
        <p:nvSpPr>
          <p:cNvPr id="27" name="Picture Placeholder 10"/>
          <p:cNvSpPr>
            <a:spLocks noGrp="1" noChangeAspect="1"/>
          </p:cNvSpPr>
          <p:nvPr>
            <p:ph type="pic" sz="quarter" idx="20"/>
          </p:nvPr>
        </p:nvSpPr>
        <p:spPr>
          <a:xfrm>
            <a:off x="3044952" y="2202144"/>
            <a:ext cx="3044952" cy="2202144"/>
          </a:xfrm>
          <a:solidFill>
            <a:schemeClr val="accent5">
              <a:alpha val="30000"/>
            </a:schemeClr>
          </a:solidFill>
        </p:spPr>
        <p:txBody>
          <a:bodyPr vert="horz" lIns="91440" tIns="45720" rIns="91440" bIns="45720" rtlCol="0">
            <a:normAutofit/>
          </a:bodyPr>
          <a:lstStyle>
            <a:lvl1pPr>
              <a:defRPr lang="en-US"/>
            </a:lvl1pPr>
          </a:lstStyle>
          <a:p>
            <a:pPr lvl="0"/>
            <a:endParaRPr lang="en-US"/>
          </a:p>
        </p:txBody>
      </p:sp>
      <p:sp>
        <p:nvSpPr>
          <p:cNvPr id="29" name="Picture Placeholder 10"/>
          <p:cNvSpPr>
            <a:spLocks noGrp="1" noChangeAspect="1"/>
          </p:cNvSpPr>
          <p:nvPr>
            <p:ph type="pic" sz="quarter" idx="21"/>
          </p:nvPr>
        </p:nvSpPr>
        <p:spPr>
          <a:xfrm>
            <a:off x="6089904" y="2202144"/>
            <a:ext cx="3044952" cy="2202144"/>
          </a:xfrm>
          <a:solidFill>
            <a:schemeClr val="accent6">
              <a:alpha val="30000"/>
            </a:schemeClr>
          </a:solidFill>
        </p:spPr>
        <p:txBody>
          <a:bodyPr vert="horz" lIns="91440" tIns="45720" rIns="91440" bIns="45720" rtlCol="0">
            <a:normAutofit/>
          </a:bodyPr>
          <a:lstStyle>
            <a:lvl1pPr>
              <a:defRPr lang="en-US"/>
            </a:lvl1pPr>
          </a:lstStyle>
          <a:p>
            <a:pPr lvl="0"/>
            <a:endParaRPr lang="en-US"/>
          </a:p>
        </p:txBody>
      </p:sp>
      <p:sp>
        <p:nvSpPr>
          <p:cNvPr id="33" name="Rectangle 32"/>
          <p:cNvSpPr/>
          <p:nvPr userDrawn="1"/>
        </p:nvSpPr>
        <p:spPr>
          <a:xfrm>
            <a:off x="2" y="5676694"/>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4" name="Title 1"/>
          <p:cNvSpPr>
            <a:spLocks noGrp="1"/>
          </p:cNvSpPr>
          <p:nvPr>
            <p:ph type="title"/>
          </p:nvPr>
        </p:nvSpPr>
        <p:spPr>
          <a:xfrm>
            <a:off x="838200" y="5930797"/>
            <a:ext cx="10515600" cy="673100"/>
          </a:xfrm>
        </p:spPr>
        <p:txBody>
          <a:bodyPr/>
          <a:lstStyle>
            <a:lvl1pPr>
              <a:defRPr>
                <a:solidFill>
                  <a:schemeClr val="bg1"/>
                </a:solidFill>
              </a:defRPr>
            </a:lvl1pPr>
          </a:lstStyle>
          <a:p>
            <a:r>
              <a:rPr lang="en-US" smtClean="0"/>
              <a:t>Click to edit Master title style</a:t>
            </a:r>
            <a:endParaRPr lang="en-US"/>
          </a:p>
        </p:txBody>
      </p:sp>
      <p:sp>
        <p:nvSpPr>
          <p:cNvPr id="35" name="Text Placeholder 29"/>
          <p:cNvSpPr>
            <a:spLocks noGrp="1"/>
          </p:cNvSpPr>
          <p:nvPr>
            <p:ph type="body" sz="quarter" idx="42" hasCustomPrompt="1"/>
          </p:nvPr>
        </p:nvSpPr>
        <p:spPr>
          <a:xfrm>
            <a:off x="909471" y="4652862"/>
            <a:ext cx="10373058" cy="773698"/>
          </a:xfrm>
          <a:noFill/>
        </p:spPr>
        <p:txBody>
          <a:bodyPr anchor="ctr">
            <a:normAutofit/>
          </a:bodyPr>
          <a:lstStyle>
            <a:lvl1pPr marL="0" indent="0" algn="ctr">
              <a:buNone/>
              <a:defRPr sz="2000">
                <a:solidFill>
                  <a:schemeClr val="tx2"/>
                </a:solidFill>
              </a:defRPr>
            </a:lvl1pPr>
          </a:lstStyle>
          <a:p>
            <a:pPr lvl="0"/>
            <a:r>
              <a:rPr lang="en-US" smtClean="0"/>
              <a:t>Short description text here</a:t>
            </a:r>
            <a:endParaRPr lang="en-US"/>
          </a:p>
        </p:txBody>
      </p:sp>
    </p:spTree>
    <p:extLst>
      <p:ext uri="{BB962C8B-B14F-4D97-AF65-F5344CB8AC3E}">
        <p14:creationId xmlns:p14="http://schemas.microsoft.com/office/powerpoint/2010/main" val="2882599152"/>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 pictures and desc #2">
    <p:spTree>
      <p:nvGrpSpPr>
        <p:cNvPr id="1" name=""/>
        <p:cNvGrpSpPr/>
        <p:nvPr/>
      </p:nvGrpSpPr>
      <p:grpSpPr>
        <a:xfrm>
          <a:off x="0" y="0"/>
          <a:ext cx="0" cy="0"/>
          <a:chOff x="0" y="0"/>
          <a:chExt cx="0" cy="0"/>
        </a:xfrm>
      </p:grpSpPr>
      <p:sp>
        <p:nvSpPr>
          <p:cNvPr id="18" name="Picture Placeholder 10"/>
          <p:cNvSpPr>
            <a:spLocks noGrp="1" noChangeAspect="1"/>
          </p:cNvSpPr>
          <p:nvPr>
            <p:ph type="pic" sz="quarter" idx="14"/>
          </p:nvPr>
        </p:nvSpPr>
        <p:spPr>
          <a:xfrm>
            <a:off x="0" y="0"/>
            <a:ext cx="3044952" cy="2202144"/>
          </a:xfrm>
          <a:solidFill>
            <a:schemeClr val="accent4">
              <a:alpha val="30000"/>
            </a:schemeClr>
          </a:solidFill>
        </p:spPr>
        <p:txBody>
          <a:bodyPr vert="horz" lIns="91440" tIns="45720" rIns="91440" bIns="45720" rtlCol="0">
            <a:normAutofit/>
          </a:bodyPr>
          <a:lstStyle>
            <a:lvl1pPr>
              <a:defRPr lang="en-US"/>
            </a:lvl1pPr>
          </a:lstStyle>
          <a:p>
            <a:pPr lvl="0"/>
            <a:endParaRPr lang="en-US"/>
          </a:p>
        </p:txBody>
      </p:sp>
      <p:sp>
        <p:nvSpPr>
          <p:cNvPr id="24" name="Picture Placeholder 10"/>
          <p:cNvSpPr>
            <a:spLocks noGrp="1" noChangeAspect="1"/>
          </p:cNvSpPr>
          <p:nvPr>
            <p:ph type="pic" sz="quarter" idx="17"/>
          </p:nvPr>
        </p:nvSpPr>
        <p:spPr>
          <a:xfrm>
            <a:off x="6089904" y="0"/>
            <a:ext cx="3044952" cy="2202144"/>
          </a:xfrm>
          <a:solidFill>
            <a:schemeClr val="accent1">
              <a:alpha val="30000"/>
            </a:schemeClr>
          </a:solidFill>
        </p:spPr>
        <p:txBody>
          <a:bodyPr vert="horz" lIns="91440" tIns="45720" rIns="91440" bIns="45720" rtlCol="0">
            <a:normAutofit/>
          </a:bodyPr>
          <a:lstStyle>
            <a:lvl1pPr>
              <a:defRPr lang="en-US"/>
            </a:lvl1pPr>
          </a:lstStyle>
          <a:p>
            <a:pPr lvl="0"/>
            <a:endParaRPr lang="en-US"/>
          </a:p>
        </p:txBody>
      </p:sp>
      <p:sp>
        <p:nvSpPr>
          <p:cNvPr id="26" name="Picture Placeholder 10"/>
          <p:cNvSpPr>
            <a:spLocks noGrp="1" noChangeAspect="1"/>
          </p:cNvSpPr>
          <p:nvPr>
            <p:ph type="pic" sz="quarter" idx="19"/>
          </p:nvPr>
        </p:nvSpPr>
        <p:spPr>
          <a:xfrm>
            <a:off x="9134856" y="2202144"/>
            <a:ext cx="3057144" cy="2202144"/>
          </a:xfrm>
          <a:solidFill>
            <a:schemeClr val="accent3">
              <a:alpha val="30000"/>
            </a:schemeClr>
          </a:solidFill>
        </p:spPr>
        <p:txBody>
          <a:bodyPr vert="horz" lIns="91440" tIns="45720" rIns="91440" bIns="45720" rtlCol="0">
            <a:normAutofit/>
          </a:bodyPr>
          <a:lstStyle>
            <a:lvl1pPr>
              <a:defRPr lang="en-US"/>
            </a:lvl1pPr>
          </a:lstStyle>
          <a:p>
            <a:pPr lvl="0"/>
            <a:endParaRPr lang="en-US"/>
          </a:p>
        </p:txBody>
      </p:sp>
      <p:sp>
        <p:nvSpPr>
          <p:cNvPr id="27" name="Picture Placeholder 10"/>
          <p:cNvSpPr>
            <a:spLocks noGrp="1" noChangeAspect="1"/>
          </p:cNvSpPr>
          <p:nvPr>
            <p:ph type="pic" sz="quarter" idx="20"/>
          </p:nvPr>
        </p:nvSpPr>
        <p:spPr>
          <a:xfrm>
            <a:off x="3044952" y="2202144"/>
            <a:ext cx="3044952" cy="2202144"/>
          </a:xfrm>
          <a:solidFill>
            <a:schemeClr val="tx2">
              <a:alpha val="30000"/>
            </a:schemeClr>
          </a:solidFill>
        </p:spPr>
        <p:txBody>
          <a:bodyPr vert="horz" lIns="91440" tIns="45720" rIns="91440" bIns="45720" rtlCol="0">
            <a:normAutofit/>
          </a:bodyPr>
          <a:lstStyle>
            <a:lvl1pPr>
              <a:defRPr lang="en-US"/>
            </a:lvl1pPr>
          </a:lstStyle>
          <a:p>
            <a:pPr lvl="0"/>
            <a:endParaRPr lang="en-US"/>
          </a:p>
        </p:txBody>
      </p:sp>
      <p:sp>
        <p:nvSpPr>
          <p:cNvPr id="28" name="Text Placeholder 29"/>
          <p:cNvSpPr>
            <a:spLocks noGrp="1"/>
          </p:cNvSpPr>
          <p:nvPr>
            <p:ph type="body" sz="quarter" idx="26" hasCustomPrompt="1"/>
          </p:nvPr>
        </p:nvSpPr>
        <p:spPr>
          <a:xfrm>
            <a:off x="3044952" y="0"/>
            <a:ext cx="3044952" cy="2203704"/>
          </a:xfrm>
          <a:solidFill>
            <a:schemeClr val="accent4"/>
          </a:solidFill>
        </p:spPr>
        <p:txBody>
          <a:bodyPr wrap="square" anchor="ctr">
            <a:normAutofit/>
          </a:bodyPr>
          <a:lstStyle>
            <a:lvl1pPr marL="0" indent="0" algn="just">
              <a:buNone/>
              <a:defRPr sz="1600">
                <a:solidFill>
                  <a:schemeClr val="bg1"/>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31" name="Text Placeholder 29"/>
          <p:cNvSpPr>
            <a:spLocks noGrp="1"/>
          </p:cNvSpPr>
          <p:nvPr>
            <p:ph type="body" sz="quarter" idx="27" hasCustomPrompt="1"/>
          </p:nvPr>
        </p:nvSpPr>
        <p:spPr>
          <a:xfrm>
            <a:off x="0" y="2202144"/>
            <a:ext cx="3044952" cy="2203704"/>
          </a:xfrm>
          <a:solidFill>
            <a:schemeClr val="tx2"/>
          </a:solidFill>
        </p:spPr>
        <p:txBody>
          <a:bodyPr wrap="square" anchor="ctr">
            <a:normAutofit/>
          </a:bodyPr>
          <a:lstStyle>
            <a:lvl1pPr marL="0" indent="0" algn="just">
              <a:buNone/>
              <a:defRPr sz="1600">
                <a:solidFill>
                  <a:schemeClr val="bg1"/>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33" name="Text Placeholder 29"/>
          <p:cNvSpPr>
            <a:spLocks noGrp="1"/>
          </p:cNvSpPr>
          <p:nvPr>
            <p:ph type="body" sz="quarter" idx="28" hasCustomPrompt="1"/>
          </p:nvPr>
        </p:nvSpPr>
        <p:spPr>
          <a:xfrm>
            <a:off x="6089904" y="2202144"/>
            <a:ext cx="3044952" cy="2203704"/>
          </a:xfrm>
          <a:solidFill>
            <a:schemeClr val="accent3"/>
          </a:solidFill>
        </p:spPr>
        <p:txBody>
          <a:bodyPr wrap="square" anchor="ctr">
            <a:normAutofit/>
          </a:bodyPr>
          <a:lstStyle>
            <a:lvl1pPr marL="0" indent="0" algn="just">
              <a:buNone/>
              <a:defRPr sz="1600">
                <a:solidFill>
                  <a:schemeClr val="bg1"/>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35" name="Text Placeholder 29"/>
          <p:cNvSpPr>
            <a:spLocks noGrp="1"/>
          </p:cNvSpPr>
          <p:nvPr>
            <p:ph type="body" sz="quarter" idx="29" hasCustomPrompt="1"/>
          </p:nvPr>
        </p:nvSpPr>
        <p:spPr>
          <a:xfrm>
            <a:off x="9137904" y="0"/>
            <a:ext cx="3054096" cy="2203704"/>
          </a:xfrm>
          <a:solidFill>
            <a:schemeClr val="accent1"/>
          </a:solidFill>
        </p:spPr>
        <p:txBody>
          <a:bodyPr wrap="square" anchor="ctr">
            <a:normAutofit/>
          </a:bodyPr>
          <a:lstStyle>
            <a:lvl1pPr marL="0" indent="0" algn="just">
              <a:buNone/>
              <a:defRPr sz="1600">
                <a:solidFill>
                  <a:schemeClr val="bg1"/>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36" name="Rectangle 35"/>
          <p:cNvSpPr/>
          <p:nvPr userDrawn="1"/>
        </p:nvSpPr>
        <p:spPr>
          <a:xfrm>
            <a:off x="2" y="5676694"/>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7" name="Title 1"/>
          <p:cNvSpPr>
            <a:spLocks noGrp="1"/>
          </p:cNvSpPr>
          <p:nvPr>
            <p:ph type="title"/>
          </p:nvPr>
        </p:nvSpPr>
        <p:spPr>
          <a:xfrm>
            <a:off x="838200" y="5930797"/>
            <a:ext cx="10515600" cy="673100"/>
          </a:xfrm>
        </p:spPr>
        <p:txBody>
          <a:bodyPr/>
          <a:lstStyle>
            <a:lvl1pPr>
              <a:defRPr>
                <a:solidFill>
                  <a:schemeClr val="bg1"/>
                </a:solidFill>
              </a:defRPr>
            </a:lvl1pPr>
          </a:lstStyle>
          <a:p>
            <a:r>
              <a:rPr lang="en-US" smtClean="0"/>
              <a:t>Click to edit Master title style</a:t>
            </a:r>
            <a:endParaRPr lang="en-US"/>
          </a:p>
        </p:txBody>
      </p:sp>
      <p:sp>
        <p:nvSpPr>
          <p:cNvPr id="38" name="Text Placeholder 29"/>
          <p:cNvSpPr>
            <a:spLocks noGrp="1"/>
          </p:cNvSpPr>
          <p:nvPr>
            <p:ph type="body" sz="quarter" idx="42" hasCustomPrompt="1"/>
          </p:nvPr>
        </p:nvSpPr>
        <p:spPr>
          <a:xfrm>
            <a:off x="909471" y="4652862"/>
            <a:ext cx="10373058" cy="773698"/>
          </a:xfrm>
          <a:noFill/>
        </p:spPr>
        <p:txBody>
          <a:bodyPr anchor="ctr">
            <a:normAutofit/>
          </a:bodyPr>
          <a:lstStyle>
            <a:lvl1pPr marL="0" indent="0" algn="ctr">
              <a:buNone/>
              <a:defRPr sz="2000">
                <a:solidFill>
                  <a:schemeClr val="tx2"/>
                </a:solidFill>
              </a:defRPr>
            </a:lvl1pPr>
          </a:lstStyle>
          <a:p>
            <a:pPr lvl="0"/>
            <a:r>
              <a:rPr lang="en-US" smtClean="0"/>
              <a:t>Short description text here</a:t>
            </a:r>
            <a:endParaRPr lang="en-US"/>
          </a:p>
        </p:txBody>
      </p:sp>
    </p:spTree>
    <p:extLst>
      <p:ext uri="{BB962C8B-B14F-4D97-AF65-F5344CB8AC3E}">
        <p14:creationId xmlns:p14="http://schemas.microsoft.com/office/powerpoint/2010/main" val="208773479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grpSp>
        <p:nvGrpSpPr>
          <p:cNvPr id="13" name="Group 12"/>
          <p:cNvGrpSpPr/>
          <p:nvPr userDrawn="1"/>
        </p:nvGrpSpPr>
        <p:grpSpPr>
          <a:xfrm>
            <a:off x="0" y="6766560"/>
            <a:ext cx="12192000" cy="91440"/>
            <a:chOff x="0" y="4480421"/>
            <a:chExt cx="12192000" cy="91440"/>
          </a:xfrm>
        </p:grpSpPr>
        <p:sp>
          <p:nvSpPr>
            <p:cNvPr id="14" name="Rectangle 13"/>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28134047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 pictures title and desc">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5" name="Picture Placeholder 10"/>
          <p:cNvSpPr>
            <a:spLocks noGrp="1" noChangeAspect="1"/>
          </p:cNvSpPr>
          <p:nvPr>
            <p:ph type="pic" sz="quarter" idx="14"/>
          </p:nvPr>
        </p:nvSpPr>
        <p:spPr>
          <a:xfrm>
            <a:off x="354775" y="1425680"/>
            <a:ext cx="2600055" cy="1957811"/>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18" name="Picture Placeholder 10"/>
          <p:cNvSpPr>
            <a:spLocks noGrp="1" noChangeAspect="1"/>
          </p:cNvSpPr>
          <p:nvPr>
            <p:ph type="pic" sz="quarter" idx="15"/>
          </p:nvPr>
        </p:nvSpPr>
        <p:spPr>
          <a:xfrm>
            <a:off x="3316627" y="1425680"/>
            <a:ext cx="2600055" cy="1957811"/>
          </a:xfrm>
          <a:solidFill>
            <a:srgbClr val="324D5E">
              <a:alpha val="30000"/>
            </a:srgbClr>
          </a:solidFill>
        </p:spPr>
        <p:txBody>
          <a:bodyPr vert="horz" lIns="91440" tIns="45720" rIns="91440" bIns="45720" rtlCol="0">
            <a:normAutofit/>
          </a:bodyPr>
          <a:lstStyle>
            <a:lvl1pPr>
              <a:defRPr lang="en-US"/>
            </a:lvl1pPr>
          </a:lstStyle>
          <a:p>
            <a:pPr lvl="0"/>
            <a:endParaRPr lang="en-US"/>
          </a:p>
        </p:txBody>
      </p:sp>
      <p:sp>
        <p:nvSpPr>
          <p:cNvPr id="21" name="Picture Placeholder 10"/>
          <p:cNvSpPr>
            <a:spLocks noGrp="1" noChangeAspect="1"/>
          </p:cNvSpPr>
          <p:nvPr>
            <p:ph type="pic" sz="quarter" idx="16"/>
          </p:nvPr>
        </p:nvSpPr>
        <p:spPr>
          <a:xfrm>
            <a:off x="6278479" y="1425679"/>
            <a:ext cx="2600055" cy="1957811"/>
          </a:xfrm>
          <a:solidFill>
            <a:srgbClr val="F17C3F">
              <a:alpha val="30000"/>
            </a:srgbClr>
          </a:solidFill>
        </p:spPr>
        <p:txBody>
          <a:bodyPr vert="horz" lIns="91440" tIns="45720" rIns="91440" bIns="45720" rtlCol="0">
            <a:normAutofit/>
          </a:bodyPr>
          <a:lstStyle>
            <a:lvl1pPr>
              <a:defRPr lang="en-US"/>
            </a:lvl1pPr>
          </a:lstStyle>
          <a:p>
            <a:pPr lvl="0"/>
            <a:endParaRPr lang="en-US"/>
          </a:p>
        </p:txBody>
      </p:sp>
      <p:sp>
        <p:nvSpPr>
          <p:cNvPr id="24" name="Picture Placeholder 10"/>
          <p:cNvSpPr>
            <a:spLocks noGrp="1" noChangeAspect="1"/>
          </p:cNvSpPr>
          <p:nvPr>
            <p:ph type="pic" sz="quarter" idx="17"/>
          </p:nvPr>
        </p:nvSpPr>
        <p:spPr>
          <a:xfrm>
            <a:off x="9240330" y="1425678"/>
            <a:ext cx="2600055" cy="1957811"/>
          </a:xfrm>
          <a:solidFill>
            <a:srgbClr val="7BB21B">
              <a:alpha val="30000"/>
            </a:srgbClr>
          </a:solidFill>
        </p:spPr>
        <p:txBody>
          <a:bodyPr vert="horz" lIns="91440" tIns="45720" rIns="91440" bIns="45720" rtlCol="0">
            <a:normAutofit/>
          </a:bodyPr>
          <a:lstStyle>
            <a:lvl1pPr>
              <a:defRPr lang="en-US"/>
            </a:lvl1pPr>
          </a:lstStyle>
          <a:p>
            <a:pPr lvl="0"/>
            <a:endParaRPr lang="en-US"/>
          </a:p>
        </p:txBody>
      </p:sp>
      <p:sp>
        <p:nvSpPr>
          <p:cNvPr id="17" name="Rectangle 16"/>
          <p:cNvSpPr/>
          <p:nvPr userDrawn="1"/>
        </p:nvSpPr>
        <p:spPr>
          <a:xfrm>
            <a:off x="354775" y="3381481"/>
            <a:ext cx="2596896" cy="91440"/>
          </a:xfrm>
          <a:prstGeom prst="rect">
            <a:avLst/>
          </a:prstGeom>
          <a:solidFill>
            <a:srgbClr val="009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0" name="Rectangle 19"/>
          <p:cNvSpPr/>
          <p:nvPr userDrawn="1"/>
        </p:nvSpPr>
        <p:spPr>
          <a:xfrm>
            <a:off x="3316627" y="3381481"/>
            <a:ext cx="2596896" cy="91440"/>
          </a:xfrm>
          <a:prstGeom prst="rect">
            <a:avLst/>
          </a:prstGeom>
          <a:solidFill>
            <a:srgbClr val="324D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3" name="Rectangle 22"/>
          <p:cNvSpPr/>
          <p:nvPr userDrawn="1"/>
        </p:nvSpPr>
        <p:spPr>
          <a:xfrm>
            <a:off x="6278479" y="3381480"/>
            <a:ext cx="2596896" cy="91440"/>
          </a:xfrm>
          <a:prstGeom prst="rect">
            <a:avLst/>
          </a:prstGeom>
          <a:solidFill>
            <a:srgbClr val="F17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6" name="Rectangle 25"/>
          <p:cNvSpPr/>
          <p:nvPr userDrawn="1"/>
        </p:nvSpPr>
        <p:spPr>
          <a:xfrm>
            <a:off x="9240330" y="3381479"/>
            <a:ext cx="2596896" cy="91440"/>
          </a:xfrm>
          <a:prstGeom prst="rect">
            <a:avLst/>
          </a:prstGeom>
          <a:solidFill>
            <a:srgbClr val="7BB2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0" name="Text Placeholder 29"/>
          <p:cNvSpPr>
            <a:spLocks noGrp="1"/>
          </p:cNvSpPr>
          <p:nvPr>
            <p:ph type="body" sz="quarter" idx="18" hasCustomPrompt="1"/>
          </p:nvPr>
        </p:nvSpPr>
        <p:spPr>
          <a:xfrm>
            <a:off x="354775" y="3514939"/>
            <a:ext cx="2596896" cy="431800"/>
          </a:xfrm>
        </p:spPr>
        <p:txBody>
          <a:bodyPr anchor="ctr">
            <a:normAutofit/>
          </a:bodyPr>
          <a:lstStyle>
            <a:lvl1pPr marL="0" indent="0" algn="ctr">
              <a:buNone/>
              <a:defRPr sz="2200">
                <a:solidFill>
                  <a:srgbClr val="324D5E"/>
                </a:solidFill>
              </a:defRPr>
            </a:lvl1pPr>
          </a:lstStyle>
          <a:p>
            <a:pPr lvl="0"/>
            <a:r>
              <a:rPr lang="en-US" smtClean="0"/>
              <a:t>Project Here</a:t>
            </a:r>
            <a:endParaRPr lang="en-US"/>
          </a:p>
        </p:txBody>
      </p:sp>
      <p:sp>
        <p:nvSpPr>
          <p:cNvPr id="32" name="Text Placeholder 29"/>
          <p:cNvSpPr>
            <a:spLocks noGrp="1"/>
          </p:cNvSpPr>
          <p:nvPr>
            <p:ph type="body" sz="quarter" idx="19" hasCustomPrompt="1"/>
          </p:nvPr>
        </p:nvSpPr>
        <p:spPr>
          <a:xfrm>
            <a:off x="3316627" y="3514939"/>
            <a:ext cx="2596896" cy="431800"/>
          </a:xfrm>
        </p:spPr>
        <p:txBody>
          <a:bodyPr anchor="ctr">
            <a:normAutofit/>
          </a:bodyPr>
          <a:lstStyle>
            <a:lvl1pPr marL="0" indent="0" algn="ctr">
              <a:buNone/>
              <a:defRPr sz="2200">
                <a:solidFill>
                  <a:srgbClr val="324D5E"/>
                </a:solidFill>
              </a:defRPr>
            </a:lvl1pPr>
          </a:lstStyle>
          <a:p>
            <a:pPr lvl="0"/>
            <a:r>
              <a:rPr lang="en-US" smtClean="0"/>
              <a:t>Project Here</a:t>
            </a:r>
            <a:endParaRPr lang="en-US"/>
          </a:p>
        </p:txBody>
      </p:sp>
      <p:sp>
        <p:nvSpPr>
          <p:cNvPr id="33" name="Text Placeholder 29"/>
          <p:cNvSpPr>
            <a:spLocks noGrp="1"/>
          </p:cNvSpPr>
          <p:nvPr>
            <p:ph type="body" sz="quarter" idx="20" hasCustomPrompt="1"/>
          </p:nvPr>
        </p:nvSpPr>
        <p:spPr>
          <a:xfrm>
            <a:off x="6278479" y="3514939"/>
            <a:ext cx="2596896" cy="431800"/>
          </a:xfrm>
        </p:spPr>
        <p:txBody>
          <a:bodyPr anchor="ctr">
            <a:normAutofit/>
          </a:bodyPr>
          <a:lstStyle>
            <a:lvl1pPr marL="0" indent="0" algn="ctr">
              <a:buNone/>
              <a:defRPr sz="2200">
                <a:solidFill>
                  <a:srgbClr val="324D5E"/>
                </a:solidFill>
              </a:defRPr>
            </a:lvl1pPr>
          </a:lstStyle>
          <a:p>
            <a:pPr lvl="0"/>
            <a:r>
              <a:rPr lang="en-US" smtClean="0"/>
              <a:t>Project Here</a:t>
            </a:r>
            <a:endParaRPr lang="en-US"/>
          </a:p>
        </p:txBody>
      </p:sp>
      <p:sp>
        <p:nvSpPr>
          <p:cNvPr id="34" name="Text Placeholder 29"/>
          <p:cNvSpPr>
            <a:spLocks noGrp="1"/>
          </p:cNvSpPr>
          <p:nvPr>
            <p:ph type="body" sz="quarter" idx="21" hasCustomPrompt="1"/>
          </p:nvPr>
        </p:nvSpPr>
        <p:spPr>
          <a:xfrm>
            <a:off x="9240330" y="3514939"/>
            <a:ext cx="2596896" cy="431800"/>
          </a:xfrm>
        </p:spPr>
        <p:txBody>
          <a:bodyPr anchor="ctr">
            <a:normAutofit/>
          </a:bodyPr>
          <a:lstStyle>
            <a:lvl1pPr marL="0" indent="0" algn="ctr">
              <a:buNone/>
              <a:defRPr sz="2200">
                <a:solidFill>
                  <a:srgbClr val="324D5E"/>
                </a:solidFill>
              </a:defRPr>
            </a:lvl1pPr>
          </a:lstStyle>
          <a:p>
            <a:pPr lvl="0"/>
            <a:r>
              <a:rPr lang="en-US" smtClean="0"/>
              <a:t>Project Here</a:t>
            </a:r>
            <a:endParaRPr lang="en-US"/>
          </a:p>
        </p:txBody>
      </p:sp>
      <p:sp>
        <p:nvSpPr>
          <p:cNvPr id="35" name="Text Placeholder 29"/>
          <p:cNvSpPr>
            <a:spLocks noGrp="1"/>
          </p:cNvSpPr>
          <p:nvPr>
            <p:ph type="body" sz="quarter" idx="22" hasCustomPrompt="1"/>
          </p:nvPr>
        </p:nvSpPr>
        <p:spPr>
          <a:xfrm>
            <a:off x="354775" y="3912557"/>
            <a:ext cx="2596896" cy="431800"/>
          </a:xfrm>
        </p:spPr>
        <p:txBody>
          <a:bodyPr anchor="ctr">
            <a:normAutofit/>
          </a:bodyPr>
          <a:lstStyle>
            <a:lvl1pPr marL="0" indent="0" algn="ctr">
              <a:buNone/>
              <a:defRPr sz="1800">
                <a:solidFill>
                  <a:srgbClr val="8C9CA6"/>
                </a:solidFill>
              </a:defRPr>
            </a:lvl1pPr>
          </a:lstStyle>
          <a:p>
            <a:pPr lvl="0"/>
            <a:r>
              <a:rPr lang="en-US" smtClean="0"/>
              <a:t>Client Here</a:t>
            </a:r>
            <a:endParaRPr lang="en-US"/>
          </a:p>
        </p:txBody>
      </p:sp>
      <p:sp>
        <p:nvSpPr>
          <p:cNvPr id="36" name="Text Placeholder 29"/>
          <p:cNvSpPr>
            <a:spLocks noGrp="1"/>
          </p:cNvSpPr>
          <p:nvPr>
            <p:ph type="body" sz="quarter" idx="23" hasCustomPrompt="1"/>
          </p:nvPr>
        </p:nvSpPr>
        <p:spPr>
          <a:xfrm>
            <a:off x="3316627" y="3912557"/>
            <a:ext cx="2596896" cy="431800"/>
          </a:xfrm>
        </p:spPr>
        <p:txBody>
          <a:bodyPr anchor="ctr">
            <a:normAutofit/>
          </a:bodyPr>
          <a:lstStyle>
            <a:lvl1pPr marL="0" indent="0" algn="ctr">
              <a:buNone/>
              <a:defRPr sz="1800">
                <a:solidFill>
                  <a:srgbClr val="8C9CA6"/>
                </a:solidFill>
              </a:defRPr>
            </a:lvl1pPr>
          </a:lstStyle>
          <a:p>
            <a:pPr lvl="0"/>
            <a:r>
              <a:rPr lang="en-US" smtClean="0"/>
              <a:t>Client Here</a:t>
            </a:r>
            <a:endParaRPr lang="en-US"/>
          </a:p>
        </p:txBody>
      </p:sp>
      <p:sp>
        <p:nvSpPr>
          <p:cNvPr id="37" name="Text Placeholder 29"/>
          <p:cNvSpPr>
            <a:spLocks noGrp="1"/>
          </p:cNvSpPr>
          <p:nvPr>
            <p:ph type="body" sz="quarter" idx="24" hasCustomPrompt="1"/>
          </p:nvPr>
        </p:nvSpPr>
        <p:spPr>
          <a:xfrm>
            <a:off x="6278479" y="3912557"/>
            <a:ext cx="2596896" cy="431800"/>
          </a:xfrm>
        </p:spPr>
        <p:txBody>
          <a:bodyPr anchor="ctr">
            <a:normAutofit/>
          </a:bodyPr>
          <a:lstStyle>
            <a:lvl1pPr marL="0" indent="0" algn="ctr">
              <a:buNone/>
              <a:defRPr sz="1800">
                <a:solidFill>
                  <a:srgbClr val="8C9CA6"/>
                </a:solidFill>
              </a:defRPr>
            </a:lvl1pPr>
          </a:lstStyle>
          <a:p>
            <a:pPr lvl="0"/>
            <a:r>
              <a:rPr lang="en-US" smtClean="0"/>
              <a:t>Client Here</a:t>
            </a:r>
            <a:endParaRPr lang="en-US"/>
          </a:p>
        </p:txBody>
      </p:sp>
      <p:sp>
        <p:nvSpPr>
          <p:cNvPr id="38" name="Text Placeholder 29"/>
          <p:cNvSpPr>
            <a:spLocks noGrp="1"/>
          </p:cNvSpPr>
          <p:nvPr>
            <p:ph type="body" sz="quarter" idx="25" hasCustomPrompt="1"/>
          </p:nvPr>
        </p:nvSpPr>
        <p:spPr>
          <a:xfrm>
            <a:off x="9240330" y="3912557"/>
            <a:ext cx="2596896" cy="431800"/>
          </a:xfrm>
        </p:spPr>
        <p:txBody>
          <a:bodyPr anchor="ctr">
            <a:normAutofit/>
          </a:bodyPr>
          <a:lstStyle>
            <a:lvl1pPr marL="0" indent="0" algn="ctr">
              <a:buNone/>
              <a:defRPr sz="1800">
                <a:solidFill>
                  <a:srgbClr val="8C9CA6"/>
                </a:solidFill>
              </a:defRPr>
            </a:lvl1pPr>
          </a:lstStyle>
          <a:p>
            <a:pPr lvl="0"/>
            <a:r>
              <a:rPr lang="en-US" smtClean="0"/>
              <a:t>Client Here</a:t>
            </a:r>
            <a:endParaRPr lang="en-US"/>
          </a:p>
        </p:txBody>
      </p:sp>
      <p:sp>
        <p:nvSpPr>
          <p:cNvPr id="29" name="Text Placeholder 29"/>
          <p:cNvSpPr>
            <a:spLocks noGrp="1"/>
          </p:cNvSpPr>
          <p:nvPr>
            <p:ph type="body" sz="quarter" idx="26" hasCustomPrompt="1"/>
          </p:nvPr>
        </p:nvSpPr>
        <p:spPr>
          <a:xfrm>
            <a:off x="354775" y="4397494"/>
            <a:ext cx="2596896" cy="1640717"/>
          </a:xfrm>
          <a:solidFill>
            <a:srgbClr val="F9F9F9"/>
          </a:solidFill>
        </p:spPr>
        <p:txBody>
          <a:bodyPr anchor="t">
            <a:noAutofit/>
          </a:bodyPr>
          <a:lstStyle>
            <a:lvl1pPr marL="0" indent="0" algn="just">
              <a:buNone/>
              <a:defRPr sz="1600">
                <a:solidFill>
                  <a:srgbClr val="273339"/>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31" name="Text Placeholder 29"/>
          <p:cNvSpPr>
            <a:spLocks noGrp="1"/>
          </p:cNvSpPr>
          <p:nvPr>
            <p:ph type="body" sz="quarter" idx="27" hasCustomPrompt="1"/>
          </p:nvPr>
        </p:nvSpPr>
        <p:spPr>
          <a:xfrm>
            <a:off x="3314870" y="4397494"/>
            <a:ext cx="2596896" cy="1640717"/>
          </a:xfrm>
          <a:solidFill>
            <a:srgbClr val="F9F9F9"/>
          </a:solidFill>
        </p:spPr>
        <p:txBody>
          <a:bodyPr anchor="t">
            <a:noAutofit/>
          </a:bodyPr>
          <a:lstStyle>
            <a:lvl1pPr marL="0" indent="0" algn="just">
              <a:buNone/>
              <a:defRPr sz="1600">
                <a:solidFill>
                  <a:srgbClr val="273339"/>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39" name="Text Placeholder 29"/>
          <p:cNvSpPr>
            <a:spLocks noGrp="1"/>
          </p:cNvSpPr>
          <p:nvPr>
            <p:ph type="body" sz="quarter" idx="28" hasCustomPrompt="1"/>
          </p:nvPr>
        </p:nvSpPr>
        <p:spPr>
          <a:xfrm>
            <a:off x="6274965" y="4397494"/>
            <a:ext cx="2596896" cy="1640717"/>
          </a:xfrm>
          <a:solidFill>
            <a:srgbClr val="F9F9F9"/>
          </a:solidFill>
        </p:spPr>
        <p:txBody>
          <a:bodyPr anchor="t">
            <a:noAutofit/>
          </a:bodyPr>
          <a:lstStyle>
            <a:lvl1pPr marL="0" indent="0" algn="just">
              <a:buNone/>
              <a:defRPr sz="1600">
                <a:solidFill>
                  <a:srgbClr val="273339"/>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40" name="Text Placeholder 29"/>
          <p:cNvSpPr>
            <a:spLocks noGrp="1"/>
          </p:cNvSpPr>
          <p:nvPr>
            <p:ph type="body" sz="quarter" idx="29" hasCustomPrompt="1"/>
          </p:nvPr>
        </p:nvSpPr>
        <p:spPr>
          <a:xfrm>
            <a:off x="9235060" y="4397494"/>
            <a:ext cx="2596896" cy="1640717"/>
          </a:xfrm>
          <a:solidFill>
            <a:srgbClr val="F9F9F9"/>
          </a:solidFill>
        </p:spPr>
        <p:txBody>
          <a:bodyPr anchor="t">
            <a:noAutofit/>
          </a:bodyPr>
          <a:lstStyle>
            <a:lvl1pPr marL="0" indent="0" algn="just">
              <a:buNone/>
              <a:defRPr sz="1600">
                <a:solidFill>
                  <a:srgbClr val="273339"/>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grpSp>
        <p:nvGrpSpPr>
          <p:cNvPr id="41" name="Group 40"/>
          <p:cNvGrpSpPr/>
          <p:nvPr userDrawn="1"/>
        </p:nvGrpSpPr>
        <p:grpSpPr>
          <a:xfrm>
            <a:off x="0" y="6766560"/>
            <a:ext cx="12192000" cy="91440"/>
            <a:chOff x="0" y="4480421"/>
            <a:chExt cx="12192000" cy="91440"/>
          </a:xfrm>
        </p:grpSpPr>
        <p:sp>
          <p:nvSpPr>
            <p:cNvPr id="42" name="Rectangle 41"/>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926976013"/>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 pictures and title">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5" name="Picture Placeholder 10"/>
          <p:cNvSpPr>
            <a:spLocks noGrp="1" noChangeAspect="1"/>
          </p:cNvSpPr>
          <p:nvPr>
            <p:ph type="pic" sz="quarter" idx="14"/>
          </p:nvPr>
        </p:nvSpPr>
        <p:spPr>
          <a:xfrm>
            <a:off x="354775" y="2321406"/>
            <a:ext cx="2600055" cy="1957811"/>
          </a:xfrm>
          <a:solidFill>
            <a:srgbClr val="0095CD">
              <a:alpha val="30000"/>
            </a:srgbClr>
          </a:solidFill>
        </p:spPr>
        <p:txBody>
          <a:bodyPr/>
          <a:lstStyle/>
          <a:p>
            <a:endParaRPr lang="en-US"/>
          </a:p>
        </p:txBody>
      </p:sp>
      <p:sp>
        <p:nvSpPr>
          <p:cNvPr id="18" name="Picture Placeholder 10"/>
          <p:cNvSpPr>
            <a:spLocks noGrp="1" noChangeAspect="1"/>
          </p:cNvSpPr>
          <p:nvPr>
            <p:ph type="pic" sz="quarter" idx="15"/>
          </p:nvPr>
        </p:nvSpPr>
        <p:spPr>
          <a:xfrm>
            <a:off x="3316627" y="2321406"/>
            <a:ext cx="2600055" cy="1957811"/>
          </a:xfrm>
          <a:solidFill>
            <a:srgbClr val="324D5E">
              <a:alpha val="30000"/>
            </a:srgbClr>
          </a:solidFill>
        </p:spPr>
        <p:txBody>
          <a:bodyPr/>
          <a:lstStyle/>
          <a:p>
            <a:endParaRPr lang="en-US"/>
          </a:p>
        </p:txBody>
      </p:sp>
      <p:sp>
        <p:nvSpPr>
          <p:cNvPr id="21" name="Picture Placeholder 10"/>
          <p:cNvSpPr>
            <a:spLocks noGrp="1" noChangeAspect="1"/>
          </p:cNvSpPr>
          <p:nvPr>
            <p:ph type="pic" sz="quarter" idx="16"/>
          </p:nvPr>
        </p:nvSpPr>
        <p:spPr>
          <a:xfrm>
            <a:off x="6278479" y="2321405"/>
            <a:ext cx="2600055" cy="1957811"/>
          </a:xfrm>
          <a:solidFill>
            <a:srgbClr val="F17C3F">
              <a:alpha val="30000"/>
            </a:srgbClr>
          </a:solidFill>
        </p:spPr>
        <p:txBody>
          <a:bodyPr/>
          <a:lstStyle/>
          <a:p>
            <a:endParaRPr lang="en-US"/>
          </a:p>
        </p:txBody>
      </p:sp>
      <p:sp>
        <p:nvSpPr>
          <p:cNvPr id="24" name="Picture Placeholder 10"/>
          <p:cNvSpPr>
            <a:spLocks noGrp="1" noChangeAspect="1"/>
          </p:cNvSpPr>
          <p:nvPr>
            <p:ph type="pic" sz="quarter" idx="17"/>
          </p:nvPr>
        </p:nvSpPr>
        <p:spPr>
          <a:xfrm>
            <a:off x="9240330" y="2321404"/>
            <a:ext cx="2600055" cy="1957811"/>
          </a:xfrm>
          <a:solidFill>
            <a:srgbClr val="7BB21B">
              <a:alpha val="30000"/>
            </a:srgbClr>
          </a:solidFill>
        </p:spPr>
        <p:txBody>
          <a:bodyPr/>
          <a:lstStyle/>
          <a:p>
            <a:endParaRPr lang="en-US"/>
          </a:p>
        </p:txBody>
      </p:sp>
      <p:sp>
        <p:nvSpPr>
          <p:cNvPr id="17" name="Rectangle 16"/>
          <p:cNvSpPr/>
          <p:nvPr userDrawn="1"/>
        </p:nvSpPr>
        <p:spPr>
          <a:xfrm>
            <a:off x="354775" y="4277207"/>
            <a:ext cx="2596896" cy="91440"/>
          </a:xfrm>
          <a:prstGeom prst="rect">
            <a:avLst/>
          </a:prstGeom>
          <a:solidFill>
            <a:srgbClr val="009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0" name="Rectangle 19"/>
          <p:cNvSpPr/>
          <p:nvPr userDrawn="1"/>
        </p:nvSpPr>
        <p:spPr>
          <a:xfrm>
            <a:off x="3316627" y="4277207"/>
            <a:ext cx="2596896" cy="91440"/>
          </a:xfrm>
          <a:prstGeom prst="rect">
            <a:avLst/>
          </a:prstGeom>
          <a:solidFill>
            <a:srgbClr val="324D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3" name="Rectangle 22"/>
          <p:cNvSpPr/>
          <p:nvPr userDrawn="1"/>
        </p:nvSpPr>
        <p:spPr>
          <a:xfrm>
            <a:off x="6278479" y="4277206"/>
            <a:ext cx="2596896" cy="91440"/>
          </a:xfrm>
          <a:prstGeom prst="rect">
            <a:avLst/>
          </a:prstGeom>
          <a:solidFill>
            <a:srgbClr val="F17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6" name="Rectangle 25"/>
          <p:cNvSpPr/>
          <p:nvPr userDrawn="1"/>
        </p:nvSpPr>
        <p:spPr>
          <a:xfrm>
            <a:off x="9240330" y="4277205"/>
            <a:ext cx="2596896" cy="91440"/>
          </a:xfrm>
          <a:prstGeom prst="rect">
            <a:avLst/>
          </a:prstGeom>
          <a:solidFill>
            <a:srgbClr val="7BB2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0" name="Text Placeholder 29"/>
          <p:cNvSpPr>
            <a:spLocks noGrp="1"/>
          </p:cNvSpPr>
          <p:nvPr>
            <p:ph type="body" sz="quarter" idx="18" hasCustomPrompt="1"/>
          </p:nvPr>
        </p:nvSpPr>
        <p:spPr>
          <a:xfrm>
            <a:off x="354775" y="4410665"/>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32" name="Text Placeholder 29"/>
          <p:cNvSpPr>
            <a:spLocks noGrp="1"/>
          </p:cNvSpPr>
          <p:nvPr>
            <p:ph type="body" sz="quarter" idx="19" hasCustomPrompt="1"/>
          </p:nvPr>
        </p:nvSpPr>
        <p:spPr>
          <a:xfrm>
            <a:off x="3316627" y="4410665"/>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33" name="Text Placeholder 29"/>
          <p:cNvSpPr>
            <a:spLocks noGrp="1"/>
          </p:cNvSpPr>
          <p:nvPr>
            <p:ph type="body" sz="quarter" idx="20" hasCustomPrompt="1"/>
          </p:nvPr>
        </p:nvSpPr>
        <p:spPr>
          <a:xfrm>
            <a:off x="6278479" y="4410665"/>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34" name="Text Placeholder 29"/>
          <p:cNvSpPr>
            <a:spLocks noGrp="1"/>
          </p:cNvSpPr>
          <p:nvPr>
            <p:ph type="body" sz="quarter" idx="21" hasCustomPrompt="1"/>
          </p:nvPr>
        </p:nvSpPr>
        <p:spPr>
          <a:xfrm>
            <a:off x="9240330" y="4410665"/>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35" name="Text Placeholder 29"/>
          <p:cNvSpPr>
            <a:spLocks noGrp="1"/>
          </p:cNvSpPr>
          <p:nvPr>
            <p:ph type="body" sz="quarter" idx="22" hasCustomPrompt="1"/>
          </p:nvPr>
        </p:nvSpPr>
        <p:spPr>
          <a:xfrm>
            <a:off x="354775" y="4884483"/>
            <a:ext cx="2596896" cy="431800"/>
          </a:xfrm>
        </p:spPr>
        <p:txBody>
          <a:bodyPr anchor="ctr">
            <a:normAutofit/>
          </a:bodyPr>
          <a:lstStyle>
            <a:lvl1pPr marL="0" indent="0" algn="ctr">
              <a:buNone/>
              <a:defRPr sz="1800">
                <a:solidFill>
                  <a:srgbClr val="8C9CA6"/>
                </a:solidFill>
              </a:defRPr>
            </a:lvl1pPr>
          </a:lstStyle>
          <a:p>
            <a:pPr lvl="0"/>
            <a:r>
              <a:rPr lang="en-US" smtClean="0"/>
              <a:t>Job Title Here</a:t>
            </a:r>
            <a:endParaRPr lang="en-US"/>
          </a:p>
        </p:txBody>
      </p:sp>
      <p:sp>
        <p:nvSpPr>
          <p:cNvPr id="36" name="Text Placeholder 29"/>
          <p:cNvSpPr>
            <a:spLocks noGrp="1"/>
          </p:cNvSpPr>
          <p:nvPr>
            <p:ph type="body" sz="quarter" idx="23" hasCustomPrompt="1"/>
          </p:nvPr>
        </p:nvSpPr>
        <p:spPr>
          <a:xfrm>
            <a:off x="3316627" y="4884483"/>
            <a:ext cx="2596896" cy="431800"/>
          </a:xfrm>
        </p:spPr>
        <p:txBody>
          <a:bodyPr anchor="ctr">
            <a:normAutofit/>
          </a:bodyPr>
          <a:lstStyle>
            <a:lvl1pPr marL="0" indent="0" algn="ctr">
              <a:buNone/>
              <a:defRPr sz="1800">
                <a:solidFill>
                  <a:srgbClr val="8C9CA6"/>
                </a:solidFill>
              </a:defRPr>
            </a:lvl1pPr>
          </a:lstStyle>
          <a:p>
            <a:pPr lvl="0"/>
            <a:r>
              <a:rPr lang="en-US" smtClean="0"/>
              <a:t>Job Title Here</a:t>
            </a:r>
            <a:endParaRPr lang="en-US"/>
          </a:p>
        </p:txBody>
      </p:sp>
      <p:sp>
        <p:nvSpPr>
          <p:cNvPr id="37" name="Text Placeholder 29"/>
          <p:cNvSpPr>
            <a:spLocks noGrp="1"/>
          </p:cNvSpPr>
          <p:nvPr>
            <p:ph type="body" sz="quarter" idx="24" hasCustomPrompt="1"/>
          </p:nvPr>
        </p:nvSpPr>
        <p:spPr>
          <a:xfrm>
            <a:off x="6278479" y="4884483"/>
            <a:ext cx="2596896" cy="431800"/>
          </a:xfrm>
        </p:spPr>
        <p:txBody>
          <a:bodyPr anchor="ctr">
            <a:normAutofit/>
          </a:bodyPr>
          <a:lstStyle>
            <a:lvl1pPr marL="0" indent="0" algn="ctr">
              <a:buNone/>
              <a:defRPr sz="1800">
                <a:solidFill>
                  <a:srgbClr val="8C9CA6"/>
                </a:solidFill>
              </a:defRPr>
            </a:lvl1pPr>
          </a:lstStyle>
          <a:p>
            <a:pPr lvl="0"/>
            <a:r>
              <a:rPr lang="en-US" smtClean="0"/>
              <a:t>Job Title Here</a:t>
            </a:r>
            <a:endParaRPr lang="en-US"/>
          </a:p>
        </p:txBody>
      </p:sp>
      <p:sp>
        <p:nvSpPr>
          <p:cNvPr id="38" name="Text Placeholder 29"/>
          <p:cNvSpPr>
            <a:spLocks noGrp="1"/>
          </p:cNvSpPr>
          <p:nvPr>
            <p:ph type="body" sz="quarter" idx="25" hasCustomPrompt="1"/>
          </p:nvPr>
        </p:nvSpPr>
        <p:spPr>
          <a:xfrm>
            <a:off x="9240330" y="4884483"/>
            <a:ext cx="2596896" cy="431800"/>
          </a:xfrm>
        </p:spPr>
        <p:txBody>
          <a:bodyPr anchor="ctr">
            <a:normAutofit/>
          </a:bodyPr>
          <a:lstStyle>
            <a:lvl1pPr marL="0" indent="0" algn="ctr">
              <a:buNone/>
              <a:defRPr sz="1800">
                <a:solidFill>
                  <a:srgbClr val="8C9CA6"/>
                </a:solidFill>
              </a:defRPr>
            </a:lvl1pPr>
          </a:lstStyle>
          <a:p>
            <a:pPr lvl="0"/>
            <a:r>
              <a:rPr lang="en-US" smtClean="0"/>
              <a:t>Job Title Here</a:t>
            </a:r>
            <a:endParaRPr lang="en-US"/>
          </a:p>
        </p:txBody>
      </p:sp>
      <p:grpSp>
        <p:nvGrpSpPr>
          <p:cNvPr id="29" name="Group 28"/>
          <p:cNvGrpSpPr/>
          <p:nvPr userDrawn="1"/>
        </p:nvGrpSpPr>
        <p:grpSpPr>
          <a:xfrm>
            <a:off x="0" y="6766560"/>
            <a:ext cx="12192000" cy="91440"/>
            <a:chOff x="0" y="4480421"/>
            <a:chExt cx="12192000" cy="91440"/>
          </a:xfrm>
        </p:grpSpPr>
        <p:sp>
          <p:nvSpPr>
            <p:cNvPr id="31" name="Rectangle 30"/>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574195514"/>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 pictures hexa">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5" name="Picture Placeholder 10"/>
          <p:cNvSpPr>
            <a:spLocks noGrp="1" noChangeAspect="1"/>
          </p:cNvSpPr>
          <p:nvPr>
            <p:ph type="pic" sz="quarter" idx="14"/>
          </p:nvPr>
        </p:nvSpPr>
        <p:spPr>
          <a:xfrm>
            <a:off x="813040" y="2321406"/>
            <a:ext cx="2600055" cy="1957811"/>
          </a:xfrm>
          <a:prstGeom prst="hexagon">
            <a:avLst/>
          </a:prstGeom>
          <a:solidFill>
            <a:srgbClr val="0095CD">
              <a:alpha val="30000"/>
            </a:srgbClr>
          </a:solidFill>
        </p:spPr>
        <p:txBody>
          <a:bodyPr/>
          <a:lstStyle/>
          <a:p>
            <a:endParaRPr lang="en-US"/>
          </a:p>
        </p:txBody>
      </p:sp>
      <p:sp>
        <p:nvSpPr>
          <p:cNvPr id="30" name="Text Placeholder 29"/>
          <p:cNvSpPr>
            <a:spLocks noGrp="1"/>
          </p:cNvSpPr>
          <p:nvPr>
            <p:ph type="body" sz="quarter" idx="18" hasCustomPrompt="1"/>
          </p:nvPr>
        </p:nvSpPr>
        <p:spPr>
          <a:xfrm>
            <a:off x="813040" y="1780707"/>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35" name="Text Placeholder 29"/>
          <p:cNvSpPr>
            <a:spLocks noGrp="1"/>
          </p:cNvSpPr>
          <p:nvPr>
            <p:ph type="body" sz="quarter" idx="22" hasCustomPrompt="1"/>
          </p:nvPr>
        </p:nvSpPr>
        <p:spPr>
          <a:xfrm>
            <a:off x="813040" y="4398473"/>
            <a:ext cx="2596896" cy="431800"/>
          </a:xfrm>
        </p:spPr>
        <p:txBody>
          <a:bodyPr anchor="ctr">
            <a:normAutofit/>
          </a:bodyPr>
          <a:lstStyle>
            <a:lvl1pPr marL="0" indent="0" algn="ctr">
              <a:buNone/>
              <a:defRPr sz="1800">
                <a:solidFill>
                  <a:srgbClr val="8C9CA6"/>
                </a:solidFill>
              </a:defRPr>
            </a:lvl1pPr>
          </a:lstStyle>
          <a:p>
            <a:pPr lvl="0"/>
            <a:r>
              <a:rPr lang="en-US" smtClean="0"/>
              <a:t>Job Title Here</a:t>
            </a:r>
            <a:endParaRPr lang="en-US"/>
          </a:p>
        </p:txBody>
      </p:sp>
      <p:sp>
        <p:nvSpPr>
          <p:cNvPr id="40" name="Picture Placeholder 10"/>
          <p:cNvSpPr>
            <a:spLocks noGrp="1" noChangeAspect="1"/>
          </p:cNvSpPr>
          <p:nvPr>
            <p:ph type="pic" sz="quarter" idx="23"/>
          </p:nvPr>
        </p:nvSpPr>
        <p:spPr>
          <a:xfrm>
            <a:off x="3412068" y="3394458"/>
            <a:ext cx="2600055" cy="1957811"/>
          </a:xfrm>
          <a:prstGeom prst="hexagon">
            <a:avLst/>
          </a:prstGeom>
          <a:solidFill>
            <a:srgbClr val="324D5E">
              <a:alpha val="30000"/>
            </a:srgbClr>
          </a:solidFill>
        </p:spPr>
        <p:txBody>
          <a:bodyPr vert="horz" lIns="91440" tIns="45720" rIns="91440" bIns="45720" rtlCol="0">
            <a:normAutofit/>
          </a:bodyPr>
          <a:lstStyle>
            <a:lvl1pPr>
              <a:defRPr lang="en-US"/>
            </a:lvl1pPr>
          </a:lstStyle>
          <a:p>
            <a:pPr lvl="0"/>
            <a:endParaRPr lang="en-US"/>
          </a:p>
        </p:txBody>
      </p:sp>
      <p:sp>
        <p:nvSpPr>
          <p:cNvPr id="41" name="Text Placeholder 29"/>
          <p:cNvSpPr>
            <a:spLocks noGrp="1"/>
          </p:cNvSpPr>
          <p:nvPr>
            <p:ph type="body" sz="quarter" idx="24" hasCustomPrompt="1"/>
          </p:nvPr>
        </p:nvSpPr>
        <p:spPr>
          <a:xfrm>
            <a:off x="3412068" y="2853759"/>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42" name="Text Placeholder 29"/>
          <p:cNvSpPr>
            <a:spLocks noGrp="1"/>
          </p:cNvSpPr>
          <p:nvPr>
            <p:ph type="body" sz="quarter" idx="25" hasCustomPrompt="1"/>
          </p:nvPr>
        </p:nvSpPr>
        <p:spPr>
          <a:xfrm>
            <a:off x="3412068" y="5471525"/>
            <a:ext cx="2596896" cy="431800"/>
          </a:xfrm>
        </p:spPr>
        <p:txBody>
          <a:bodyPr anchor="ctr">
            <a:normAutofit/>
          </a:bodyPr>
          <a:lstStyle>
            <a:lvl1pPr marL="0" indent="0" algn="ctr">
              <a:buNone/>
              <a:defRPr sz="1800">
                <a:solidFill>
                  <a:srgbClr val="8C9CA6"/>
                </a:solidFill>
              </a:defRPr>
            </a:lvl1pPr>
          </a:lstStyle>
          <a:p>
            <a:pPr lvl="0"/>
            <a:r>
              <a:rPr lang="en-US" smtClean="0"/>
              <a:t>Job Title Here</a:t>
            </a:r>
            <a:endParaRPr lang="en-US"/>
          </a:p>
        </p:txBody>
      </p:sp>
      <p:sp>
        <p:nvSpPr>
          <p:cNvPr id="48" name="Picture Placeholder 10"/>
          <p:cNvSpPr>
            <a:spLocks noGrp="1" noChangeAspect="1"/>
          </p:cNvSpPr>
          <p:nvPr>
            <p:ph type="pic" sz="quarter" idx="28"/>
          </p:nvPr>
        </p:nvSpPr>
        <p:spPr>
          <a:xfrm>
            <a:off x="6007937" y="2321406"/>
            <a:ext cx="2600055" cy="1957811"/>
          </a:xfrm>
          <a:prstGeom prst="hexagon">
            <a:avLst/>
          </a:prstGeom>
          <a:solidFill>
            <a:srgbClr val="F17C3F">
              <a:alpha val="30000"/>
            </a:srgbClr>
          </a:solidFill>
        </p:spPr>
        <p:txBody>
          <a:bodyPr vert="horz" lIns="91440" tIns="45720" rIns="91440" bIns="45720" rtlCol="0">
            <a:normAutofit/>
          </a:bodyPr>
          <a:lstStyle>
            <a:lvl1pPr>
              <a:defRPr lang="en-US"/>
            </a:lvl1pPr>
          </a:lstStyle>
          <a:p>
            <a:pPr lvl="0"/>
            <a:endParaRPr lang="en-US"/>
          </a:p>
        </p:txBody>
      </p:sp>
      <p:sp>
        <p:nvSpPr>
          <p:cNvPr id="49" name="Text Placeholder 29"/>
          <p:cNvSpPr>
            <a:spLocks noGrp="1"/>
          </p:cNvSpPr>
          <p:nvPr>
            <p:ph type="body" sz="quarter" idx="29" hasCustomPrompt="1"/>
          </p:nvPr>
        </p:nvSpPr>
        <p:spPr>
          <a:xfrm>
            <a:off x="6007937" y="1780707"/>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50" name="Text Placeholder 29"/>
          <p:cNvSpPr>
            <a:spLocks noGrp="1"/>
          </p:cNvSpPr>
          <p:nvPr>
            <p:ph type="body" sz="quarter" idx="30" hasCustomPrompt="1"/>
          </p:nvPr>
        </p:nvSpPr>
        <p:spPr>
          <a:xfrm>
            <a:off x="6007937" y="4398473"/>
            <a:ext cx="2596896" cy="431800"/>
          </a:xfrm>
        </p:spPr>
        <p:txBody>
          <a:bodyPr anchor="ctr">
            <a:normAutofit/>
          </a:bodyPr>
          <a:lstStyle>
            <a:lvl1pPr marL="0" indent="0" algn="ctr">
              <a:buNone/>
              <a:defRPr sz="1800">
                <a:solidFill>
                  <a:srgbClr val="8C9CA6"/>
                </a:solidFill>
              </a:defRPr>
            </a:lvl1pPr>
          </a:lstStyle>
          <a:p>
            <a:pPr lvl="0"/>
            <a:r>
              <a:rPr lang="en-US" smtClean="0"/>
              <a:t>Job Title Here</a:t>
            </a:r>
            <a:endParaRPr lang="en-US"/>
          </a:p>
        </p:txBody>
      </p:sp>
      <p:sp>
        <p:nvSpPr>
          <p:cNvPr id="54" name="Picture Placeholder 10"/>
          <p:cNvSpPr>
            <a:spLocks noGrp="1" noChangeAspect="1"/>
          </p:cNvSpPr>
          <p:nvPr>
            <p:ph type="pic" sz="quarter" idx="31"/>
          </p:nvPr>
        </p:nvSpPr>
        <p:spPr>
          <a:xfrm>
            <a:off x="8603806" y="3391318"/>
            <a:ext cx="2600055" cy="1957811"/>
          </a:xfrm>
          <a:prstGeom prst="hexagon">
            <a:avLst/>
          </a:prstGeom>
          <a:solidFill>
            <a:srgbClr val="7BB21B">
              <a:alpha val="30000"/>
            </a:srgbClr>
          </a:solidFill>
        </p:spPr>
        <p:txBody>
          <a:bodyPr vert="horz" lIns="91440" tIns="45720" rIns="91440" bIns="45720" rtlCol="0">
            <a:normAutofit/>
          </a:bodyPr>
          <a:lstStyle>
            <a:lvl1pPr>
              <a:defRPr lang="en-US"/>
            </a:lvl1pPr>
          </a:lstStyle>
          <a:p>
            <a:pPr lvl="0"/>
            <a:endParaRPr lang="en-US"/>
          </a:p>
        </p:txBody>
      </p:sp>
      <p:sp>
        <p:nvSpPr>
          <p:cNvPr id="55" name="Text Placeholder 29"/>
          <p:cNvSpPr>
            <a:spLocks noGrp="1"/>
          </p:cNvSpPr>
          <p:nvPr>
            <p:ph type="body" sz="quarter" idx="32" hasCustomPrompt="1"/>
          </p:nvPr>
        </p:nvSpPr>
        <p:spPr>
          <a:xfrm>
            <a:off x="8603806" y="2850619"/>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56" name="Text Placeholder 29"/>
          <p:cNvSpPr>
            <a:spLocks noGrp="1"/>
          </p:cNvSpPr>
          <p:nvPr>
            <p:ph type="body" sz="quarter" idx="33" hasCustomPrompt="1"/>
          </p:nvPr>
        </p:nvSpPr>
        <p:spPr>
          <a:xfrm>
            <a:off x="8603806" y="5468385"/>
            <a:ext cx="2596896" cy="431800"/>
          </a:xfrm>
        </p:spPr>
        <p:txBody>
          <a:bodyPr anchor="ctr">
            <a:normAutofit/>
          </a:bodyPr>
          <a:lstStyle>
            <a:lvl1pPr marL="0" indent="0" algn="ctr">
              <a:buNone/>
              <a:defRPr sz="1800">
                <a:solidFill>
                  <a:srgbClr val="8C9CA6"/>
                </a:solidFill>
              </a:defRPr>
            </a:lvl1pPr>
          </a:lstStyle>
          <a:p>
            <a:pPr lvl="0"/>
            <a:r>
              <a:rPr lang="en-US" smtClean="0"/>
              <a:t>Job Title Here</a:t>
            </a:r>
            <a:endParaRPr lang="en-US"/>
          </a:p>
        </p:txBody>
      </p:sp>
      <p:grpSp>
        <p:nvGrpSpPr>
          <p:cNvPr id="25" name="Group 24"/>
          <p:cNvGrpSpPr/>
          <p:nvPr userDrawn="1"/>
        </p:nvGrpSpPr>
        <p:grpSpPr>
          <a:xfrm>
            <a:off x="0" y="6766560"/>
            <a:ext cx="12192000" cy="91440"/>
            <a:chOff x="0" y="4480421"/>
            <a:chExt cx="12192000" cy="91440"/>
          </a:xfrm>
        </p:grpSpPr>
        <p:sp>
          <p:nvSpPr>
            <p:cNvPr id="26" name="Rectangle 2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654640444"/>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 pictures oval">
    <p:spTree>
      <p:nvGrpSpPr>
        <p:cNvPr id="1" name=""/>
        <p:cNvGrpSpPr/>
        <p:nvPr/>
      </p:nvGrpSpPr>
      <p:grpSpPr>
        <a:xfrm>
          <a:off x="0" y="0"/>
          <a:ext cx="0" cy="0"/>
          <a:chOff x="0" y="0"/>
          <a:chExt cx="0" cy="0"/>
        </a:xfrm>
      </p:grpSpPr>
      <p:sp>
        <p:nvSpPr>
          <p:cNvPr id="28" name="Oval 27"/>
          <p:cNvSpPr/>
          <p:nvPr userDrawn="1"/>
        </p:nvSpPr>
        <p:spPr>
          <a:xfrm>
            <a:off x="5912775" y="2257292"/>
            <a:ext cx="2780902" cy="2095468"/>
          </a:xfrm>
          <a:prstGeom prst="ellipse">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userDrawn="1"/>
        </p:nvSpPr>
        <p:spPr>
          <a:xfrm>
            <a:off x="3320065" y="3322489"/>
            <a:ext cx="2780902" cy="2095468"/>
          </a:xfrm>
          <a:prstGeom prst="ellipse">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userDrawn="1"/>
        </p:nvSpPr>
        <p:spPr>
          <a:xfrm>
            <a:off x="8511803" y="3322489"/>
            <a:ext cx="2780902" cy="2095468"/>
          </a:xfrm>
          <a:prstGeom prst="ellipse">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userDrawn="1"/>
        </p:nvSpPr>
        <p:spPr>
          <a:xfrm>
            <a:off x="721037" y="2257292"/>
            <a:ext cx="2780902" cy="2095468"/>
          </a:xfrm>
          <a:prstGeom prst="ellipse">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5" name="Picture Placeholder 10"/>
          <p:cNvSpPr>
            <a:spLocks noGrp="1" noChangeAspect="1"/>
          </p:cNvSpPr>
          <p:nvPr>
            <p:ph type="pic" sz="quarter" idx="14"/>
          </p:nvPr>
        </p:nvSpPr>
        <p:spPr>
          <a:xfrm>
            <a:off x="813040" y="2321406"/>
            <a:ext cx="2600055" cy="1957811"/>
          </a:xfrm>
          <a:prstGeom prst="ellipse">
            <a:avLst/>
          </a:prstGeom>
          <a:solidFill>
            <a:srgbClr val="0095CD">
              <a:alpha val="30000"/>
            </a:srgbClr>
          </a:solidFill>
          <a:ln w="57150">
            <a:noFill/>
          </a:ln>
        </p:spPr>
        <p:txBody>
          <a:bodyPr/>
          <a:lstStyle/>
          <a:p>
            <a:endParaRPr lang="en-US"/>
          </a:p>
        </p:txBody>
      </p:sp>
      <p:sp>
        <p:nvSpPr>
          <p:cNvPr id="30" name="Text Placeholder 29"/>
          <p:cNvSpPr>
            <a:spLocks noGrp="1"/>
          </p:cNvSpPr>
          <p:nvPr>
            <p:ph type="body" sz="quarter" idx="18" hasCustomPrompt="1"/>
          </p:nvPr>
        </p:nvSpPr>
        <p:spPr>
          <a:xfrm>
            <a:off x="813040" y="1780707"/>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35" name="Text Placeholder 29"/>
          <p:cNvSpPr>
            <a:spLocks noGrp="1"/>
          </p:cNvSpPr>
          <p:nvPr>
            <p:ph type="body" sz="quarter" idx="22" hasCustomPrompt="1"/>
          </p:nvPr>
        </p:nvSpPr>
        <p:spPr>
          <a:xfrm>
            <a:off x="813040" y="4398473"/>
            <a:ext cx="2596896" cy="431800"/>
          </a:xfrm>
        </p:spPr>
        <p:txBody>
          <a:bodyPr anchor="ctr">
            <a:normAutofit/>
          </a:bodyPr>
          <a:lstStyle>
            <a:lvl1pPr marL="0" indent="0" algn="ctr">
              <a:buNone/>
              <a:defRPr sz="1800">
                <a:solidFill>
                  <a:srgbClr val="8C9CA6"/>
                </a:solidFill>
              </a:defRPr>
            </a:lvl1pPr>
          </a:lstStyle>
          <a:p>
            <a:pPr lvl="0"/>
            <a:r>
              <a:rPr lang="en-US" smtClean="0"/>
              <a:t>Job Title Here</a:t>
            </a:r>
            <a:endParaRPr lang="en-US"/>
          </a:p>
        </p:txBody>
      </p:sp>
      <p:sp>
        <p:nvSpPr>
          <p:cNvPr id="40" name="Picture Placeholder 10"/>
          <p:cNvSpPr>
            <a:spLocks noGrp="1" noChangeAspect="1"/>
          </p:cNvSpPr>
          <p:nvPr>
            <p:ph type="pic" sz="quarter" idx="23"/>
          </p:nvPr>
        </p:nvSpPr>
        <p:spPr>
          <a:xfrm>
            <a:off x="3410489" y="3391318"/>
            <a:ext cx="2600055" cy="1957811"/>
          </a:xfrm>
          <a:prstGeom prst="ellipse">
            <a:avLst/>
          </a:prstGeom>
          <a:solidFill>
            <a:srgbClr val="324D5E">
              <a:alpha val="30000"/>
            </a:srgbClr>
          </a:solidFill>
          <a:ln w="57150">
            <a:noFill/>
          </a:ln>
        </p:spPr>
        <p:txBody>
          <a:bodyPr vert="horz" lIns="91440" tIns="45720" rIns="91440" bIns="45720" rtlCol="0">
            <a:normAutofit/>
          </a:bodyPr>
          <a:lstStyle>
            <a:lvl1pPr>
              <a:defRPr lang="en-US"/>
            </a:lvl1pPr>
          </a:lstStyle>
          <a:p>
            <a:pPr lvl="0"/>
            <a:endParaRPr lang="en-US"/>
          </a:p>
        </p:txBody>
      </p:sp>
      <p:sp>
        <p:nvSpPr>
          <p:cNvPr id="41" name="Text Placeholder 29"/>
          <p:cNvSpPr>
            <a:spLocks noGrp="1"/>
          </p:cNvSpPr>
          <p:nvPr>
            <p:ph type="body" sz="quarter" idx="24" hasCustomPrompt="1"/>
          </p:nvPr>
        </p:nvSpPr>
        <p:spPr>
          <a:xfrm>
            <a:off x="3412068" y="2853759"/>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42" name="Text Placeholder 29"/>
          <p:cNvSpPr>
            <a:spLocks noGrp="1"/>
          </p:cNvSpPr>
          <p:nvPr>
            <p:ph type="body" sz="quarter" idx="25" hasCustomPrompt="1"/>
          </p:nvPr>
        </p:nvSpPr>
        <p:spPr>
          <a:xfrm>
            <a:off x="3412068" y="5471525"/>
            <a:ext cx="2596896" cy="431800"/>
          </a:xfrm>
        </p:spPr>
        <p:txBody>
          <a:bodyPr anchor="ctr">
            <a:normAutofit/>
          </a:bodyPr>
          <a:lstStyle>
            <a:lvl1pPr marL="0" indent="0" algn="ctr">
              <a:buNone/>
              <a:defRPr sz="1800">
                <a:solidFill>
                  <a:srgbClr val="8C9CA6"/>
                </a:solidFill>
              </a:defRPr>
            </a:lvl1pPr>
          </a:lstStyle>
          <a:p>
            <a:pPr lvl="0"/>
            <a:r>
              <a:rPr lang="en-US" smtClean="0"/>
              <a:t>Job Title Here</a:t>
            </a:r>
            <a:endParaRPr lang="en-US"/>
          </a:p>
        </p:txBody>
      </p:sp>
      <p:sp>
        <p:nvSpPr>
          <p:cNvPr id="48" name="Picture Placeholder 10"/>
          <p:cNvSpPr>
            <a:spLocks noGrp="1" noChangeAspect="1"/>
          </p:cNvSpPr>
          <p:nvPr>
            <p:ph type="pic" sz="quarter" idx="28"/>
          </p:nvPr>
        </p:nvSpPr>
        <p:spPr>
          <a:xfrm>
            <a:off x="6007937" y="2321406"/>
            <a:ext cx="2600055" cy="1957811"/>
          </a:xfrm>
          <a:prstGeom prst="ellipse">
            <a:avLst/>
          </a:prstGeom>
          <a:solidFill>
            <a:srgbClr val="F17C3F">
              <a:alpha val="30000"/>
            </a:srgbClr>
          </a:solidFill>
          <a:ln w="57150">
            <a:noFill/>
          </a:ln>
        </p:spPr>
        <p:txBody>
          <a:bodyPr vert="horz" lIns="91440" tIns="45720" rIns="91440" bIns="45720" rtlCol="0">
            <a:normAutofit/>
          </a:bodyPr>
          <a:lstStyle>
            <a:lvl1pPr>
              <a:defRPr lang="en-US"/>
            </a:lvl1pPr>
          </a:lstStyle>
          <a:p>
            <a:pPr lvl="0"/>
            <a:endParaRPr lang="en-US"/>
          </a:p>
        </p:txBody>
      </p:sp>
      <p:sp>
        <p:nvSpPr>
          <p:cNvPr id="49" name="Text Placeholder 29"/>
          <p:cNvSpPr>
            <a:spLocks noGrp="1"/>
          </p:cNvSpPr>
          <p:nvPr>
            <p:ph type="body" sz="quarter" idx="29" hasCustomPrompt="1"/>
          </p:nvPr>
        </p:nvSpPr>
        <p:spPr>
          <a:xfrm>
            <a:off x="6007937" y="1780707"/>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50" name="Text Placeholder 29"/>
          <p:cNvSpPr>
            <a:spLocks noGrp="1"/>
          </p:cNvSpPr>
          <p:nvPr>
            <p:ph type="body" sz="quarter" idx="30" hasCustomPrompt="1"/>
          </p:nvPr>
        </p:nvSpPr>
        <p:spPr>
          <a:xfrm>
            <a:off x="6007937" y="4398473"/>
            <a:ext cx="2596896" cy="431800"/>
          </a:xfrm>
        </p:spPr>
        <p:txBody>
          <a:bodyPr anchor="ctr">
            <a:normAutofit/>
          </a:bodyPr>
          <a:lstStyle>
            <a:lvl1pPr marL="0" indent="0" algn="ctr">
              <a:buNone/>
              <a:defRPr sz="1800">
                <a:solidFill>
                  <a:srgbClr val="8C9CA6"/>
                </a:solidFill>
              </a:defRPr>
            </a:lvl1pPr>
          </a:lstStyle>
          <a:p>
            <a:pPr lvl="0"/>
            <a:r>
              <a:rPr lang="en-US" smtClean="0"/>
              <a:t>Job Title Here</a:t>
            </a:r>
            <a:endParaRPr lang="en-US"/>
          </a:p>
        </p:txBody>
      </p:sp>
      <p:sp>
        <p:nvSpPr>
          <p:cNvPr id="54" name="Picture Placeholder 10"/>
          <p:cNvSpPr>
            <a:spLocks noGrp="1" noChangeAspect="1"/>
          </p:cNvSpPr>
          <p:nvPr>
            <p:ph type="pic" sz="quarter" idx="31"/>
          </p:nvPr>
        </p:nvSpPr>
        <p:spPr>
          <a:xfrm>
            <a:off x="8603806" y="3391318"/>
            <a:ext cx="2600055" cy="1957811"/>
          </a:xfrm>
          <a:prstGeom prst="ellipse">
            <a:avLst/>
          </a:prstGeom>
          <a:solidFill>
            <a:srgbClr val="7BB21B">
              <a:alpha val="30000"/>
            </a:srgbClr>
          </a:solidFill>
          <a:ln w="57150">
            <a:noFill/>
          </a:ln>
        </p:spPr>
        <p:txBody>
          <a:bodyPr vert="horz" lIns="91440" tIns="45720" rIns="91440" bIns="45720" rtlCol="0">
            <a:normAutofit/>
          </a:bodyPr>
          <a:lstStyle>
            <a:lvl1pPr>
              <a:defRPr lang="en-US"/>
            </a:lvl1pPr>
          </a:lstStyle>
          <a:p>
            <a:pPr lvl="0"/>
            <a:endParaRPr lang="en-US"/>
          </a:p>
        </p:txBody>
      </p:sp>
      <p:sp>
        <p:nvSpPr>
          <p:cNvPr id="55" name="Text Placeholder 29"/>
          <p:cNvSpPr>
            <a:spLocks noGrp="1"/>
          </p:cNvSpPr>
          <p:nvPr>
            <p:ph type="body" sz="quarter" idx="32" hasCustomPrompt="1"/>
          </p:nvPr>
        </p:nvSpPr>
        <p:spPr>
          <a:xfrm>
            <a:off x="8603806" y="2850619"/>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56" name="Text Placeholder 29"/>
          <p:cNvSpPr>
            <a:spLocks noGrp="1"/>
          </p:cNvSpPr>
          <p:nvPr>
            <p:ph type="body" sz="quarter" idx="33" hasCustomPrompt="1"/>
          </p:nvPr>
        </p:nvSpPr>
        <p:spPr>
          <a:xfrm>
            <a:off x="8603806" y="5468385"/>
            <a:ext cx="2596896" cy="431800"/>
          </a:xfrm>
        </p:spPr>
        <p:txBody>
          <a:bodyPr anchor="ctr">
            <a:normAutofit/>
          </a:bodyPr>
          <a:lstStyle>
            <a:lvl1pPr marL="0" indent="0" algn="ctr">
              <a:buNone/>
              <a:defRPr sz="1800">
                <a:solidFill>
                  <a:srgbClr val="8C9CA6"/>
                </a:solidFill>
              </a:defRPr>
            </a:lvl1pPr>
          </a:lstStyle>
          <a:p>
            <a:pPr lvl="0"/>
            <a:r>
              <a:rPr lang="en-US" smtClean="0"/>
              <a:t>Job Title Here</a:t>
            </a:r>
            <a:endParaRPr lang="en-US"/>
          </a:p>
        </p:txBody>
      </p:sp>
      <p:grpSp>
        <p:nvGrpSpPr>
          <p:cNvPr id="37" name="Group 36"/>
          <p:cNvGrpSpPr/>
          <p:nvPr userDrawn="1"/>
        </p:nvGrpSpPr>
        <p:grpSpPr>
          <a:xfrm>
            <a:off x="0" y="6766560"/>
            <a:ext cx="12192000" cy="91440"/>
            <a:chOff x="0" y="4480421"/>
            <a:chExt cx="12192000" cy="91440"/>
          </a:xfrm>
        </p:grpSpPr>
        <p:sp>
          <p:nvSpPr>
            <p:cNvPr id="38" name="Rectangle 37"/>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169171537"/>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x2 pictures circle">
    <p:spTree>
      <p:nvGrpSpPr>
        <p:cNvPr id="1" name=""/>
        <p:cNvGrpSpPr/>
        <p:nvPr/>
      </p:nvGrpSpPr>
      <p:grpSpPr>
        <a:xfrm>
          <a:off x="0" y="0"/>
          <a:ext cx="0" cy="0"/>
          <a:chOff x="0" y="0"/>
          <a:chExt cx="0" cy="0"/>
        </a:xfrm>
      </p:grpSpPr>
      <p:sp>
        <p:nvSpPr>
          <p:cNvPr id="3" name="Oval 2"/>
          <p:cNvSpPr>
            <a:spLocks noChangeAspect="1"/>
          </p:cNvSpPr>
          <p:nvPr userDrawn="1"/>
        </p:nvSpPr>
        <p:spPr>
          <a:xfrm>
            <a:off x="894311" y="1825748"/>
            <a:ext cx="1998578" cy="1998578"/>
          </a:xfrm>
          <a:prstGeom prst="ellipse">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icture Placeholder 10"/>
          <p:cNvSpPr>
            <a:spLocks noGrp="1" noChangeAspect="1"/>
          </p:cNvSpPr>
          <p:nvPr>
            <p:ph type="pic" sz="quarter" idx="14"/>
          </p:nvPr>
        </p:nvSpPr>
        <p:spPr>
          <a:xfrm>
            <a:off x="971180" y="1902617"/>
            <a:ext cx="1844841" cy="1844841"/>
          </a:xfrm>
          <a:prstGeom prst="ellipse">
            <a:avLst/>
          </a:prstGeom>
          <a:solidFill>
            <a:srgbClr val="0095CD">
              <a:alpha val="30000"/>
            </a:srgbClr>
          </a:solidFill>
          <a:ln w="57150">
            <a:noFill/>
          </a:ln>
        </p:spPr>
        <p:txBody>
          <a:bodyPr/>
          <a:lstStyle/>
          <a:p>
            <a:endParaRPr lang="en-US"/>
          </a:p>
        </p:txBody>
      </p:sp>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30" name="Text Placeholder 29"/>
          <p:cNvSpPr>
            <a:spLocks noGrp="1"/>
          </p:cNvSpPr>
          <p:nvPr>
            <p:ph type="body" sz="quarter" idx="18" hasCustomPrompt="1"/>
          </p:nvPr>
        </p:nvSpPr>
        <p:spPr>
          <a:xfrm>
            <a:off x="595152" y="1445009"/>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51" name="Oval 50"/>
          <p:cNvSpPr>
            <a:spLocks noChangeAspect="1"/>
          </p:cNvSpPr>
          <p:nvPr userDrawn="1"/>
        </p:nvSpPr>
        <p:spPr>
          <a:xfrm>
            <a:off x="8889332" y="1825748"/>
            <a:ext cx="1998578" cy="1998578"/>
          </a:xfrm>
          <a:prstGeom prst="ellipse">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Picture Placeholder 10"/>
          <p:cNvSpPr>
            <a:spLocks noGrp="1" noChangeAspect="1"/>
          </p:cNvSpPr>
          <p:nvPr>
            <p:ph type="pic" sz="quarter" idx="19"/>
          </p:nvPr>
        </p:nvSpPr>
        <p:spPr>
          <a:xfrm>
            <a:off x="8966201" y="1902617"/>
            <a:ext cx="1844841" cy="1844841"/>
          </a:xfrm>
          <a:prstGeom prst="ellipse">
            <a:avLst/>
          </a:prstGeom>
          <a:solidFill>
            <a:srgbClr val="0095CD">
              <a:alpha val="30000"/>
            </a:srgbClr>
          </a:solidFill>
          <a:ln w="57150">
            <a:noFill/>
          </a:ln>
        </p:spPr>
        <p:txBody>
          <a:bodyPr/>
          <a:lstStyle/>
          <a:p>
            <a:endParaRPr lang="en-US"/>
          </a:p>
        </p:txBody>
      </p:sp>
      <p:sp>
        <p:nvSpPr>
          <p:cNvPr id="53" name="Text Placeholder 29"/>
          <p:cNvSpPr>
            <a:spLocks noGrp="1"/>
          </p:cNvSpPr>
          <p:nvPr>
            <p:ph type="body" sz="quarter" idx="20" hasCustomPrompt="1"/>
          </p:nvPr>
        </p:nvSpPr>
        <p:spPr>
          <a:xfrm>
            <a:off x="8590173" y="1445009"/>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57" name="Oval 56"/>
          <p:cNvSpPr>
            <a:spLocks noChangeAspect="1"/>
          </p:cNvSpPr>
          <p:nvPr userDrawn="1"/>
        </p:nvSpPr>
        <p:spPr>
          <a:xfrm>
            <a:off x="6224325" y="1825748"/>
            <a:ext cx="1998578" cy="1998578"/>
          </a:xfrm>
          <a:prstGeom prst="ellipse">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Picture Placeholder 10"/>
          <p:cNvSpPr>
            <a:spLocks noGrp="1" noChangeAspect="1"/>
          </p:cNvSpPr>
          <p:nvPr>
            <p:ph type="pic" sz="quarter" idx="21"/>
          </p:nvPr>
        </p:nvSpPr>
        <p:spPr>
          <a:xfrm>
            <a:off x="6301194" y="1902617"/>
            <a:ext cx="1844841" cy="1844841"/>
          </a:xfrm>
          <a:prstGeom prst="ellipse">
            <a:avLst/>
          </a:prstGeom>
          <a:solidFill>
            <a:srgbClr val="0095CD">
              <a:alpha val="30000"/>
            </a:srgbClr>
          </a:solidFill>
          <a:ln w="57150">
            <a:noFill/>
          </a:ln>
        </p:spPr>
        <p:txBody>
          <a:bodyPr/>
          <a:lstStyle/>
          <a:p>
            <a:endParaRPr lang="en-US"/>
          </a:p>
        </p:txBody>
      </p:sp>
      <p:sp>
        <p:nvSpPr>
          <p:cNvPr id="59" name="Text Placeholder 29"/>
          <p:cNvSpPr>
            <a:spLocks noGrp="1"/>
          </p:cNvSpPr>
          <p:nvPr>
            <p:ph type="body" sz="quarter" idx="22" hasCustomPrompt="1"/>
          </p:nvPr>
        </p:nvSpPr>
        <p:spPr>
          <a:xfrm>
            <a:off x="5925166" y="1445009"/>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60" name="Oval 59"/>
          <p:cNvSpPr>
            <a:spLocks noChangeAspect="1"/>
          </p:cNvSpPr>
          <p:nvPr userDrawn="1"/>
        </p:nvSpPr>
        <p:spPr>
          <a:xfrm>
            <a:off x="3559318" y="1825748"/>
            <a:ext cx="1998578" cy="1998578"/>
          </a:xfrm>
          <a:prstGeom prst="ellipse">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Picture Placeholder 10"/>
          <p:cNvSpPr>
            <a:spLocks noGrp="1" noChangeAspect="1"/>
          </p:cNvSpPr>
          <p:nvPr>
            <p:ph type="pic" sz="quarter" idx="23"/>
          </p:nvPr>
        </p:nvSpPr>
        <p:spPr>
          <a:xfrm>
            <a:off x="3636187" y="1902617"/>
            <a:ext cx="1844841" cy="1844841"/>
          </a:xfrm>
          <a:prstGeom prst="ellipse">
            <a:avLst/>
          </a:prstGeom>
          <a:solidFill>
            <a:srgbClr val="0095CD">
              <a:alpha val="30000"/>
            </a:srgbClr>
          </a:solidFill>
          <a:ln w="57150">
            <a:noFill/>
          </a:ln>
        </p:spPr>
        <p:txBody>
          <a:bodyPr/>
          <a:lstStyle/>
          <a:p>
            <a:endParaRPr lang="en-US"/>
          </a:p>
        </p:txBody>
      </p:sp>
      <p:sp>
        <p:nvSpPr>
          <p:cNvPr id="62" name="Text Placeholder 29"/>
          <p:cNvSpPr>
            <a:spLocks noGrp="1"/>
          </p:cNvSpPr>
          <p:nvPr>
            <p:ph type="body" sz="quarter" idx="24" hasCustomPrompt="1"/>
          </p:nvPr>
        </p:nvSpPr>
        <p:spPr>
          <a:xfrm>
            <a:off x="3260159" y="1445009"/>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67" name="Oval 66"/>
          <p:cNvSpPr>
            <a:spLocks noChangeAspect="1"/>
          </p:cNvSpPr>
          <p:nvPr userDrawn="1"/>
        </p:nvSpPr>
        <p:spPr>
          <a:xfrm>
            <a:off x="894311" y="4268934"/>
            <a:ext cx="1998578" cy="1998578"/>
          </a:xfrm>
          <a:prstGeom prst="ellipse">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Picture Placeholder 10"/>
          <p:cNvSpPr>
            <a:spLocks noGrp="1" noChangeAspect="1"/>
          </p:cNvSpPr>
          <p:nvPr>
            <p:ph type="pic" sz="quarter" idx="25"/>
          </p:nvPr>
        </p:nvSpPr>
        <p:spPr>
          <a:xfrm>
            <a:off x="971180" y="4345803"/>
            <a:ext cx="1844841" cy="1844841"/>
          </a:xfrm>
          <a:prstGeom prst="ellipse">
            <a:avLst/>
          </a:prstGeom>
          <a:solidFill>
            <a:srgbClr val="0095CD">
              <a:alpha val="30000"/>
            </a:srgbClr>
          </a:solidFill>
          <a:ln w="57150">
            <a:noFill/>
          </a:ln>
        </p:spPr>
        <p:txBody>
          <a:bodyPr/>
          <a:lstStyle/>
          <a:p>
            <a:endParaRPr lang="en-US"/>
          </a:p>
        </p:txBody>
      </p:sp>
      <p:sp>
        <p:nvSpPr>
          <p:cNvPr id="69" name="Text Placeholder 29"/>
          <p:cNvSpPr>
            <a:spLocks noGrp="1"/>
          </p:cNvSpPr>
          <p:nvPr>
            <p:ph type="body" sz="quarter" idx="26" hasCustomPrompt="1"/>
          </p:nvPr>
        </p:nvSpPr>
        <p:spPr>
          <a:xfrm>
            <a:off x="595152" y="3888195"/>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70" name="Oval 69"/>
          <p:cNvSpPr>
            <a:spLocks noChangeAspect="1"/>
          </p:cNvSpPr>
          <p:nvPr userDrawn="1"/>
        </p:nvSpPr>
        <p:spPr>
          <a:xfrm>
            <a:off x="8889332" y="4268934"/>
            <a:ext cx="1998578" cy="1998578"/>
          </a:xfrm>
          <a:prstGeom prst="ellipse">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Picture Placeholder 10"/>
          <p:cNvSpPr>
            <a:spLocks noGrp="1" noChangeAspect="1"/>
          </p:cNvSpPr>
          <p:nvPr>
            <p:ph type="pic" sz="quarter" idx="27"/>
          </p:nvPr>
        </p:nvSpPr>
        <p:spPr>
          <a:xfrm>
            <a:off x="8966201" y="4345803"/>
            <a:ext cx="1844841" cy="1844841"/>
          </a:xfrm>
          <a:prstGeom prst="ellipse">
            <a:avLst/>
          </a:prstGeom>
          <a:solidFill>
            <a:srgbClr val="0095CD">
              <a:alpha val="30000"/>
            </a:srgbClr>
          </a:solidFill>
          <a:ln w="57150">
            <a:noFill/>
          </a:ln>
        </p:spPr>
        <p:txBody>
          <a:bodyPr/>
          <a:lstStyle/>
          <a:p>
            <a:endParaRPr lang="en-US"/>
          </a:p>
        </p:txBody>
      </p:sp>
      <p:sp>
        <p:nvSpPr>
          <p:cNvPr id="72" name="Text Placeholder 29"/>
          <p:cNvSpPr>
            <a:spLocks noGrp="1"/>
          </p:cNvSpPr>
          <p:nvPr>
            <p:ph type="body" sz="quarter" idx="28" hasCustomPrompt="1"/>
          </p:nvPr>
        </p:nvSpPr>
        <p:spPr>
          <a:xfrm>
            <a:off x="8590173" y="3888195"/>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73" name="Oval 72"/>
          <p:cNvSpPr>
            <a:spLocks noChangeAspect="1"/>
          </p:cNvSpPr>
          <p:nvPr userDrawn="1"/>
        </p:nvSpPr>
        <p:spPr>
          <a:xfrm>
            <a:off x="6224325" y="4268934"/>
            <a:ext cx="1998578" cy="1998578"/>
          </a:xfrm>
          <a:prstGeom prst="ellipse">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Picture Placeholder 10"/>
          <p:cNvSpPr>
            <a:spLocks noGrp="1" noChangeAspect="1"/>
          </p:cNvSpPr>
          <p:nvPr>
            <p:ph type="pic" sz="quarter" idx="29"/>
          </p:nvPr>
        </p:nvSpPr>
        <p:spPr>
          <a:xfrm>
            <a:off x="6301194" y="4345803"/>
            <a:ext cx="1844841" cy="1844841"/>
          </a:xfrm>
          <a:prstGeom prst="ellipse">
            <a:avLst/>
          </a:prstGeom>
          <a:solidFill>
            <a:srgbClr val="0095CD">
              <a:alpha val="30000"/>
            </a:srgbClr>
          </a:solidFill>
          <a:ln w="57150">
            <a:noFill/>
          </a:ln>
        </p:spPr>
        <p:txBody>
          <a:bodyPr/>
          <a:lstStyle/>
          <a:p>
            <a:endParaRPr lang="en-US"/>
          </a:p>
        </p:txBody>
      </p:sp>
      <p:sp>
        <p:nvSpPr>
          <p:cNvPr id="75" name="Text Placeholder 29"/>
          <p:cNvSpPr>
            <a:spLocks noGrp="1"/>
          </p:cNvSpPr>
          <p:nvPr>
            <p:ph type="body" sz="quarter" idx="30" hasCustomPrompt="1"/>
          </p:nvPr>
        </p:nvSpPr>
        <p:spPr>
          <a:xfrm>
            <a:off x="5925166" y="3888195"/>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76" name="Oval 75"/>
          <p:cNvSpPr>
            <a:spLocks noChangeAspect="1"/>
          </p:cNvSpPr>
          <p:nvPr userDrawn="1"/>
        </p:nvSpPr>
        <p:spPr>
          <a:xfrm>
            <a:off x="3559318" y="4268934"/>
            <a:ext cx="1998578" cy="1998578"/>
          </a:xfrm>
          <a:prstGeom prst="ellipse">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Picture Placeholder 10"/>
          <p:cNvSpPr>
            <a:spLocks noGrp="1" noChangeAspect="1"/>
          </p:cNvSpPr>
          <p:nvPr>
            <p:ph type="pic" sz="quarter" idx="31"/>
          </p:nvPr>
        </p:nvSpPr>
        <p:spPr>
          <a:xfrm>
            <a:off x="3636187" y="4345803"/>
            <a:ext cx="1844841" cy="1844841"/>
          </a:xfrm>
          <a:prstGeom prst="ellipse">
            <a:avLst/>
          </a:prstGeom>
          <a:solidFill>
            <a:srgbClr val="0095CD">
              <a:alpha val="30000"/>
            </a:srgbClr>
          </a:solidFill>
          <a:ln w="57150">
            <a:noFill/>
          </a:ln>
        </p:spPr>
        <p:txBody>
          <a:bodyPr/>
          <a:lstStyle/>
          <a:p>
            <a:endParaRPr lang="en-US"/>
          </a:p>
        </p:txBody>
      </p:sp>
      <p:sp>
        <p:nvSpPr>
          <p:cNvPr id="78" name="Text Placeholder 29"/>
          <p:cNvSpPr>
            <a:spLocks noGrp="1"/>
          </p:cNvSpPr>
          <p:nvPr>
            <p:ph type="body" sz="quarter" idx="32" hasCustomPrompt="1"/>
          </p:nvPr>
        </p:nvSpPr>
        <p:spPr>
          <a:xfrm>
            <a:off x="3260159" y="3888195"/>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grpSp>
        <p:nvGrpSpPr>
          <p:cNvPr id="37" name="Group 36"/>
          <p:cNvGrpSpPr/>
          <p:nvPr userDrawn="1"/>
        </p:nvGrpSpPr>
        <p:grpSpPr>
          <a:xfrm>
            <a:off x="0" y="6766560"/>
            <a:ext cx="12192000" cy="91440"/>
            <a:chOff x="0" y="4480421"/>
            <a:chExt cx="12192000" cy="91440"/>
          </a:xfrm>
        </p:grpSpPr>
        <p:sp>
          <p:nvSpPr>
            <p:cNvPr id="38" name="Rectangle 37"/>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68557465"/>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 pictures title and desc #2">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5" name="Picture Placeholder 10"/>
          <p:cNvSpPr>
            <a:spLocks noGrp="1" noChangeAspect="1"/>
          </p:cNvSpPr>
          <p:nvPr>
            <p:ph type="pic" sz="quarter" idx="14"/>
          </p:nvPr>
        </p:nvSpPr>
        <p:spPr>
          <a:xfrm>
            <a:off x="354775" y="1425680"/>
            <a:ext cx="2600055" cy="1957811"/>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18" name="Picture Placeholder 10"/>
          <p:cNvSpPr>
            <a:spLocks noGrp="1" noChangeAspect="1"/>
          </p:cNvSpPr>
          <p:nvPr>
            <p:ph type="pic" sz="quarter" idx="15"/>
          </p:nvPr>
        </p:nvSpPr>
        <p:spPr>
          <a:xfrm>
            <a:off x="3316627" y="1425680"/>
            <a:ext cx="2600055" cy="1957811"/>
          </a:xfrm>
          <a:solidFill>
            <a:srgbClr val="324D5E">
              <a:alpha val="30000"/>
            </a:srgbClr>
          </a:solidFill>
        </p:spPr>
        <p:txBody>
          <a:bodyPr vert="horz" lIns="91440" tIns="45720" rIns="91440" bIns="45720" rtlCol="0">
            <a:normAutofit/>
          </a:bodyPr>
          <a:lstStyle>
            <a:lvl1pPr>
              <a:defRPr lang="en-US"/>
            </a:lvl1pPr>
          </a:lstStyle>
          <a:p>
            <a:pPr lvl="0"/>
            <a:endParaRPr lang="en-US"/>
          </a:p>
        </p:txBody>
      </p:sp>
      <p:sp>
        <p:nvSpPr>
          <p:cNvPr id="21" name="Picture Placeholder 10"/>
          <p:cNvSpPr>
            <a:spLocks noGrp="1" noChangeAspect="1"/>
          </p:cNvSpPr>
          <p:nvPr>
            <p:ph type="pic" sz="quarter" idx="16"/>
          </p:nvPr>
        </p:nvSpPr>
        <p:spPr>
          <a:xfrm>
            <a:off x="6278479" y="1425679"/>
            <a:ext cx="2600055" cy="1957811"/>
          </a:xfrm>
          <a:solidFill>
            <a:srgbClr val="F17C3F">
              <a:alpha val="30000"/>
            </a:srgbClr>
          </a:solidFill>
        </p:spPr>
        <p:txBody>
          <a:bodyPr vert="horz" lIns="91440" tIns="45720" rIns="91440" bIns="45720" rtlCol="0">
            <a:normAutofit/>
          </a:bodyPr>
          <a:lstStyle>
            <a:lvl1pPr>
              <a:defRPr lang="en-US"/>
            </a:lvl1pPr>
          </a:lstStyle>
          <a:p>
            <a:pPr lvl="0"/>
            <a:endParaRPr lang="en-US"/>
          </a:p>
        </p:txBody>
      </p:sp>
      <p:sp>
        <p:nvSpPr>
          <p:cNvPr id="24" name="Picture Placeholder 10"/>
          <p:cNvSpPr>
            <a:spLocks noGrp="1" noChangeAspect="1"/>
          </p:cNvSpPr>
          <p:nvPr>
            <p:ph type="pic" sz="quarter" idx="17"/>
          </p:nvPr>
        </p:nvSpPr>
        <p:spPr>
          <a:xfrm>
            <a:off x="9240330" y="1425678"/>
            <a:ext cx="2600055" cy="1957811"/>
          </a:xfrm>
          <a:solidFill>
            <a:srgbClr val="7BB21B">
              <a:alpha val="30000"/>
            </a:srgbClr>
          </a:solidFill>
        </p:spPr>
        <p:txBody>
          <a:bodyPr vert="horz" lIns="91440" tIns="45720" rIns="91440" bIns="45720" rtlCol="0">
            <a:normAutofit/>
          </a:bodyPr>
          <a:lstStyle>
            <a:lvl1pPr>
              <a:defRPr lang="en-US"/>
            </a:lvl1pPr>
          </a:lstStyle>
          <a:p>
            <a:pPr lvl="0"/>
            <a:endParaRPr lang="en-US"/>
          </a:p>
        </p:txBody>
      </p:sp>
      <p:sp>
        <p:nvSpPr>
          <p:cNvPr id="17" name="Rectangle 16"/>
          <p:cNvSpPr/>
          <p:nvPr userDrawn="1"/>
        </p:nvSpPr>
        <p:spPr>
          <a:xfrm>
            <a:off x="354775" y="3381481"/>
            <a:ext cx="2596896" cy="91440"/>
          </a:xfrm>
          <a:prstGeom prst="rect">
            <a:avLst/>
          </a:prstGeom>
          <a:solidFill>
            <a:srgbClr val="009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0" name="Rectangle 19"/>
          <p:cNvSpPr/>
          <p:nvPr userDrawn="1"/>
        </p:nvSpPr>
        <p:spPr>
          <a:xfrm>
            <a:off x="3316627" y="3381481"/>
            <a:ext cx="2596896" cy="91440"/>
          </a:xfrm>
          <a:prstGeom prst="rect">
            <a:avLst/>
          </a:prstGeom>
          <a:solidFill>
            <a:srgbClr val="324D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3" name="Rectangle 22"/>
          <p:cNvSpPr/>
          <p:nvPr userDrawn="1"/>
        </p:nvSpPr>
        <p:spPr>
          <a:xfrm>
            <a:off x="6278479" y="3381480"/>
            <a:ext cx="2596896" cy="91440"/>
          </a:xfrm>
          <a:prstGeom prst="rect">
            <a:avLst/>
          </a:prstGeom>
          <a:solidFill>
            <a:srgbClr val="F17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6" name="Rectangle 25"/>
          <p:cNvSpPr/>
          <p:nvPr userDrawn="1"/>
        </p:nvSpPr>
        <p:spPr>
          <a:xfrm>
            <a:off x="9240330" y="3381479"/>
            <a:ext cx="2596896" cy="91440"/>
          </a:xfrm>
          <a:prstGeom prst="rect">
            <a:avLst/>
          </a:prstGeom>
          <a:solidFill>
            <a:srgbClr val="7BB2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0" name="Text Placeholder 29"/>
          <p:cNvSpPr>
            <a:spLocks noGrp="1"/>
          </p:cNvSpPr>
          <p:nvPr>
            <p:ph type="body" sz="quarter" idx="18" hasCustomPrompt="1"/>
          </p:nvPr>
        </p:nvSpPr>
        <p:spPr>
          <a:xfrm>
            <a:off x="354775" y="3514939"/>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32" name="Text Placeholder 29"/>
          <p:cNvSpPr>
            <a:spLocks noGrp="1"/>
          </p:cNvSpPr>
          <p:nvPr>
            <p:ph type="body" sz="quarter" idx="19" hasCustomPrompt="1"/>
          </p:nvPr>
        </p:nvSpPr>
        <p:spPr>
          <a:xfrm>
            <a:off x="3316627" y="3514939"/>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33" name="Text Placeholder 29"/>
          <p:cNvSpPr>
            <a:spLocks noGrp="1"/>
          </p:cNvSpPr>
          <p:nvPr>
            <p:ph type="body" sz="quarter" idx="20" hasCustomPrompt="1"/>
          </p:nvPr>
        </p:nvSpPr>
        <p:spPr>
          <a:xfrm>
            <a:off x="6278479" y="3514939"/>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34" name="Text Placeholder 29"/>
          <p:cNvSpPr>
            <a:spLocks noGrp="1"/>
          </p:cNvSpPr>
          <p:nvPr>
            <p:ph type="body" sz="quarter" idx="21" hasCustomPrompt="1"/>
          </p:nvPr>
        </p:nvSpPr>
        <p:spPr>
          <a:xfrm>
            <a:off x="9240330" y="3514939"/>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35" name="Text Placeholder 29"/>
          <p:cNvSpPr>
            <a:spLocks noGrp="1"/>
          </p:cNvSpPr>
          <p:nvPr>
            <p:ph type="body" sz="quarter" idx="22" hasCustomPrompt="1"/>
          </p:nvPr>
        </p:nvSpPr>
        <p:spPr>
          <a:xfrm>
            <a:off x="354775" y="3912557"/>
            <a:ext cx="2596896" cy="431800"/>
          </a:xfrm>
        </p:spPr>
        <p:txBody>
          <a:bodyPr anchor="ctr">
            <a:normAutofit/>
          </a:bodyPr>
          <a:lstStyle>
            <a:lvl1pPr marL="0" indent="0" algn="ctr">
              <a:buNone/>
              <a:defRPr sz="1800">
                <a:solidFill>
                  <a:srgbClr val="8C9CA6"/>
                </a:solidFill>
              </a:defRPr>
            </a:lvl1pPr>
          </a:lstStyle>
          <a:p>
            <a:pPr lvl="0"/>
            <a:r>
              <a:rPr lang="en-US" smtClean="0"/>
              <a:t>Job Title Here</a:t>
            </a:r>
            <a:endParaRPr lang="en-US"/>
          </a:p>
        </p:txBody>
      </p:sp>
      <p:sp>
        <p:nvSpPr>
          <p:cNvPr id="36" name="Text Placeholder 29"/>
          <p:cNvSpPr>
            <a:spLocks noGrp="1"/>
          </p:cNvSpPr>
          <p:nvPr>
            <p:ph type="body" sz="quarter" idx="23" hasCustomPrompt="1"/>
          </p:nvPr>
        </p:nvSpPr>
        <p:spPr>
          <a:xfrm>
            <a:off x="3316627" y="3912557"/>
            <a:ext cx="2596896" cy="431800"/>
          </a:xfrm>
        </p:spPr>
        <p:txBody>
          <a:bodyPr anchor="ctr">
            <a:normAutofit/>
          </a:bodyPr>
          <a:lstStyle>
            <a:lvl1pPr marL="0" indent="0" algn="ctr">
              <a:buNone/>
              <a:defRPr sz="1800">
                <a:solidFill>
                  <a:srgbClr val="8C9CA6"/>
                </a:solidFill>
              </a:defRPr>
            </a:lvl1pPr>
          </a:lstStyle>
          <a:p>
            <a:pPr lvl="0"/>
            <a:r>
              <a:rPr lang="en-US" smtClean="0"/>
              <a:t>Job Title Here</a:t>
            </a:r>
            <a:endParaRPr lang="en-US"/>
          </a:p>
        </p:txBody>
      </p:sp>
      <p:sp>
        <p:nvSpPr>
          <p:cNvPr id="37" name="Text Placeholder 29"/>
          <p:cNvSpPr>
            <a:spLocks noGrp="1"/>
          </p:cNvSpPr>
          <p:nvPr>
            <p:ph type="body" sz="quarter" idx="24" hasCustomPrompt="1"/>
          </p:nvPr>
        </p:nvSpPr>
        <p:spPr>
          <a:xfrm>
            <a:off x="6278479" y="3912557"/>
            <a:ext cx="2596896" cy="431800"/>
          </a:xfrm>
        </p:spPr>
        <p:txBody>
          <a:bodyPr anchor="ctr">
            <a:normAutofit/>
          </a:bodyPr>
          <a:lstStyle>
            <a:lvl1pPr marL="0" indent="0" algn="ctr">
              <a:buNone/>
              <a:defRPr sz="1800">
                <a:solidFill>
                  <a:srgbClr val="8C9CA6"/>
                </a:solidFill>
              </a:defRPr>
            </a:lvl1pPr>
          </a:lstStyle>
          <a:p>
            <a:pPr lvl="0"/>
            <a:r>
              <a:rPr lang="en-US" smtClean="0"/>
              <a:t>Job Title Here</a:t>
            </a:r>
            <a:endParaRPr lang="en-US"/>
          </a:p>
        </p:txBody>
      </p:sp>
      <p:sp>
        <p:nvSpPr>
          <p:cNvPr id="38" name="Text Placeholder 29"/>
          <p:cNvSpPr>
            <a:spLocks noGrp="1"/>
          </p:cNvSpPr>
          <p:nvPr>
            <p:ph type="body" sz="quarter" idx="25" hasCustomPrompt="1"/>
          </p:nvPr>
        </p:nvSpPr>
        <p:spPr>
          <a:xfrm>
            <a:off x="9240330" y="3912557"/>
            <a:ext cx="2596896" cy="431800"/>
          </a:xfrm>
        </p:spPr>
        <p:txBody>
          <a:bodyPr anchor="ctr">
            <a:normAutofit/>
          </a:bodyPr>
          <a:lstStyle>
            <a:lvl1pPr marL="0" indent="0" algn="ctr">
              <a:buNone/>
              <a:defRPr sz="1800">
                <a:solidFill>
                  <a:srgbClr val="8C9CA6"/>
                </a:solidFill>
              </a:defRPr>
            </a:lvl1pPr>
          </a:lstStyle>
          <a:p>
            <a:pPr lvl="0"/>
            <a:r>
              <a:rPr lang="en-US" smtClean="0"/>
              <a:t>Job Title Here</a:t>
            </a:r>
            <a:endParaRPr lang="en-US"/>
          </a:p>
        </p:txBody>
      </p:sp>
      <p:sp>
        <p:nvSpPr>
          <p:cNvPr id="29" name="Text Placeholder 29"/>
          <p:cNvSpPr>
            <a:spLocks noGrp="1"/>
          </p:cNvSpPr>
          <p:nvPr>
            <p:ph type="body" sz="quarter" idx="26" hasCustomPrompt="1"/>
          </p:nvPr>
        </p:nvSpPr>
        <p:spPr>
          <a:xfrm>
            <a:off x="354775" y="4397494"/>
            <a:ext cx="2596896" cy="1640717"/>
          </a:xfrm>
          <a:solidFill>
            <a:srgbClr val="F9F9F9"/>
          </a:solidFill>
        </p:spPr>
        <p:txBody>
          <a:bodyPr anchor="t">
            <a:noAutofit/>
          </a:bodyPr>
          <a:lstStyle>
            <a:lvl1pPr marL="0" indent="0" algn="just">
              <a:buNone/>
              <a:defRPr sz="1600">
                <a:solidFill>
                  <a:srgbClr val="273339"/>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31" name="Text Placeholder 29"/>
          <p:cNvSpPr>
            <a:spLocks noGrp="1"/>
          </p:cNvSpPr>
          <p:nvPr>
            <p:ph type="body" sz="quarter" idx="27" hasCustomPrompt="1"/>
          </p:nvPr>
        </p:nvSpPr>
        <p:spPr>
          <a:xfrm>
            <a:off x="3314870" y="4397494"/>
            <a:ext cx="2596896" cy="1640717"/>
          </a:xfrm>
          <a:solidFill>
            <a:srgbClr val="F9F9F9"/>
          </a:solidFill>
        </p:spPr>
        <p:txBody>
          <a:bodyPr anchor="t">
            <a:noAutofit/>
          </a:bodyPr>
          <a:lstStyle>
            <a:lvl1pPr marL="0" indent="0" algn="just">
              <a:buNone/>
              <a:defRPr sz="1600">
                <a:solidFill>
                  <a:srgbClr val="273339"/>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39" name="Text Placeholder 29"/>
          <p:cNvSpPr>
            <a:spLocks noGrp="1"/>
          </p:cNvSpPr>
          <p:nvPr>
            <p:ph type="body" sz="quarter" idx="28" hasCustomPrompt="1"/>
          </p:nvPr>
        </p:nvSpPr>
        <p:spPr>
          <a:xfrm>
            <a:off x="6274965" y="4397494"/>
            <a:ext cx="2596896" cy="1640717"/>
          </a:xfrm>
          <a:solidFill>
            <a:srgbClr val="F9F9F9"/>
          </a:solidFill>
        </p:spPr>
        <p:txBody>
          <a:bodyPr anchor="t">
            <a:noAutofit/>
          </a:bodyPr>
          <a:lstStyle>
            <a:lvl1pPr marL="0" indent="0" algn="just">
              <a:buNone/>
              <a:defRPr sz="1600">
                <a:solidFill>
                  <a:srgbClr val="273339"/>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40" name="Text Placeholder 29"/>
          <p:cNvSpPr>
            <a:spLocks noGrp="1"/>
          </p:cNvSpPr>
          <p:nvPr>
            <p:ph type="body" sz="quarter" idx="29" hasCustomPrompt="1"/>
          </p:nvPr>
        </p:nvSpPr>
        <p:spPr>
          <a:xfrm>
            <a:off x="9235060" y="4397494"/>
            <a:ext cx="2596896" cy="1640717"/>
          </a:xfrm>
          <a:solidFill>
            <a:srgbClr val="F9F9F9"/>
          </a:solidFill>
        </p:spPr>
        <p:txBody>
          <a:bodyPr anchor="t">
            <a:noAutofit/>
          </a:bodyPr>
          <a:lstStyle>
            <a:lvl1pPr marL="0" indent="0" algn="just">
              <a:buNone/>
              <a:defRPr sz="1600">
                <a:solidFill>
                  <a:srgbClr val="273339"/>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grpSp>
        <p:nvGrpSpPr>
          <p:cNvPr id="41" name="Group 40"/>
          <p:cNvGrpSpPr/>
          <p:nvPr userDrawn="1"/>
        </p:nvGrpSpPr>
        <p:grpSpPr>
          <a:xfrm>
            <a:off x="0" y="6766560"/>
            <a:ext cx="12192000" cy="91440"/>
            <a:chOff x="0" y="4480421"/>
            <a:chExt cx="12192000" cy="91440"/>
          </a:xfrm>
        </p:grpSpPr>
        <p:sp>
          <p:nvSpPr>
            <p:cNvPr id="42" name="Rectangle 41"/>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75339530"/>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 pictures and skill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5" name="Picture Placeholder 10"/>
          <p:cNvSpPr>
            <a:spLocks noGrp="1" noChangeAspect="1"/>
          </p:cNvSpPr>
          <p:nvPr>
            <p:ph type="pic" sz="quarter" idx="14"/>
          </p:nvPr>
        </p:nvSpPr>
        <p:spPr>
          <a:xfrm>
            <a:off x="354775" y="1425680"/>
            <a:ext cx="2600055" cy="1957811"/>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29" name="Text Placeholder 29"/>
          <p:cNvSpPr>
            <a:spLocks noGrp="1"/>
          </p:cNvSpPr>
          <p:nvPr>
            <p:ph type="body" sz="quarter" idx="26" hasCustomPrompt="1"/>
          </p:nvPr>
        </p:nvSpPr>
        <p:spPr>
          <a:xfrm>
            <a:off x="351616" y="3483798"/>
            <a:ext cx="4684076" cy="816743"/>
          </a:xfrm>
          <a:solidFill>
            <a:srgbClr val="F9F9F9"/>
          </a:solidFill>
        </p:spPr>
        <p:txBody>
          <a:bodyPr anchor="t">
            <a:noAutofit/>
          </a:bodyPr>
          <a:lstStyle>
            <a:lvl1pPr marL="0" indent="0" algn="just">
              <a:buNone/>
              <a:defRPr sz="1200">
                <a:solidFill>
                  <a:srgbClr val="273339"/>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3" name="TextBox 2"/>
          <p:cNvSpPr txBox="1"/>
          <p:nvPr userDrawn="1"/>
        </p:nvSpPr>
        <p:spPr>
          <a:xfrm>
            <a:off x="370264" y="4416650"/>
            <a:ext cx="941283" cy="492443"/>
          </a:xfrm>
          <a:prstGeom prst="rect">
            <a:avLst/>
          </a:prstGeom>
          <a:noFill/>
        </p:spPr>
        <p:txBody>
          <a:bodyPr wrap="none" rtlCol="0">
            <a:spAutoFit/>
          </a:bodyPr>
          <a:lstStyle/>
          <a:p>
            <a:r>
              <a:rPr lang="en-US" sz="2600" smtClean="0"/>
              <a:t>Skills:</a:t>
            </a:r>
            <a:endParaRPr lang="en-US" sz="2600"/>
          </a:p>
        </p:txBody>
      </p:sp>
      <p:sp>
        <p:nvSpPr>
          <p:cNvPr id="85" name="Text Placeholder 29"/>
          <p:cNvSpPr>
            <a:spLocks noGrp="1"/>
          </p:cNvSpPr>
          <p:nvPr>
            <p:ph type="body" sz="quarter" idx="18" hasCustomPrompt="1"/>
          </p:nvPr>
        </p:nvSpPr>
        <p:spPr>
          <a:xfrm>
            <a:off x="2439924" y="1722197"/>
            <a:ext cx="2596896" cy="431800"/>
          </a:xfrm>
          <a:solidFill>
            <a:schemeClr val="accent4"/>
          </a:solidFill>
        </p:spPr>
        <p:txBody>
          <a:bodyPr anchor="ctr">
            <a:normAutofit/>
          </a:bodyPr>
          <a:lstStyle>
            <a:lvl1pPr marL="0" indent="0" algn="r">
              <a:buNone/>
              <a:defRPr sz="2200">
                <a:solidFill>
                  <a:schemeClr val="bg1"/>
                </a:solidFill>
              </a:defRPr>
            </a:lvl1pPr>
          </a:lstStyle>
          <a:p>
            <a:pPr lvl="0"/>
            <a:r>
              <a:rPr lang="en-US" smtClean="0"/>
              <a:t>Name Here</a:t>
            </a:r>
            <a:endParaRPr lang="en-US"/>
          </a:p>
        </p:txBody>
      </p:sp>
      <p:sp>
        <p:nvSpPr>
          <p:cNvPr id="86" name="Text Placeholder 29"/>
          <p:cNvSpPr>
            <a:spLocks noGrp="1"/>
          </p:cNvSpPr>
          <p:nvPr>
            <p:ph type="body" sz="quarter" idx="22" hasCustomPrompt="1"/>
          </p:nvPr>
        </p:nvSpPr>
        <p:spPr>
          <a:xfrm>
            <a:off x="2439924" y="2313821"/>
            <a:ext cx="2596896" cy="431800"/>
          </a:xfrm>
          <a:solidFill>
            <a:schemeClr val="accent1"/>
          </a:solidFill>
        </p:spPr>
        <p:txBody>
          <a:bodyPr anchor="ctr">
            <a:normAutofit/>
          </a:bodyPr>
          <a:lstStyle>
            <a:lvl1pPr marL="0" indent="0" algn="r">
              <a:buNone/>
              <a:defRPr sz="1800">
                <a:solidFill>
                  <a:schemeClr val="bg1"/>
                </a:solidFill>
              </a:defRPr>
            </a:lvl1pPr>
          </a:lstStyle>
          <a:p>
            <a:pPr lvl="0"/>
            <a:r>
              <a:rPr lang="en-US" smtClean="0"/>
              <a:t>Job Title Here</a:t>
            </a:r>
            <a:endParaRPr lang="en-US"/>
          </a:p>
        </p:txBody>
      </p:sp>
      <p:sp>
        <p:nvSpPr>
          <p:cNvPr id="87" name="Text Placeholder 29"/>
          <p:cNvSpPr>
            <a:spLocks noGrp="1"/>
          </p:cNvSpPr>
          <p:nvPr>
            <p:ph type="body" sz="quarter" idx="27" hasCustomPrompt="1"/>
          </p:nvPr>
        </p:nvSpPr>
        <p:spPr>
          <a:xfrm>
            <a:off x="2948511" y="2868500"/>
            <a:ext cx="2087181" cy="431800"/>
          </a:xfrm>
          <a:noFill/>
        </p:spPr>
        <p:txBody>
          <a:bodyPr anchor="ctr">
            <a:normAutofit/>
          </a:bodyPr>
          <a:lstStyle>
            <a:lvl1pPr marL="0" indent="0" algn="r">
              <a:buNone/>
              <a:defRPr sz="1400" u="sng">
                <a:solidFill>
                  <a:srgbClr val="8C9CA6"/>
                </a:solidFill>
              </a:defRPr>
            </a:lvl1pPr>
          </a:lstStyle>
          <a:p>
            <a:pPr lvl="0"/>
            <a:r>
              <a:rPr lang="en-US" smtClean="0"/>
              <a:t>Email here</a:t>
            </a:r>
            <a:endParaRPr lang="en-US"/>
          </a:p>
        </p:txBody>
      </p:sp>
      <p:sp>
        <p:nvSpPr>
          <p:cNvPr id="88" name="Picture Placeholder 10"/>
          <p:cNvSpPr>
            <a:spLocks noGrp="1" noChangeAspect="1"/>
          </p:cNvSpPr>
          <p:nvPr>
            <p:ph type="pic" sz="quarter" idx="28"/>
          </p:nvPr>
        </p:nvSpPr>
        <p:spPr>
          <a:xfrm>
            <a:off x="6893513" y="1425678"/>
            <a:ext cx="2600055" cy="1957811"/>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89" name="Text Placeholder 29"/>
          <p:cNvSpPr>
            <a:spLocks noGrp="1"/>
          </p:cNvSpPr>
          <p:nvPr>
            <p:ph type="body" sz="quarter" idx="29" hasCustomPrompt="1"/>
          </p:nvPr>
        </p:nvSpPr>
        <p:spPr>
          <a:xfrm>
            <a:off x="6890354" y="3483796"/>
            <a:ext cx="4684076" cy="816743"/>
          </a:xfrm>
          <a:solidFill>
            <a:srgbClr val="F9F9F9"/>
          </a:solidFill>
        </p:spPr>
        <p:txBody>
          <a:bodyPr anchor="t">
            <a:noAutofit/>
          </a:bodyPr>
          <a:lstStyle>
            <a:lvl1pPr marL="0" indent="0" algn="just">
              <a:buNone/>
              <a:defRPr sz="1200">
                <a:solidFill>
                  <a:srgbClr val="273339"/>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103" name="TextBox 102"/>
          <p:cNvSpPr txBox="1"/>
          <p:nvPr userDrawn="1"/>
        </p:nvSpPr>
        <p:spPr>
          <a:xfrm>
            <a:off x="6909002" y="4416648"/>
            <a:ext cx="941283" cy="492443"/>
          </a:xfrm>
          <a:prstGeom prst="rect">
            <a:avLst/>
          </a:prstGeom>
          <a:noFill/>
        </p:spPr>
        <p:txBody>
          <a:bodyPr wrap="none" rtlCol="0">
            <a:spAutoFit/>
          </a:bodyPr>
          <a:lstStyle/>
          <a:p>
            <a:r>
              <a:rPr lang="en-US" sz="2600" smtClean="0"/>
              <a:t>Skills:</a:t>
            </a:r>
            <a:endParaRPr lang="en-US" sz="2600"/>
          </a:p>
        </p:txBody>
      </p:sp>
      <p:sp>
        <p:nvSpPr>
          <p:cNvPr id="104" name="Text Placeholder 29"/>
          <p:cNvSpPr>
            <a:spLocks noGrp="1"/>
          </p:cNvSpPr>
          <p:nvPr>
            <p:ph type="body" sz="quarter" idx="30" hasCustomPrompt="1"/>
          </p:nvPr>
        </p:nvSpPr>
        <p:spPr>
          <a:xfrm>
            <a:off x="8978662" y="1722195"/>
            <a:ext cx="2596896" cy="431800"/>
          </a:xfrm>
          <a:solidFill>
            <a:schemeClr val="accent4"/>
          </a:solidFill>
        </p:spPr>
        <p:txBody>
          <a:bodyPr anchor="ctr">
            <a:normAutofit/>
          </a:bodyPr>
          <a:lstStyle>
            <a:lvl1pPr marL="0" indent="0" algn="r">
              <a:buNone/>
              <a:defRPr sz="2200">
                <a:solidFill>
                  <a:schemeClr val="bg1"/>
                </a:solidFill>
              </a:defRPr>
            </a:lvl1pPr>
          </a:lstStyle>
          <a:p>
            <a:pPr lvl="0"/>
            <a:r>
              <a:rPr lang="en-US" smtClean="0"/>
              <a:t>Name Here</a:t>
            </a:r>
            <a:endParaRPr lang="en-US"/>
          </a:p>
        </p:txBody>
      </p:sp>
      <p:sp>
        <p:nvSpPr>
          <p:cNvPr id="105" name="Text Placeholder 29"/>
          <p:cNvSpPr>
            <a:spLocks noGrp="1"/>
          </p:cNvSpPr>
          <p:nvPr>
            <p:ph type="body" sz="quarter" idx="31" hasCustomPrompt="1"/>
          </p:nvPr>
        </p:nvSpPr>
        <p:spPr>
          <a:xfrm>
            <a:off x="8978662" y="2313819"/>
            <a:ext cx="2596896" cy="431800"/>
          </a:xfrm>
          <a:solidFill>
            <a:schemeClr val="accent1"/>
          </a:solidFill>
        </p:spPr>
        <p:txBody>
          <a:bodyPr anchor="ctr">
            <a:normAutofit/>
          </a:bodyPr>
          <a:lstStyle>
            <a:lvl1pPr marL="0" indent="0" algn="r">
              <a:buNone/>
              <a:defRPr sz="1800">
                <a:solidFill>
                  <a:schemeClr val="bg1"/>
                </a:solidFill>
              </a:defRPr>
            </a:lvl1pPr>
          </a:lstStyle>
          <a:p>
            <a:pPr lvl="0"/>
            <a:r>
              <a:rPr lang="en-US" smtClean="0"/>
              <a:t>Job Title Here</a:t>
            </a:r>
            <a:endParaRPr lang="en-US"/>
          </a:p>
        </p:txBody>
      </p:sp>
      <p:sp>
        <p:nvSpPr>
          <p:cNvPr id="106" name="Text Placeholder 29"/>
          <p:cNvSpPr>
            <a:spLocks noGrp="1"/>
          </p:cNvSpPr>
          <p:nvPr>
            <p:ph type="body" sz="quarter" idx="32" hasCustomPrompt="1"/>
          </p:nvPr>
        </p:nvSpPr>
        <p:spPr>
          <a:xfrm>
            <a:off x="9487249" y="2868498"/>
            <a:ext cx="2087181" cy="431800"/>
          </a:xfrm>
          <a:noFill/>
        </p:spPr>
        <p:txBody>
          <a:bodyPr anchor="ctr">
            <a:normAutofit/>
          </a:bodyPr>
          <a:lstStyle>
            <a:lvl1pPr marL="0" indent="0" algn="r">
              <a:buNone/>
              <a:defRPr sz="1400" u="sng">
                <a:solidFill>
                  <a:srgbClr val="8C9CA6"/>
                </a:solidFill>
              </a:defRPr>
            </a:lvl1pPr>
          </a:lstStyle>
          <a:p>
            <a:pPr lvl="0"/>
            <a:r>
              <a:rPr lang="en-US" smtClean="0"/>
              <a:t>Email here</a:t>
            </a:r>
            <a:endParaRPr lang="en-US"/>
          </a:p>
        </p:txBody>
      </p:sp>
      <p:grpSp>
        <p:nvGrpSpPr>
          <p:cNvPr id="25" name="Group 24"/>
          <p:cNvGrpSpPr/>
          <p:nvPr userDrawn="1"/>
        </p:nvGrpSpPr>
        <p:grpSpPr>
          <a:xfrm>
            <a:off x="0" y="6766560"/>
            <a:ext cx="12192000" cy="91440"/>
            <a:chOff x="0" y="4480421"/>
            <a:chExt cx="12192000" cy="91440"/>
          </a:xfrm>
        </p:grpSpPr>
        <p:sp>
          <p:nvSpPr>
            <p:cNvPr id="26" name="Rectangle 2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288484992"/>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 picture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5" name="Picture Placeholder 10"/>
          <p:cNvSpPr>
            <a:spLocks noGrp="1" noChangeAspect="1"/>
          </p:cNvSpPr>
          <p:nvPr>
            <p:ph type="pic" sz="quarter" idx="14"/>
          </p:nvPr>
        </p:nvSpPr>
        <p:spPr>
          <a:xfrm>
            <a:off x="354775" y="1595448"/>
            <a:ext cx="4458968" cy="3357551"/>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18" name="Picture Placeholder 10"/>
          <p:cNvSpPr>
            <a:spLocks noGrp="1" noChangeAspect="1"/>
          </p:cNvSpPr>
          <p:nvPr>
            <p:ph type="pic" sz="quarter" idx="15"/>
          </p:nvPr>
        </p:nvSpPr>
        <p:spPr>
          <a:xfrm>
            <a:off x="6160008" y="1589181"/>
            <a:ext cx="1993392" cy="1501000"/>
          </a:xfrm>
          <a:solidFill>
            <a:srgbClr val="324D5E">
              <a:alpha val="30000"/>
            </a:srgbClr>
          </a:solidFill>
        </p:spPr>
        <p:txBody>
          <a:bodyPr vert="horz" lIns="91440" tIns="45720" rIns="91440" bIns="45720" rtlCol="0">
            <a:normAutofit/>
          </a:bodyPr>
          <a:lstStyle>
            <a:lvl1pPr>
              <a:defRPr lang="en-US"/>
            </a:lvl1pPr>
          </a:lstStyle>
          <a:p>
            <a:pPr lvl="0"/>
            <a:endParaRPr lang="en-US"/>
          </a:p>
        </p:txBody>
      </p:sp>
      <p:sp>
        <p:nvSpPr>
          <p:cNvPr id="17" name="Rectangle 16"/>
          <p:cNvSpPr/>
          <p:nvPr userDrawn="1"/>
        </p:nvSpPr>
        <p:spPr>
          <a:xfrm>
            <a:off x="354775" y="4929496"/>
            <a:ext cx="4462272" cy="91440"/>
          </a:xfrm>
          <a:prstGeom prst="rect">
            <a:avLst/>
          </a:prstGeom>
          <a:solidFill>
            <a:srgbClr val="009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0" name="Rectangle 19"/>
          <p:cNvSpPr/>
          <p:nvPr userDrawn="1"/>
        </p:nvSpPr>
        <p:spPr>
          <a:xfrm>
            <a:off x="6160007" y="3072692"/>
            <a:ext cx="1993392" cy="91440"/>
          </a:xfrm>
          <a:prstGeom prst="rect">
            <a:avLst/>
          </a:prstGeom>
          <a:solidFill>
            <a:srgbClr val="324D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0" name="Text Placeholder 29"/>
          <p:cNvSpPr>
            <a:spLocks noGrp="1"/>
          </p:cNvSpPr>
          <p:nvPr>
            <p:ph type="body" sz="quarter" idx="18" hasCustomPrompt="1"/>
          </p:nvPr>
        </p:nvSpPr>
        <p:spPr>
          <a:xfrm>
            <a:off x="354775" y="5198839"/>
            <a:ext cx="4462272" cy="431800"/>
          </a:xfrm>
        </p:spPr>
        <p:txBody>
          <a:bodyPr anchor="ctr">
            <a:normAutofit/>
          </a:bodyPr>
          <a:lstStyle>
            <a:lvl1pPr marL="0" indent="0" algn="ctr">
              <a:buNone/>
              <a:defRPr sz="3200">
                <a:solidFill>
                  <a:srgbClr val="324D5E"/>
                </a:solidFill>
              </a:defRPr>
            </a:lvl1pPr>
          </a:lstStyle>
          <a:p>
            <a:pPr lvl="0"/>
            <a:r>
              <a:rPr lang="en-US" smtClean="0"/>
              <a:t>Name Here</a:t>
            </a:r>
            <a:endParaRPr lang="en-US"/>
          </a:p>
        </p:txBody>
      </p:sp>
      <p:sp>
        <p:nvSpPr>
          <p:cNvPr id="32" name="Text Placeholder 29"/>
          <p:cNvSpPr>
            <a:spLocks noGrp="1"/>
          </p:cNvSpPr>
          <p:nvPr>
            <p:ph type="body" sz="quarter" idx="19" hasCustomPrompt="1"/>
          </p:nvPr>
        </p:nvSpPr>
        <p:spPr>
          <a:xfrm>
            <a:off x="6160007" y="3168050"/>
            <a:ext cx="1993392" cy="438750"/>
          </a:xfrm>
        </p:spPr>
        <p:txBody>
          <a:bodyPr anchor="ctr">
            <a:normAutofit/>
          </a:bodyPr>
          <a:lstStyle>
            <a:lvl1pPr marL="0" indent="0" algn="ctr">
              <a:buNone/>
              <a:defRPr sz="2000">
                <a:solidFill>
                  <a:srgbClr val="324D5E"/>
                </a:solidFill>
              </a:defRPr>
            </a:lvl1pPr>
          </a:lstStyle>
          <a:p>
            <a:pPr lvl="0"/>
            <a:r>
              <a:rPr lang="en-US" smtClean="0"/>
              <a:t>Name Here</a:t>
            </a:r>
            <a:endParaRPr lang="en-US"/>
          </a:p>
        </p:txBody>
      </p:sp>
      <p:sp>
        <p:nvSpPr>
          <p:cNvPr id="35" name="Text Placeholder 29"/>
          <p:cNvSpPr>
            <a:spLocks noGrp="1"/>
          </p:cNvSpPr>
          <p:nvPr>
            <p:ph type="body" sz="quarter" idx="22" hasCustomPrompt="1"/>
          </p:nvPr>
        </p:nvSpPr>
        <p:spPr>
          <a:xfrm>
            <a:off x="354775" y="5596457"/>
            <a:ext cx="4462272" cy="431800"/>
          </a:xfrm>
        </p:spPr>
        <p:txBody>
          <a:bodyPr anchor="ctr">
            <a:noAutofit/>
          </a:bodyPr>
          <a:lstStyle>
            <a:lvl1pPr marL="0" indent="0" algn="ctr">
              <a:buNone/>
              <a:defRPr sz="2800">
                <a:solidFill>
                  <a:srgbClr val="8C9CA6"/>
                </a:solidFill>
              </a:defRPr>
            </a:lvl1pPr>
          </a:lstStyle>
          <a:p>
            <a:pPr lvl="0"/>
            <a:r>
              <a:rPr lang="en-US" smtClean="0"/>
              <a:t>Job Title Here</a:t>
            </a:r>
            <a:endParaRPr lang="en-US"/>
          </a:p>
        </p:txBody>
      </p:sp>
      <p:sp>
        <p:nvSpPr>
          <p:cNvPr id="36" name="Text Placeholder 29"/>
          <p:cNvSpPr>
            <a:spLocks noGrp="1"/>
          </p:cNvSpPr>
          <p:nvPr>
            <p:ph type="body" sz="quarter" idx="23" hasCustomPrompt="1"/>
          </p:nvPr>
        </p:nvSpPr>
        <p:spPr>
          <a:xfrm>
            <a:off x="6160007" y="3476507"/>
            <a:ext cx="1993392" cy="431800"/>
          </a:xfrm>
        </p:spPr>
        <p:txBody>
          <a:bodyPr anchor="ctr">
            <a:normAutofit/>
          </a:bodyPr>
          <a:lstStyle>
            <a:lvl1pPr marL="0" indent="0" algn="ctr">
              <a:buNone/>
              <a:defRPr sz="1600">
                <a:solidFill>
                  <a:srgbClr val="8C9CA6"/>
                </a:solidFill>
              </a:defRPr>
            </a:lvl1pPr>
          </a:lstStyle>
          <a:p>
            <a:pPr lvl="0"/>
            <a:r>
              <a:rPr lang="en-US" smtClean="0"/>
              <a:t>Job Title Here</a:t>
            </a:r>
            <a:endParaRPr lang="en-US"/>
          </a:p>
        </p:txBody>
      </p:sp>
      <p:sp>
        <p:nvSpPr>
          <p:cNvPr id="45" name="Picture Placeholder 10"/>
          <p:cNvSpPr>
            <a:spLocks noGrp="1" noChangeAspect="1"/>
          </p:cNvSpPr>
          <p:nvPr>
            <p:ph type="pic" sz="quarter" idx="24"/>
          </p:nvPr>
        </p:nvSpPr>
        <p:spPr>
          <a:xfrm>
            <a:off x="6155540" y="4027646"/>
            <a:ext cx="1993392" cy="1501000"/>
          </a:xfrm>
          <a:solidFill>
            <a:srgbClr val="324D5E">
              <a:alpha val="30000"/>
            </a:srgbClr>
          </a:solidFill>
        </p:spPr>
        <p:txBody>
          <a:bodyPr vert="horz" lIns="91440" tIns="45720" rIns="91440" bIns="45720" rtlCol="0">
            <a:normAutofit/>
          </a:bodyPr>
          <a:lstStyle>
            <a:lvl1pPr>
              <a:defRPr lang="en-US"/>
            </a:lvl1pPr>
          </a:lstStyle>
          <a:p>
            <a:pPr lvl="0"/>
            <a:endParaRPr lang="en-US"/>
          </a:p>
        </p:txBody>
      </p:sp>
      <p:sp>
        <p:nvSpPr>
          <p:cNvPr id="46" name="Rectangle 45"/>
          <p:cNvSpPr/>
          <p:nvPr userDrawn="1"/>
        </p:nvSpPr>
        <p:spPr>
          <a:xfrm>
            <a:off x="6155539" y="5511157"/>
            <a:ext cx="1993392" cy="91440"/>
          </a:xfrm>
          <a:prstGeom prst="rect">
            <a:avLst/>
          </a:prstGeom>
          <a:solidFill>
            <a:srgbClr val="324D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47" name="Text Placeholder 29"/>
          <p:cNvSpPr>
            <a:spLocks noGrp="1"/>
          </p:cNvSpPr>
          <p:nvPr>
            <p:ph type="body" sz="quarter" idx="25" hasCustomPrompt="1"/>
          </p:nvPr>
        </p:nvSpPr>
        <p:spPr>
          <a:xfrm>
            <a:off x="6155539" y="5606515"/>
            <a:ext cx="1993392" cy="438750"/>
          </a:xfrm>
        </p:spPr>
        <p:txBody>
          <a:bodyPr anchor="ctr">
            <a:normAutofit/>
          </a:bodyPr>
          <a:lstStyle>
            <a:lvl1pPr marL="0" indent="0" algn="ctr">
              <a:buNone/>
              <a:defRPr sz="2000">
                <a:solidFill>
                  <a:srgbClr val="324D5E"/>
                </a:solidFill>
              </a:defRPr>
            </a:lvl1pPr>
          </a:lstStyle>
          <a:p>
            <a:pPr lvl="0"/>
            <a:r>
              <a:rPr lang="en-US" smtClean="0"/>
              <a:t>Name Here</a:t>
            </a:r>
            <a:endParaRPr lang="en-US"/>
          </a:p>
        </p:txBody>
      </p:sp>
      <p:sp>
        <p:nvSpPr>
          <p:cNvPr id="48" name="Text Placeholder 29"/>
          <p:cNvSpPr>
            <a:spLocks noGrp="1"/>
          </p:cNvSpPr>
          <p:nvPr>
            <p:ph type="body" sz="quarter" idx="26" hasCustomPrompt="1"/>
          </p:nvPr>
        </p:nvSpPr>
        <p:spPr>
          <a:xfrm>
            <a:off x="6155539" y="5914972"/>
            <a:ext cx="1993392" cy="431800"/>
          </a:xfrm>
        </p:spPr>
        <p:txBody>
          <a:bodyPr anchor="ctr">
            <a:normAutofit/>
          </a:bodyPr>
          <a:lstStyle>
            <a:lvl1pPr marL="0" indent="0" algn="ctr">
              <a:buNone/>
              <a:defRPr sz="1600">
                <a:solidFill>
                  <a:srgbClr val="8C9CA6"/>
                </a:solidFill>
              </a:defRPr>
            </a:lvl1pPr>
          </a:lstStyle>
          <a:p>
            <a:pPr lvl="0"/>
            <a:r>
              <a:rPr lang="en-US" smtClean="0"/>
              <a:t>Job Title Here</a:t>
            </a:r>
            <a:endParaRPr lang="en-US"/>
          </a:p>
        </p:txBody>
      </p:sp>
      <p:sp>
        <p:nvSpPr>
          <p:cNvPr id="49" name="Picture Placeholder 10"/>
          <p:cNvSpPr>
            <a:spLocks noGrp="1" noChangeAspect="1"/>
          </p:cNvSpPr>
          <p:nvPr>
            <p:ph type="pic" sz="quarter" idx="27"/>
          </p:nvPr>
        </p:nvSpPr>
        <p:spPr>
          <a:xfrm>
            <a:off x="9360408" y="1589181"/>
            <a:ext cx="1993392" cy="1501000"/>
          </a:xfrm>
          <a:solidFill>
            <a:srgbClr val="324D5E">
              <a:alpha val="30000"/>
            </a:srgbClr>
          </a:solidFill>
        </p:spPr>
        <p:txBody>
          <a:bodyPr vert="horz" lIns="91440" tIns="45720" rIns="91440" bIns="45720" rtlCol="0">
            <a:normAutofit/>
          </a:bodyPr>
          <a:lstStyle>
            <a:lvl1pPr>
              <a:defRPr lang="en-US"/>
            </a:lvl1pPr>
          </a:lstStyle>
          <a:p>
            <a:pPr lvl="0"/>
            <a:endParaRPr lang="en-US"/>
          </a:p>
        </p:txBody>
      </p:sp>
      <p:sp>
        <p:nvSpPr>
          <p:cNvPr id="50" name="Rectangle 49"/>
          <p:cNvSpPr/>
          <p:nvPr userDrawn="1"/>
        </p:nvSpPr>
        <p:spPr>
          <a:xfrm>
            <a:off x="9360407" y="3072692"/>
            <a:ext cx="1993392" cy="91440"/>
          </a:xfrm>
          <a:prstGeom prst="rect">
            <a:avLst/>
          </a:prstGeom>
          <a:solidFill>
            <a:srgbClr val="324D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51" name="Text Placeholder 29"/>
          <p:cNvSpPr>
            <a:spLocks noGrp="1"/>
          </p:cNvSpPr>
          <p:nvPr>
            <p:ph type="body" sz="quarter" idx="28" hasCustomPrompt="1"/>
          </p:nvPr>
        </p:nvSpPr>
        <p:spPr>
          <a:xfrm>
            <a:off x="9360407" y="3168050"/>
            <a:ext cx="1993392" cy="438750"/>
          </a:xfrm>
        </p:spPr>
        <p:txBody>
          <a:bodyPr anchor="ctr">
            <a:normAutofit/>
          </a:bodyPr>
          <a:lstStyle>
            <a:lvl1pPr marL="0" indent="0" algn="ctr">
              <a:buNone/>
              <a:defRPr sz="2000">
                <a:solidFill>
                  <a:srgbClr val="324D5E"/>
                </a:solidFill>
              </a:defRPr>
            </a:lvl1pPr>
          </a:lstStyle>
          <a:p>
            <a:pPr lvl="0"/>
            <a:r>
              <a:rPr lang="en-US" smtClean="0"/>
              <a:t>Name Here</a:t>
            </a:r>
            <a:endParaRPr lang="en-US"/>
          </a:p>
        </p:txBody>
      </p:sp>
      <p:sp>
        <p:nvSpPr>
          <p:cNvPr id="52" name="Text Placeholder 29"/>
          <p:cNvSpPr>
            <a:spLocks noGrp="1"/>
          </p:cNvSpPr>
          <p:nvPr>
            <p:ph type="body" sz="quarter" idx="29" hasCustomPrompt="1"/>
          </p:nvPr>
        </p:nvSpPr>
        <p:spPr>
          <a:xfrm>
            <a:off x="9360407" y="3476507"/>
            <a:ext cx="1993392" cy="431800"/>
          </a:xfrm>
        </p:spPr>
        <p:txBody>
          <a:bodyPr anchor="ctr">
            <a:normAutofit/>
          </a:bodyPr>
          <a:lstStyle>
            <a:lvl1pPr marL="0" indent="0" algn="ctr">
              <a:buNone/>
              <a:defRPr sz="1600">
                <a:solidFill>
                  <a:srgbClr val="8C9CA6"/>
                </a:solidFill>
              </a:defRPr>
            </a:lvl1pPr>
          </a:lstStyle>
          <a:p>
            <a:pPr lvl="0"/>
            <a:r>
              <a:rPr lang="en-US" smtClean="0"/>
              <a:t>Job Title Here</a:t>
            </a:r>
            <a:endParaRPr lang="en-US"/>
          </a:p>
        </p:txBody>
      </p:sp>
      <p:sp>
        <p:nvSpPr>
          <p:cNvPr id="53" name="Picture Placeholder 10"/>
          <p:cNvSpPr>
            <a:spLocks noGrp="1" noChangeAspect="1"/>
          </p:cNvSpPr>
          <p:nvPr>
            <p:ph type="pic" sz="quarter" idx="30"/>
          </p:nvPr>
        </p:nvSpPr>
        <p:spPr>
          <a:xfrm>
            <a:off x="9355940" y="4027646"/>
            <a:ext cx="1993392" cy="1501000"/>
          </a:xfrm>
          <a:solidFill>
            <a:srgbClr val="324D5E">
              <a:alpha val="30000"/>
            </a:srgbClr>
          </a:solidFill>
        </p:spPr>
        <p:txBody>
          <a:bodyPr vert="horz" lIns="91440" tIns="45720" rIns="91440" bIns="45720" rtlCol="0">
            <a:normAutofit/>
          </a:bodyPr>
          <a:lstStyle>
            <a:lvl1pPr>
              <a:defRPr lang="en-US"/>
            </a:lvl1pPr>
          </a:lstStyle>
          <a:p>
            <a:pPr lvl="0"/>
            <a:endParaRPr lang="en-US"/>
          </a:p>
        </p:txBody>
      </p:sp>
      <p:sp>
        <p:nvSpPr>
          <p:cNvPr id="54" name="Rectangle 53"/>
          <p:cNvSpPr/>
          <p:nvPr userDrawn="1"/>
        </p:nvSpPr>
        <p:spPr>
          <a:xfrm>
            <a:off x="9355939" y="5511157"/>
            <a:ext cx="1993392" cy="91440"/>
          </a:xfrm>
          <a:prstGeom prst="rect">
            <a:avLst/>
          </a:prstGeom>
          <a:solidFill>
            <a:srgbClr val="324D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55" name="Text Placeholder 29"/>
          <p:cNvSpPr>
            <a:spLocks noGrp="1"/>
          </p:cNvSpPr>
          <p:nvPr>
            <p:ph type="body" sz="quarter" idx="31" hasCustomPrompt="1"/>
          </p:nvPr>
        </p:nvSpPr>
        <p:spPr>
          <a:xfrm>
            <a:off x="9355939" y="5606515"/>
            <a:ext cx="1993392" cy="438750"/>
          </a:xfrm>
        </p:spPr>
        <p:txBody>
          <a:bodyPr anchor="ctr">
            <a:normAutofit/>
          </a:bodyPr>
          <a:lstStyle>
            <a:lvl1pPr marL="0" indent="0" algn="ctr">
              <a:buNone/>
              <a:defRPr sz="2000">
                <a:solidFill>
                  <a:srgbClr val="324D5E"/>
                </a:solidFill>
              </a:defRPr>
            </a:lvl1pPr>
          </a:lstStyle>
          <a:p>
            <a:pPr lvl="0"/>
            <a:r>
              <a:rPr lang="en-US" smtClean="0"/>
              <a:t>Name Here</a:t>
            </a:r>
            <a:endParaRPr lang="en-US"/>
          </a:p>
        </p:txBody>
      </p:sp>
      <p:sp>
        <p:nvSpPr>
          <p:cNvPr id="56" name="Text Placeholder 29"/>
          <p:cNvSpPr>
            <a:spLocks noGrp="1"/>
          </p:cNvSpPr>
          <p:nvPr>
            <p:ph type="body" sz="quarter" idx="32" hasCustomPrompt="1"/>
          </p:nvPr>
        </p:nvSpPr>
        <p:spPr>
          <a:xfrm>
            <a:off x="9355939" y="5914972"/>
            <a:ext cx="1993392" cy="431800"/>
          </a:xfrm>
        </p:spPr>
        <p:txBody>
          <a:bodyPr anchor="ctr">
            <a:normAutofit/>
          </a:bodyPr>
          <a:lstStyle>
            <a:lvl1pPr marL="0" indent="0" algn="ctr">
              <a:buNone/>
              <a:defRPr sz="1600">
                <a:solidFill>
                  <a:srgbClr val="8C9CA6"/>
                </a:solidFill>
              </a:defRPr>
            </a:lvl1pPr>
          </a:lstStyle>
          <a:p>
            <a:pPr lvl="0"/>
            <a:r>
              <a:rPr lang="en-US" smtClean="0"/>
              <a:t>Job Title Here</a:t>
            </a:r>
            <a:endParaRPr lang="en-US"/>
          </a:p>
        </p:txBody>
      </p:sp>
      <p:grpSp>
        <p:nvGrpSpPr>
          <p:cNvPr id="33" name="Group 32"/>
          <p:cNvGrpSpPr/>
          <p:nvPr userDrawn="1"/>
        </p:nvGrpSpPr>
        <p:grpSpPr>
          <a:xfrm>
            <a:off x="0" y="6766560"/>
            <a:ext cx="12192000" cy="91440"/>
            <a:chOff x="0" y="4480421"/>
            <a:chExt cx="12192000" cy="91440"/>
          </a:xfrm>
        </p:grpSpPr>
        <p:sp>
          <p:nvSpPr>
            <p:cNvPr id="34" name="Rectangle 33"/>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240114456"/>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 pictures and quote">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5" name="Picture Placeholder 10"/>
          <p:cNvSpPr>
            <a:spLocks noGrp="1" noChangeAspect="1"/>
          </p:cNvSpPr>
          <p:nvPr>
            <p:ph type="pic" sz="quarter" idx="14"/>
          </p:nvPr>
        </p:nvSpPr>
        <p:spPr>
          <a:xfrm>
            <a:off x="354775" y="2236041"/>
            <a:ext cx="2600055" cy="1957811"/>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21" name="Picture Placeholder 10"/>
          <p:cNvSpPr>
            <a:spLocks noGrp="1" noChangeAspect="1"/>
          </p:cNvSpPr>
          <p:nvPr>
            <p:ph type="pic" sz="quarter" idx="16"/>
          </p:nvPr>
        </p:nvSpPr>
        <p:spPr>
          <a:xfrm>
            <a:off x="6278479" y="2236040"/>
            <a:ext cx="2600055" cy="1957811"/>
          </a:xfrm>
          <a:solidFill>
            <a:srgbClr val="F17C3F">
              <a:alpha val="30000"/>
            </a:srgbClr>
          </a:solidFill>
        </p:spPr>
        <p:txBody>
          <a:bodyPr vert="horz" lIns="91440" tIns="45720" rIns="91440" bIns="45720" rtlCol="0">
            <a:normAutofit/>
          </a:bodyPr>
          <a:lstStyle>
            <a:lvl1pPr>
              <a:defRPr lang="en-US"/>
            </a:lvl1pPr>
          </a:lstStyle>
          <a:p>
            <a:pPr lvl="0"/>
            <a:endParaRPr lang="en-US"/>
          </a:p>
        </p:txBody>
      </p:sp>
      <p:sp>
        <p:nvSpPr>
          <p:cNvPr id="17" name="Rectangle 16"/>
          <p:cNvSpPr/>
          <p:nvPr userDrawn="1"/>
        </p:nvSpPr>
        <p:spPr>
          <a:xfrm>
            <a:off x="354775" y="4191842"/>
            <a:ext cx="2596896" cy="91440"/>
          </a:xfrm>
          <a:prstGeom prst="rect">
            <a:avLst/>
          </a:prstGeom>
          <a:solidFill>
            <a:srgbClr val="009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3" name="Rectangle 22"/>
          <p:cNvSpPr/>
          <p:nvPr userDrawn="1"/>
        </p:nvSpPr>
        <p:spPr>
          <a:xfrm>
            <a:off x="6278479" y="4191841"/>
            <a:ext cx="2596896" cy="91440"/>
          </a:xfrm>
          <a:prstGeom prst="rect">
            <a:avLst/>
          </a:prstGeom>
          <a:solidFill>
            <a:srgbClr val="F17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0" name="Text Placeholder 29"/>
          <p:cNvSpPr>
            <a:spLocks noGrp="1"/>
          </p:cNvSpPr>
          <p:nvPr>
            <p:ph type="body" sz="quarter" idx="18" hasCustomPrompt="1"/>
          </p:nvPr>
        </p:nvSpPr>
        <p:spPr>
          <a:xfrm>
            <a:off x="354775" y="4325300"/>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33" name="Text Placeholder 29"/>
          <p:cNvSpPr>
            <a:spLocks noGrp="1"/>
          </p:cNvSpPr>
          <p:nvPr>
            <p:ph type="body" sz="quarter" idx="20" hasCustomPrompt="1"/>
          </p:nvPr>
        </p:nvSpPr>
        <p:spPr>
          <a:xfrm>
            <a:off x="6278479" y="4325300"/>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35" name="Text Placeholder 29"/>
          <p:cNvSpPr>
            <a:spLocks noGrp="1"/>
          </p:cNvSpPr>
          <p:nvPr>
            <p:ph type="body" sz="quarter" idx="22" hasCustomPrompt="1"/>
          </p:nvPr>
        </p:nvSpPr>
        <p:spPr>
          <a:xfrm>
            <a:off x="354775" y="4799118"/>
            <a:ext cx="2596896" cy="431800"/>
          </a:xfr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rgbClr val="8C9CA6"/>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mtClean="0"/>
              <a:t>Job Title Here</a:t>
            </a:r>
          </a:p>
        </p:txBody>
      </p:sp>
      <p:sp>
        <p:nvSpPr>
          <p:cNvPr id="37" name="Text Placeholder 29"/>
          <p:cNvSpPr>
            <a:spLocks noGrp="1"/>
          </p:cNvSpPr>
          <p:nvPr>
            <p:ph type="body" sz="quarter" idx="24" hasCustomPrompt="1"/>
          </p:nvPr>
        </p:nvSpPr>
        <p:spPr>
          <a:xfrm>
            <a:off x="6278479" y="4799118"/>
            <a:ext cx="2596896" cy="431800"/>
          </a:xfrm>
        </p:spPr>
        <p:txBody>
          <a:bodyPr anchor="ctr">
            <a:normAutofit/>
          </a:bodyPr>
          <a:lstStyle>
            <a:lvl1pPr marL="0" indent="0" algn="ctr">
              <a:buNone/>
              <a:defRPr sz="1800">
                <a:solidFill>
                  <a:srgbClr val="8C9CA6"/>
                </a:solidFill>
              </a:defRPr>
            </a:lvl1pPr>
          </a:lstStyle>
          <a:p>
            <a:pPr lvl="0"/>
            <a:r>
              <a:rPr lang="en-US" smtClean="0"/>
              <a:t>Job Title Here</a:t>
            </a:r>
            <a:endParaRPr lang="en-US"/>
          </a:p>
        </p:txBody>
      </p:sp>
      <p:sp>
        <p:nvSpPr>
          <p:cNvPr id="31" name="Text Placeholder 29"/>
          <p:cNvSpPr>
            <a:spLocks noGrp="1"/>
          </p:cNvSpPr>
          <p:nvPr>
            <p:ph type="body" sz="quarter" idx="27" hasCustomPrompt="1"/>
          </p:nvPr>
        </p:nvSpPr>
        <p:spPr>
          <a:xfrm>
            <a:off x="3314870" y="2368596"/>
            <a:ext cx="2596896" cy="2862322"/>
          </a:xfrm>
        </p:spPr>
        <p:txBody>
          <a:bodyPr anchor="ctr">
            <a:spAutoFit/>
          </a:bodyPr>
          <a:lstStyle>
            <a:lvl1pPr marL="0" indent="457200" algn="just">
              <a:buNone/>
              <a:defRPr sz="2000">
                <a:solidFill>
                  <a:srgbClr val="324D5E"/>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3" name="TextBox 2"/>
          <p:cNvSpPr txBox="1"/>
          <p:nvPr userDrawn="1"/>
        </p:nvSpPr>
        <p:spPr>
          <a:xfrm>
            <a:off x="3000251" y="1746844"/>
            <a:ext cx="825867" cy="1862048"/>
          </a:xfrm>
          <a:prstGeom prst="rect">
            <a:avLst/>
          </a:prstGeom>
          <a:noFill/>
        </p:spPr>
        <p:txBody>
          <a:bodyPr wrap="none" rtlCol="0">
            <a:spAutoFit/>
          </a:bodyPr>
          <a:lstStyle/>
          <a:p>
            <a:r>
              <a:rPr lang="en-US" sz="11500" b="1" smtClean="0">
                <a:solidFill>
                  <a:srgbClr val="8C9CA6"/>
                </a:solidFill>
              </a:rPr>
              <a:t>“</a:t>
            </a:r>
            <a:endParaRPr lang="en-US" sz="11500" b="1">
              <a:solidFill>
                <a:srgbClr val="8C9CA6"/>
              </a:solidFill>
            </a:endParaRPr>
          </a:p>
        </p:txBody>
      </p:sp>
      <p:sp>
        <p:nvSpPr>
          <p:cNvPr id="41" name="TextBox 40"/>
          <p:cNvSpPr txBox="1"/>
          <p:nvPr userDrawn="1"/>
        </p:nvSpPr>
        <p:spPr>
          <a:xfrm>
            <a:off x="8926209" y="1746844"/>
            <a:ext cx="825867" cy="1862048"/>
          </a:xfrm>
          <a:prstGeom prst="rect">
            <a:avLst/>
          </a:prstGeom>
          <a:noFill/>
        </p:spPr>
        <p:txBody>
          <a:bodyPr wrap="none" rtlCol="0">
            <a:spAutoFit/>
          </a:bodyPr>
          <a:lstStyle/>
          <a:p>
            <a:r>
              <a:rPr lang="en-US" sz="11500" b="1" smtClean="0">
                <a:solidFill>
                  <a:srgbClr val="8C9CA6"/>
                </a:solidFill>
              </a:rPr>
              <a:t>“</a:t>
            </a:r>
            <a:endParaRPr lang="en-US" sz="11500" b="1">
              <a:solidFill>
                <a:srgbClr val="8C9CA6"/>
              </a:solidFill>
            </a:endParaRPr>
          </a:p>
        </p:txBody>
      </p:sp>
      <p:sp>
        <p:nvSpPr>
          <p:cNvPr id="42" name="TextBox 41"/>
          <p:cNvSpPr txBox="1"/>
          <p:nvPr userDrawn="1"/>
        </p:nvSpPr>
        <p:spPr>
          <a:xfrm>
            <a:off x="11353800" y="4650409"/>
            <a:ext cx="825867" cy="1862048"/>
          </a:xfrm>
          <a:prstGeom prst="rect">
            <a:avLst/>
          </a:prstGeom>
          <a:noFill/>
        </p:spPr>
        <p:txBody>
          <a:bodyPr wrap="none" rtlCol="0">
            <a:spAutoFit/>
          </a:bodyPr>
          <a:lstStyle/>
          <a:p>
            <a:r>
              <a:rPr lang="en-US" sz="11500" b="1" smtClean="0">
                <a:solidFill>
                  <a:srgbClr val="8C9CA6"/>
                </a:solidFill>
              </a:rPr>
              <a:t>”</a:t>
            </a:r>
            <a:endParaRPr lang="en-US" sz="11500" b="1">
              <a:solidFill>
                <a:srgbClr val="8C9CA6"/>
              </a:solidFill>
            </a:endParaRPr>
          </a:p>
        </p:txBody>
      </p:sp>
      <p:sp>
        <p:nvSpPr>
          <p:cNvPr id="43" name="TextBox 42"/>
          <p:cNvSpPr txBox="1"/>
          <p:nvPr userDrawn="1"/>
        </p:nvSpPr>
        <p:spPr>
          <a:xfrm>
            <a:off x="5447574" y="4650409"/>
            <a:ext cx="825867" cy="1862048"/>
          </a:xfrm>
          <a:prstGeom prst="rect">
            <a:avLst/>
          </a:prstGeom>
          <a:noFill/>
        </p:spPr>
        <p:txBody>
          <a:bodyPr wrap="none" rtlCol="0">
            <a:spAutoFit/>
          </a:bodyPr>
          <a:lstStyle/>
          <a:p>
            <a:r>
              <a:rPr lang="en-US" sz="11500" b="1" smtClean="0">
                <a:solidFill>
                  <a:srgbClr val="8C9CA6"/>
                </a:solidFill>
              </a:rPr>
              <a:t>”</a:t>
            </a:r>
            <a:endParaRPr lang="en-US" sz="11500" b="1">
              <a:solidFill>
                <a:srgbClr val="8C9CA6"/>
              </a:solidFill>
            </a:endParaRPr>
          </a:p>
        </p:txBody>
      </p:sp>
      <p:sp>
        <p:nvSpPr>
          <p:cNvPr id="22" name="Text Placeholder 21"/>
          <p:cNvSpPr>
            <a:spLocks noGrp="1"/>
          </p:cNvSpPr>
          <p:nvPr>
            <p:ph type="body" sz="quarter" idx="31" hasCustomPrompt="1"/>
          </p:nvPr>
        </p:nvSpPr>
        <p:spPr>
          <a:xfrm>
            <a:off x="9235060" y="2368846"/>
            <a:ext cx="2596896" cy="2862072"/>
          </a:xfrm>
        </p:spPr>
        <p:txBody>
          <a:bodyPr vert="horz" lIns="91440" tIns="45720" rIns="91440" bIns="45720" rtlCol="0">
            <a:spAutoFit/>
          </a:bodyPr>
          <a:lstStyle>
            <a:lvl1pPr marL="0" indent="457200" algn="just">
              <a:buNone/>
              <a:defRPr lang="en-US" sz="2000" smtClean="0">
                <a:solidFill>
                  <a:srgbClr val="324D5E"/>
                </a:solidFill>
              </a:defRPr>
            </a:lvl1pPr>
            <a:lvl2pPr>
              <a:defRPr lang="en-US" smtClean="0"/>
            </a:lvl2pPr>
            <a:lvl3pPr>
              <a:defRPr lang="en-US" smtClean="0"/>
            </a:lvl3pPr>
            <a:lvl4pPr>
              <a:defRPr lang="en-US" smtClean="0"/>
            </a:lvl4pPr>
            <a:lvl5pPr>
              <a:defRPr lang="en-US"/>
            </a:lvl5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grpSp>
        <p:nvGrpSpPr>
          <p:cNvPr id="27" name="Group 26"/>
          <p:cNvGrpSpPr/>
          <p:nvPr userDrawn="1"/>
        </p:nvGrpSpPr>
        <p:grpSpPr>
          <a:xfrm>
            <a:off x="0" y="6766560"/>
            <a:ext cx="12192000" cy="91440"/>
            <a:chOff x="0" y="4480421"/>
            <a:chExt cx="12192000" cy="91440"/>
          </a:xfrm>
        </p:grpSpPr>
        <p:sp>
          <p:nvSpPr>
            <p:cNvPr id="28" name="Rectangle 27"/>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7484205"/>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 pictures and title #2">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5" name="Picture Placeholder 10"/>
          <p:cNvSpPr>
            <a:spLocks noGrp="1" noChangeAspect="1"/>
          </p:cNvSpPr>
          <p:nvPr>
            <p:ph type="pic" sz="quarter" idx="14"/>
          </p:nvPr>
        </p:nvSpPr>
        <p:spPr>
          <a:xfrm>
            <a:off x="310896" y="1425680"/>
            <a:ext cx="2120775" cy="1596919"/>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17" name="Rectangle 16"/>
          <p:cNvSpPr/>
          <p:nvPr userDrawn="1"/>
        </p:nvSpPr>
        <p:spPr>
          <a:xfrm>
            <a:off x="310896" y="3012586"/>
            <a:ext cx="2121408" cy="91440"/>
          </a:xfrm>
          <a:prstGeom prst="rect">
            <a:avLst/>
          </a:prstGeom>
          <a:solidFill>
            <a:srgbClr val="009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0" name="Text Placeholder 29"/>
          <p:cNvSpPr>
            <a:spLocks noGrp="1"/>
          </p:cNvSpPr>
          <p:nvPr>
            <p:ph type="body" sz="quarter" idx="18" hasCustomPrompt="1"/>
          </p:nvPr>
        </p:nvSpPr>
        <p:spPr>
          <a:xfrm>
            <a:off x="310896" y="3274338"/>
            <a:ext cx="2121408" cy="311784"/>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35" name="Text Placeholder 29"/>
          <p:cNvSpPr>
            <a:spLocks noGrp="1"/>
          </p:cNvSpPr>
          <p:nvPr>
            <p:ph type="body" sz="quarter" idx="22" hasCustomPrompt="1"/>
          </p:nvPr>
        </p:nvSpPr>
        <p:spPr>
          <a:xfrm>
            <a:off x="310896" y="3605133"/>
            <a:ext cx="2121408" cy="311784"/>
          </a:xfrm>
        </p:spPr>
        <p:txBody>
          <a:bodyPr anchor="t">
            <a:normAutofit/>
          </a:bodyPr>
          <a:lstStyle>
            <a:lvl1pPr marL="0" indent="0" algn="ctr">
              <a:buNone/>
              <a:defRPr sz="1800">
                <a:solidFill>
                  <a:srgbClr val="8C9CA6"/>
                </a:solidFill>
              </a:defRPr>
            </a:lvl1pPr>
          </a:lstStyle>
          <a:p>
            <a:pPr lvl="0"/>
            <a:r>
              <a:rPr lang="en-US" smtClean="0"/>
              <a:t>Job Title Here</a:t>
            </a:r>
            <a:endParaRPr lang="en-US"/>
          </a:p>
        </p:txBody>
      </p:sp>
      <p:sp>
        <p:nvSpPr>
          <p:cNvPr id="53" name="Picture Placeholder 10"/>
          <p:cNvSpPr>
            <a:spLocks noGrp="1" noChangeAspect="1"/>
          </p:cNvSpPr>
          <p:nvPr>
            <p:ph type="pic" sz="quarter" idx="23"/>
          </p:nvPr>
        </p:nvSpPr>
        <p:spPr>
          <a:xfrm>
            <a:off x="3460496" y="3274113"/>
            <a:ext cx="2120775" cy="1596919"/>
          </a:xfrm>
          <a:solidFill>
            <a:srgbClr val="324D5E">
              <a:alpha val="30000"/>
            </a:srgbClr>
          </a:solidFill>
        </p:spPr>
        <p:txBody>
          <a:bodyPr vert="horz" lIns="91440" tIns="45720" rIns="91440" bIns="45720" rtlCol="0">
            <a:normAutofit/>
          </a:bodyPr>
          <a:lstStyle>
            <a:lvl1pPr>
              <a:defRPr lang="en-US"/>
            </a:lvl1pPr>
          </a:lstStyle>
          <a:p>
            <a:pPr lvl="0"/>
            <a:endParaRPr lang="en-US"/>
          </a:p>
        </p:txBody>
      </p:sp>
      <p:sp>
        <p:nvSpPr>
          <p:cNvPr id="54" name="Rectangle 53"/>
          <p:cNvSpPr/>
          <p:nvPr userDrawn="1"/>
        </p:nvSpPr>
        <p:spPr>
          <a:xfrm>
            <a:off x="3460496" y="4861019"/>
            <a:ext cx="2121408" cy="91440"/>
          </a:xfrm>
          <a:prstGeom prst="rect">
            <a:avLst/>
          </a:prstGeom>
          <a:solidFill>
            <a:srgbClr val="324D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55" name="Text Placeholder 29"/>
          <p:cNvSpPr>
            <a:spLocks noGrp="1"/>
          </p:cNvSpPr>
          <p:nvPr>
            <p:ph type="body" sz="quarter" idx="24" hasCustomPrompt="1"/>
          </p:nvPr>
        </p:nvSpPr>
        <p:spPr>
          <a:xfrm>
            <a:off x="3460496" y="5122771"/>
            <a:ext cx="2121408" cy="311784"/>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56" name="Text Placeholder 29"/>
          <p:cNvSpPr>
            <a:spLocks noGrp="1"/>
          </p:cNvSpPr>
          <p:nvPr>
            <p:ph type="body" sz="quarter" idx="25" hasCustomPrompt="1"/>
          </p:nvPr>
        </p:nvSpPr>
        <p:spPr>
          <a:xfrm>
            <a:off x="3460496" y="5453566"/>
            <a:ext cx="2121408" cy="311784"/>
          </a:xfrm>
        </p:spPr>
        <p:txBody>
          <a:bodyPr anchor="t">
            <a:normAutofit/>
          </a:bodyPr>
          <a:lstStyle>
            <a:lvl1pPr marL="0" indent="0" algn="ctr">
              <a:buNone/>
              <a:defRPr sz="1800">
                <a:solidFill>
                  <a:srgbClr val="8C9CA6"/>
                </a:solidFill>
              </a:defRPr>
            </a:lvl1pPr>
          </a:lstStyle>
          <a:p>
            <a:pPr lvl="0"/>
            <a:r>
              <a:rPr lang="en-US" smtClean="0"/>
              <a:t>Job Title Here</a:t>
            </a:r>
            <a:endParaRPr lang="en-US"/>
          </a:p>
        </p:txBody>
      </p:sp>
      <p:sp>
        <p:nvSpPr>
          <p:cNvPr id="57" name="Picture Placeholder 10"/>
          <p:cNvSpPr>
            <a:spLocks noGrp="1" noChangeAspect="1"/>
          </p:cNvSpPr>
          <p:nvPr>
            <p:ph type="pic" sz="quarter" idx="26"/>
          </p:nvPr>
        </p:nvSpPr>
        <p:spPr>
          <a:xfrm>
            <a:off x="6610096" y="1425680"/>
            <a:ext cx="2120775" cy="1596919"/>
          </a:xfrm>
          <a:solidFill>
            <a:srgbClr val="F17C3F">
              <a:alpha val="30000"/>
            </a:srgbClr>
          </a:solidFill>
        </p:spPr>
        <p:txBody>
          <a:bodyPr vert="horz" lIns="91440" tIns="45720" rIns="91440" bIns="45720" rtlCol="0">
            <a:normAutofit/>
          </a:bodyPr>
          <a:lstStyle>
            <a:lvl1pPr>
              <a:defRPr lang="en-US"/>
            </a:lvl1pPr>
          </a:lstStyle>
          <a:p>
            <a:pPr lvl="0"/>
            <a:endParaRPr lang="en-US"/>
          </a:p>
        </p:txBody>
      </p:sp>
      <p:sp>
        <p:nvSpPr>
          <p:cNvPr id="58" name="Rectangle 57"/>
          <p:cNvSpPr/>
          <p:nvPr userDrawn="1"/>
        </p:nvSpPr>
        <p:spPr>
          <a:xfrm>
            <a:off x="6610096" y="3012586"/>
            <a:ext cx="2121408" cy="91440"/>
          </a:xfrm>
          <a:prstGeom prst="rect">
            <a:avLst/>
          </a:prstGeom>
          <a:solidFill>
            <a:srgbClr val="F17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59" name="Text Placeholder 29"/>
          <p:cNvSpPr>
            <a:spLocks noGrp="1"/>
          </p:cNvSpPr>
          <p:nvPr>
            <p:ph type="body" sz="quarter" idx="27" hasCustomPrompt="1"/>
          </p:nvPr>
        </p:nvSpPr>
        <p:spPr>
          <a:xfrm>
            <a:off x="6610096" y="3274338"/>
            <a:ext cx="2121408" cy="311784"/>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60" name="Text Placeholder 29"/>
          <p:cNvSpPr>
            <a:spLocks noGrp="1"/>
          </p:cNvSpPr>
          <p:nvPr>
            <p:ph type="body" sz="quarter" idx="28" hasCustomPrompt="1"/>
          </p:nvPr>
        </p:nvSpPr>
        <p:spPr>
          <a:xfrm>
            <a:off x="6610096" y="3605133"/>
            <a:ext cx="2121408" cy="311784"/>
          </a:xfrm>
        </p:spPr>
        <p:txBody>
          <a:bodyPr anchor="t">
            <a:normAutofit/>
          </a:bodyPr>
          <a:lstStyle>
            <a:lvl1pPr marL="0" indent="0" algn="ctr">
              <a:buNone/>
              <a:defRPr sz="1800">
                <a:solidFill>
                  <a:srgbClr val="8C9CA6"/>
                </a:solidFill>
              </a:defRPr>
            </a:lvl1pPr>
          </a:lstStyle>
          <a:p>
            <a:pPr lvl="0"/>
            <a:r>
              <a:rPr lang="en-US" smtClean="0"/>
              <a:t>Job Title Here</a:t>
            </a:r>
            <a:endParaRPr lang="en-US"/>
          </a:p>
        </p:txBody>
      </p:sp>
      <p:sp>
        <p:nvSpPr>
          <p:cNvPr id="61" name="Picture Placeholder 10"/>
          <p:cNvSpPr>
            <a:spLocks noGrp="1" noChangeAspect="1"/>
          </p:cNvSpPr>
          <p:nvPr>
            <p:ph type="pic" sz="quarter" idx="29"/>
          </p:nvPr>
        </p:nvSpPr>
        <p:spPr>
          <a:xfrm>
            <a:off x="9759696" y="3274338"/>
            <a:ext cx="2120775" cy="1596919"/>
          </a:xfrm>
          <a:solidFill>
            <a:srgbClr val="7BB21B">
              <a:alpha val="30000"/>
            </a:srgbClr>
          </a:solidFill>
        </p:spPr>
        <p:txBody>
          <a:bodyPr vert="horz" lIns="91440" tIns="45720" rIns="91440" bIns="45720" rtlCol="0">
            <a:normAutofit/>
          </a:bodyPr>
          <a:lstStyle>
            <a:lvl1pPr>
              <a:defRPr lang="en-US"/>
            </a:lvl1pPr>
          </a:lstStyle>
          <a:p>
            <a:pPr lvl="0"/>
            <a:endParaRPr lang="en-US"/>
          </a:p>
        </p:txBody>
      </p:sp>
      <p:sp>
        <p:nvSpPr>
          <p:cNvPr id="62" name="Rectangle 61"/>
          <p:cNvSpPr/>
          <p:nvPr userDrawn="1"/>
        </p:nvSpPr>
        <p:spPr>
          <a:xfrm>
            <a:off x="9759696" y="4861244"/>
            <a:ext cx="2121408" cy="91440"/>
          </a:xfrm>
          <a:prstGeom prst="rect">
            <a:avLst/>
          </a:prstGeom>
          <a:solidFill>
            <a:srgbClr val="7BB2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63" name="Text Placeholder 29"/>
          <p:cNvSpPr>
            <a:spLocks noGrp="1"/>
          </p:cNvSpPr>
          <p:nvPr>
            <p:ph type="body" sz="quarter" idx="30" hasCustomPrompt="1"/>
          </p:nvPr>
        </p:nvSpPr>
        <p:spPr>
          <a:xfrm>
            <a:off x="9759696" y="5122996"/>
            <a:ext cx="2121408" cy="311784"/>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64" name="Text Placeholder 29"/>
          <p:cNvSpPr>
            <a:spLocks noGrp="1"/>
          </p:cNvSpPr>
          <p:nvPr>
            <p:ph type="body" sz="quarter" idx="31" hasCustomPrompt="1"/>
          </p:nvPr>
        </p:nvSpPr>
        <p:spPr>
          <a:xfrm>
            <a:off x="9759696" y="5453791"/>
            <a:ext cx="2121408" cy="311784"/>
          </a:xfrm>
        </p:spPr>
        <p:txBody>
          <a:bodyPr anchor="t">
            <a:noAutofit/>
          </a:bodyPr>
          <a:lstStyle>
            <a:lvl1pPr marL="0" indent="0" algn="ctr">
              <a:buNone/>
              <a:defRPr sz="1800">
                <a:solidFill>
                  <a:srgbClr val="8C9CA6"/>
                </a:solidFill>
              </a:defRPr>
            </a:lvl1pPr>
          </a:lstStyle>
          <a:p>
            <a:pPr lvl="0"/>
            <a:r>
              <a:rPr lang="en-US" smtClean="0"/>
              <a:t>Job Title Here</a:t>
            </a:r>
            <a:endParaRPr lang="en-US"/>
          </a:p>
        </p:txBody>
      </p:sp>
      <p:grpSp>
        <p:nvGrpSpPr>
          <p:cNvPr id="29" name="Group 28"/>
          <p:cNvGrpSpPr/>
          <p:nvPr userDrawn="1"/>
        </p:nvGrpSpPr>
        <p:grpSpPr>
          <a:xfrm>
            <a:off x="0" y="6766560"/>
            <a:ext cx="12192000" cy="91440"/>
            <a:chOff x="0" y="4480421"/>
            <a:chExt cx="12192000" cy="91440"/>
          </a:xfrm>
        </p:grpSpPr>
        <p:sp>
          <p:nvSpPr>
            <p:cNvPr id="31" name="Rectangle 30"/>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5819716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681569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 pictures timeline">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5" name="Picture Placeholder 10"/>
          <p:cNvSpPr>
            <a:spLocks noGrp="1" noChangeAspect="1"/>
          </p:cNvSpPr>
          <p:nvPr>
            <p:ph type="pic" sz="quarter" idx="14"/>
          </p:nvPr>
        </p:nvSpPr>
        <p:spPr>
          <a:xfrm>
            <a:off x="579706" y="1589809"/>
            <a:ext cx="2120775" cy="1596919"/>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17" name="Rectangle 16"/>
          <p:cNvSpPr/>
          <p:nvPr userDrawn="1"/>
        </p:nvSpPr>
        <p:spPr>
          <a:xfrm>
            <a:off x="579706" y="3176715"/>
            <a:ext cx="2121408" cy="91440"/>
          </a:xfrm>
          <a:prstGeom prst="rect">
            <a:avLst/>
          </a:prstGeom>
          <a:solidFill>
            <a:srgbClr val="009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5" name="Text Placeholder 29"/>
          <p:cNvSpPr>
            <a:spLocks noGrp="1"/>
          </p:cNvSpPr>
          <p:nvPr>
            <p:ph type="body" sz="quarter" idx="22" hasCustomPrompt="1"/>
          </p:nvPr>
        </p:nvSpPr>
        <p:spPr>
          <a:xfrm>
            <a:off x="579706" y="3950472"/>
            <a:ext cx="2121408" cy="311784"/>
          </a:xfrm>
        </p:spPr>
        <p:txBody>
          <a:bodyPr anchor="t">
            <a:normAutofit/>
          </a:bodyPr>
          <a:lstStyle>
            <a:lvl1pPr marL="0" indent="0" algn="ctr">
              <a:buNone/>
              <a:defRPr sz="1800">
                <a:solidFill>
                  <a:srgbClr val="8C9CA6"/>
                </a:solidFill>
              </a:defRPr>
            </a:lvl1pPr>
          </a:lstStyle>
          <a:p>
            <a:pPr lvl="0"/>
            <a:r>
              <a:rPr lang="en-US" smtClean="0"/>
              <a:t>Job Title Here</a:t>
            </a:r>
            <a:endParaRPr lang="en-US"/>
          </a:p>
        </p:txBody>
      </p:sp>
      <p:sp>
        <p:nvSpPr>
          <p:cNvPr id="53" name="Picture Placeholder 10"/>
          <p:cNvSpPr>
            <a:spLocks noGrp="1" noChangeAspect="1"/>
          </p:cNvSpPr>
          <p:nvPr>
            <p:ph type="pic" sz="quarter" idx="23"/>
          </p:nvPr>
        </p:nvSpPr>
        <p:spPr>
          <a:xfrm>
            <a:off x="3553978" y="3950472"/>
            <a:ext cx="2120775" cy="1596919"/>
          </a:xfrm>
          <a:solidFill>
            <a:srgbClr val="324D5E">
              <a:alpha val="30000"/>
            </a:srgbClr>
          </a:solidFill>
        </p:spPr>
        <p:txBody>
          <a:bodyPr vert="horz" lIns="91440" tIns="45720" rIns="91440" bIns="45720" rtlCol="0">
            <a:normAutofit/>
          </a:bodyPr>
          <a:lstStyle>
            <a:lvl1pPr>
              <a:defRPr lang="en-US"/>
            </a:lvl1pPr>
          </a:lstStyle>
          <a:p>
            <a:pPr lvl="0"/>
            <a:endParaRPr lang="en-US"/>
          </a:p>
        </p:txBody>
      </p:sp>
      <p:sp>
        <p:nvSpPr>
          <p:cNvPr id="54" name="Rectangle 53"/>
          <p:cNvSpPr/>
          <p:nvPr userDrawn="1"/>
        </p:nvSpPr>
        <p:spPr>
          <a:xfrm>
            <a:off x="3553345" y="5537378"/>
            <a:ext cx="2121408" cy="91440"/>
          </a:xfrm>
          <a:prstGeom prst="rect">
            <a:avLst/>
          </a:prstGeom>
          <a:solidFill>
            <a:srgbClr val="324D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56" name="Text Placeholder 29"/>
          <p:cNvSpPr>
            <a:spLocks noGrp="1"/>
          </p:cNvSpPr>
          <p:nvPr>
            <p:ph type="body" sz="quarter" idx="25" hasCustomPrompt="1"/>
          </p:nvPr>
        </p:nvSpPr>
        <p:spPr>
          <a:xfrm>
            <a:off x="3553345" y="5735868"/>
            <a:ext cx="2121408" cy="311784"/>
          </a:xfrm>
        </p:spPr>
        <p:txBody>
          <a:bodyPr anchor="t">
            <a:normAutofit/>
          </a:bodyPr>
          <a:lstStyle>
            <a:lvl1pPr marL="0" indent="0" algn="ctr">
              <a:buNone/>
              <a:defRPr sz="1800">
                <a:solidFill>
                  <a:srgbClr val="8C9CA6"/>
                </a:solidFill>
              </a:defRPr>
            </a:lvl1pPr>
          </a:lstStyle>
          <a:p>
            <a:pPr lvl="0"/>
            <a:r>
              <a:rPr lang="en-US" smtClean="0"/>
              <a:t>Job Title Here</a:t>
            </a:r>
            <a:endParaRPr lang="en-US"/>
          </a:p>
        </p:txBody>
      </p:sp>
      <p:sp>
        <p:nvSpPr>
          <p:cNvPr id="61" name="Picture Placeholder 10"/>
          <p:cNvSpPr>
            <a:spLocks noGrp="1" noChangeAspect="1"/>
          </p:cNvSpPr>
          <p:nvPr>
            <p:ph type="pic" sz="quarter" idx="29"/>
          </p:nvPr>
        </p:nvSpPr>
        <p:spPr>
          <a:xfrm>
            <a:off x="9393235" y="3950697"/>
            <a:ext cx="2120775" cy="1596919"/>
          </a:xfrm>
          <a:solidFill>
            <a:srgbClr val="7BB21B">
              <a:alpha val="30000"/>
            </a:srgbClr>
          </a:solidFill>
        </p:spPr>
        <p:txBody>
          <a:bodyPr vert="horz" lIns="91440" tIns="45720" rIns="91440" bIns="45720" rtlCol="0">
            <a:normAutofit/>
          </a:bodyPr>
          <a:lstStyle>
            <a:lvl1pPr>
              <a:defRPr lang="en-US"/>
            </a:lvl1pPr>
          </a:lstStyle>
          <a:p>
            <a:pPr lvl="0"/>
            <a:endParaRPr lang="en-US"/>
          </a:p>
        </p:txBody>
      </p:sp>
      <p:sp>
        <p:nvSpPr>
          <p:cNvPr id="62" name="Rectangle 61"/>
          <p:cNvSpPr/>
          <p:nvPr userDrawn="1"/>
        </p:nvSpPr>
        <p:spPr>
          <a:xfrm>
            <a:off x="9393235" y="5537603"/>
            <a:ext cx="2121408" cy="91440"/>
          </a:xfrm>
          <a:prstGeom prst="rect">
            <a:avLst/>
          </a:prstGeom>
          <a:solidFill>
            <a:srgbClr val="7BB2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64" name="Text Placeholder 29"/>
          <p:cNvSpPr>
            <a:spLocks noGrp="1"/>
          </p:cNvSpPr>
          <p:nvPr>
            <p:ph type="body" sz="quarter" idx="31" hasCustomPrompt="1"/>
          </p:nvPr>
        </p:nvSpPr>
        <p:spPr>
          <a:xfrm>
            <a:off x="9393235" y="5736093"/>
            <a:ext cx="2121408" cy="311784"/>
          </a:xfrm>
        </p:spPr>
        <p:txBody>
          <a:bodyPr anchor="t">
            <a:noAutofit/>
          </a:bodyPr>
          <a:lstStyle>
            <a:lvl1pPr marL="0" indent="0" algn="ctr">
              <a:buNone/>
              <a:defRPr sz="1800">
                <a:solidFill>
                  <a:srgbClr val="8C9CA6"/>
                </a:solidFill>
              </a:defRPr>
            </a:lvl1pPr>
          </a:lstStyle>
          <a:p>
            <a:pPr lvl="0"/>
            <a:r>
              <a:rPr lang="en-US" smtClean="0"/>
              <a:t>Job Title Here</a:t>
            </a:r>
            <a:endParaRPr lang="en-US"/>
          </a:p>
        </p:txBody>
      </p:sp>
      <p:sp>
        <p:nvSpPr>
          <p:cNvPr id="3" name="Pentagon 2"/>
          <p:cNvSpPr/>
          <p:nvPr userDrawn="1"/>
        </p:nvSpPr>
        <p:spPr>
          <a:xfrm>
            <a:off x="310895" y="3345750"/>
            <a:ext cx="2889504" cy="494759"/>
          </a:xfrm>
          <a:prstGeom prst="homePlate">
            <a:avLst/>
          </a:prstGeom>
          <a:solidFill>
            <a:srgbClr val="009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1" name="Chevron 30"/>
          <p:cNvSpPr/>
          <p:nvPr userDrawn="1"/>
        </p:nvSpPr>
        <p:spPr>
          <a:xfrm>
            <a:off x="3204252" y="3345750"/>
            <a:ext cx="2889504" cy="494759"/>
          </a:xfrm>
          <a:prstGeom prst="chevron">
            <a:avLst/>
          </a:prstGeom>
          <a:solidFill>
            <a:srgbClr val="324D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2" name="Chevron 31"/>
          <p:cNvSpPr/>
          <p:nvPr userDrawn="1"/>
        </p:nvSpPr>
        <p:spPr>
          <a:xfrm>
            <a:off x="6097609" y="3345750"/>
            <a:ext cx="2889504" cy="494759"/>
          </a:xfrm>
          <a:prstGeom prst="chevron">
            <a:avLst/>
          </a:prstGeom>
          <a:solidFill>
            <a:srgbClr val="F17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3" name="Chevron 32"/>
          <p:cNvSpPr/>
          <p:nvPr userDrawn="1"/>
        </p:nvSpPr>
        <p:spPr>
          <a:xfrm>
            <a:off x="8990967" y="3345750"/>
            <a:ext cx="2889504" cy="494759"/>
          </a:xfrm>
          <a:prstGeom prst="chevron">
            <a:avLst/>
          </a:prstGeom>
          <a:solidFill>
            <a:srgbClr val="7BB2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57" name="Picture Placeholder 10"/>
          <p:cNvSpPr>
            <a:spLocks noGrp="1" noChangeAspect="1"/>
          </p:cNvSpPr>
          <p:nvPr>
            <p:ph type="pic" sz="quarter" idx="26"/>
          </p:nvPr>
        </p:nvSpPr>
        <p:spPr>
          <a:xfrm>
            <a:off x="6455392" y="1589809"/>
            <a:ext cx="2120775" cy="1596919"/>
          </a:xfrm>
          <a:solidFill>
            <a:srgbClr val="F17C3F">
              <a:alpha val="30000"/>
            </a:srgbClr>
          </a:solidFill>
        </p:spPr>
        <p:txBody>
          <a:bodyPr vert="horz" lIns="91440" tIns="45720" rIns="91440" bIns="45720" rtlCol="0">
            <a:normAutofit/>
          </a:bodyPr>
          <a:lstStyle>
            <a:lvl1pPr>
              <a:defRPr lang="en-US"/>
            </a:lvl1pPr>
          </a:lstStyle>
          <a:p>
            <a:pPr lvl="0"/>
            <a:endParaRPr lang="en-US"/>
          </a:p>
        </p:txBody>
      </p:sp>
      <p:sp>
        <p:nvSpPr>
          <p:cNvPr id="58" name="Rectangle 57"/>
          <p:cNvSpPr/>
          <p:nvPr userDrawn="1"/>
        </p:nvSpPr>
        <p:spPr>
          <a:xfrm>
            <a:off x="6454759" y="3176715"/>
            <a:ext cx="2121408" cy="91440"/>
          </a:xfrm>
          <a:prstGeom prst="rect">
            <a:avLst/>
          </a:prstGeom>
          <a:solidFill>
            <a:srgbClr val="F17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60" name="Text Placeholder 29"/>
          <p:cNvSpPr>
            <a:spLocks noGrp="1"/>
          </p:cNvSpPr>
          <p:nvPr>
            <p:ph type="body" sz="quarter" idx="28" hasCustomPrompt="1"/>
          </p:nvPr>
        </p:nvSpPr>
        <p:spPr>
          <a:xfrm>
            <a:off x="6454759" y="3950472"/>
            <a:ext cx="2121408" cy="311784"/>
          </a:xfrm>
        </p:spPr>
        <p:txBody>
          <a:bodyPr anchor="t">
            <a:normAutofit/>
          </a:bodyPr>
          <a:lstStyle>
            <a:lvl1pPr marL="0" indent="0" algn="ctr">
              <a:buNone/>
              <a:defRPr sz="1800">
                <a:solidFill>
                  <a:srgbClr val="8C9CA6"/>
                </a:solidFill>
              </a:defRPr>
            </a:lvl1pPr>
          </a:lstStyle>
          <a:p>
            <a:pPr lvl="0"/>
            <a:r>
              <a:rPr lang="en-US" smtClean="0"/>
              <a:t>Job Title Here</a:t>
            </a:r>
            <a:endParaRPr lang="en-US"/>
          </a:p>
        </p:txBody>
      </p:sp>
      <p:sp>
        <p:nvSpPr>
          <p:cNvPr id="55" name="Text Placeholder 29"/>
          <p:cNvSpPr>
            <a:spLocks noGrp="1"/>
          </p:cNvSpPr>
          <p:nvPr>
            <p:ph type="body" sz="quarter" idx="24" hasCustomPrompt="1"/>
          </p:nvPr>
        </p:nvSpPr>
        <p:spPr>
          <a:xfrm>
            <a:off x="3553345" y="3438467"/>
            <a:ext cx="2121408" cy="311784"/>
          </a:xfrm>
        </p:spPr>
        <p:txBody>
          <a:bodyPr anchor="ctr">
            <a:normAutofit/>
          </a:bodyPr>
          <a:lstStyle>
            <a:lvl1pPr marL="0" indent="0" algn="ctr">
              <a:buNone/>
              <a:defRPr sz="2200">
                <a:solidFill>
                  <a:schemeClr val="bg1"/>
                </a:solidFill>
              </a:defRPr>
            </a:lvl1pPr>
          </a:lstStyle>
          <a:p>
            <a:pPr lvl="0"/>
            <a:r>
              <a:rPr lang="en-US" smtClean="0"/>
              <a:t>Name Here</a:t>
            </a:r>
            <a:endParaRPr lang="en-US"/>
          </a:p>
        </p:txBody>
      </p:sp>
      <p:sp>
        <p:nvSpPr>
          <p:cNvPr id="63" name="Text Placeholder 29"/>
          <p:cNvSpPr>
            <a:spLocks noGrp="1"/>
          </p:cNvSpPr>
          <p:nvPr>
            <p:ph type="body" sz="quarter" idx="30" hasCustomPrompt="1"/>
          </p:nvPr>
        </p:nvSpPr>
        <p:spPr>
          <a:xfrm>
            <a:off x="9393235" y="3438467"/>
            <a:ext cx="2121408" cy="311784"/>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30" name="Text Placeholder 29"/>
          <p:cNvSpPr>
            <a:spLocks noGrp="1"/>
          </p:cNvSpPr>
          <p:nvPr>
            <p:ph type="body" sz="quarter" idx="18" hasCustomPrompt="1"/>
          </p:nvPr>
        </p:nvSpPr>
        <p:spPr>
          <a:xfrm>
            <a:off x="579706" y="3438467"/>
            <a:ext cx="2121408" cy="311784"/>
          </a:xfrm>
        </p:spPr>
        <p:txBody>
          <a:bodyPr anchor="ctr">
            <a:normAutofit/>
          </a:bodyPr>
          <a:lstStyle>
            <a:lvl1pPr marL="0" indent="0" algn="ctr">
              <a:buNone/>
              <a:defRPr sz="2200">
                <a:solidFill>
                  <a:schemeClr val="bg1"/>
                </a:solidFill>
              </a:defRPr>
            </a:lvl1pPr>
          </a:lstStyle>
          <a:p>
            <a:pPr lvl="0"/>
            <a:r>
              <a:rPr lang="en-US" smtClean="0"/>
              <a:t>Name Here</a:t>
            </a:r>
            <a:endParaRPr lang="en-US"/>
          </a:p>
        </p:txBody>
      </p:sp>
      <p:sp>
        <p:nvSpPr>
          <p:cNvPr id="59" name="Text Placeholder 29"/>
          <p:cNvSpPr>
            <a:spLocks noGrp="1"/>
          </p:cNvSpPr>
          <p:nvPr>
            <p:ph type="body" sz="quarter" idx="27" hasCustomPrompt="1"/>
          </p:nvPr>
        </p:nvSpPr>
        <p:spPr>
          <a:xfrm>
            <a:off x="6454759" y="3438467"/>
            <a:ext cx="2121408" cy="311784"/>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grpSp>
        <p:nvGrpSpPr>
          <p:cNvPr id="41" name="Group 40"/>
          <p:cNvGrpSpPr/>
          <p:nvPr userDrawn="1"/>
        </p:nvGrpSpPr>
        <p:grpSpPr>
          <a:xfrm>
            <a:off x="0" y="6766560"/>
            <a:ext cx="12192000" cy="91440"/>
            <a:chOff x="0" y="4480421"/>
            <a:chExt cx="12192000" cy="91440"/>
          </a:xfrm>
        </p:grpSpPr>
        <p:sp>
          <p:nvSpPr>
            <p:cNvPr id="42" name="Rectangle 41"/>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43162709"/>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 picture portfolio">
    <p:spTree>
      <p:nvGrpSpPr>
        <p:cNvPr id="1" name=""/>
        <p:cNvGrpSpPr/>
        <p:nvPr/>
      </p:nvGrpSpPr>
      <p:grpSpPr>
        <a:xfrm>
          <a:off x="0" y="0"/>
          <a:ext cx="0" cy="0"/>
          <a:chOff x="0" y="0"/>
          <a:chExt cx="0" cy="0"/>
        </a:xfrm>
      </p:grpSpPr>
      <p:sp>
        <p:nvSpPr>
          <p:cNvPr id="17" name="Date Placeholder 3"/>
          <p:cNvSpPr>
            <a:spLocks noGrp="1"/>
          </p:cNvSpPr>
          <p:nvPr>
            <p:ph type="dt" sz="half" idx="10"/>
          </p:nvPr>
        </p:nvSpPr>
        <p:spPr>
          <a:xfrm>
            <a:off x="4031479" y="6356350"/>
            <a:ext cx="1543821" cy="365125"/>
          </a:xfrm>
        </p:spPr>
        <p:txBody>
          <a:bodyPr/>
          <a:lstStyle>
            <a:lvl1pPr>
              <a:defRPr>
                <a:solidFill>
                  <a:srgbClr val="273339"/>
                </a:solidFill>
              </a:defRPr>
            </a:lvl1pPr>
          </a:lstStyle>
          <a:p>
            <a:r>
              <a:rPr lang="en-US" smtClean="0"/>
              <a:t>your date here</a:t>
            </a:r>
            <a:endParaRPr lang="en-US"/>
          </a:p>
        </p:txBody>
      </p:sp>
      <p:sp>
        <p:nvSpPr>
          <p:cNvPr id="18" name="Footer Placeholder 4"/>
          <p:cNvSpPr>
            <a:spLocks noGrp="1"/>
          </p:cNvSpPr>
          <p:nvPr>
            <p:ph type="ftr" sz="quarter" idx="11"/>
          </p:nvPr>
        </p:nvSpPr>
        <p:spPr>
          <a:xfrm>
            <a:off x="5850147" y="6356350"/>
            <a:ext cx="4114800" cy="365125"/>
          </a:xfrm>
        </p:spPr>
        <p:txBody>
          <a:bodyPr/>
          <a:lstStyle>
            <a:lvl1pPr algn="ctr">
              <a:defRPr>
                <a:solidFill>
                  <a:srgbClr val="273339"/>
                </a:solidFill>
              </a:defRPr>
            </a:lvl1pPr>
          </a:lstStyle>
          <a:p>
            <a:r>
              <a:rPr lang="en-US" smtClean="0"/>
              <a:t>större - a multipurpose PowerPoint template</a:t>
            </a:r>
            <a:endParaRPr lang="en-US"/>
          </a:p>
        </p:txBody>
      </p:sp>
      <p:sp>
        <p:nvSpPr>
          <p:cNvPr id="19" name="Slide Number Placeholder 5"/>
          <p:cNvSpPr>
            <a:spLocks noGrp="1"/>
          </p:cNvSpPr>
          <p:nvPr>
            <p:ph type="sldNum" sz="quarter" idx="12"/>
          </p:nvPr>
        </p:nvSpPr>
        <p:spPr>
          <a:xfrm>
            <a:off x="10239794" y="6356350"/>
            <a:ext cx="1114005" cy="365125"/>
          </a:xfrm>
        </p:spPr>
        <p:txBody>
          <a:bodyPr/>
          <a:lstStyle>
            <a:lvl1pPr>
              <a:defRPr>
                <a:solidFill>
                  <a:srgbClr val="273339"/>
                </a:solidFill>
              </a:defRPr>
            </a:lvl1pPr>
          </a:lstStyle>
          <a:p>
            <a:fld id="{6E18DBF4-37B7-4C4F-9728-A1C100B177EE}" type="slidenum">
              <a:rPr lang="en-US" smtClean="0"/>
              <a:pPr/>
              <a:t>‹#›</a:t>
            </a:fld>
            <a:endParaRPr lang="en-US"/>
          </a:p>
        </p:txBody>
      </p:sp>
      <p:sp>
        <p:nvSpPr>
          <p:cNvPr id="22" name="Rectangle 21"/>
          <p:cNvSpPr/>
          <p:nvPr userDrawn="1"/>
        </p:nvSpPr>
        <p:spPr>
          <a:xfrm>
            <a:off x="313730" y="418032"/>
            <a:ext cx="168296" cy="2118739"/>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3" name="Text Placeholder 29"/>
          <p:cNvSpPr>
            <a:spLocks noGrp="1"/>
          </p:cNvSpPr>
          <p:nvPr>
            <p:ph type="body" sz="quarter" idx="27" hasCustomPrompt="1"/>
          </p:nvPr>
        </p:nvSpPr>
        <p:spPr>
          <a:xfrm>
            <a:off x="449646" y="3380693"/>
            <a:ext cx="2596896" cy="2862322"/>
          </a:xfrm>
        </p:spPr>
        <p:txBody>
          <a:bodyPr anchor="ctr">
            <a:spAutoFit/>
          </a:bodyPr>
          <a:lstStyle>
            <a:lvl1pPr marL="0" indent="457200" algn="just">
              <a:buNone/>
              <a:defRPr sz="2000">
                <a:solidFill>
                  <a:srgbClr val="324D5E"/>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24" name="TextBox 23"/>
          <p:cNvSpPr txBox="1"/>
          <p:nvPr userDrawn="1"/>
        </p:nvSpPr>
        <p:spPr>
          <a:xfrm>
            <a:off x="0" y="2758941"/>
            <a:ext cx="825867" cy="1862048"/>
          </a:xfrm>
          <a:prstGeom prst="rect">
            <a:avLst/>
          </a:prstGeom>
          <a:noFill/>
        </p:spPr>
        <p:txBody>
          <a:bodyPr wrap="none" rtlCol="0">
            <a:spAutoFit/>
          </a:bodyPr>
          <a:lstStyle/>
          <a:p>
            <a:r>
              <a:rPr lang="en-US" sz="11500" b="1" smtClean="0">
                <a:solidFill>
                  <a:srgbClr val="8C9CA6"/>
                </a:solidFill>
              </a:rPr>
              <a:t>“</a:t>
            </a:r>
            <a:endParaRPr lang="en-US" sz="11500" b="1">
              <a:solidFill>
                <a:srgbClr val="8C9CA6"/>
              </a:solidFill>
            </a:endParaRPr>
          </a:p>
        </p:txBody>
      </p:sp>
      <p:sp>
        <p:nvSpPr>
          <p:cNvPr id="27" name="Picture Placeholder 10"/>
          <p:cNvSpPr>
            <a:spLocks noGrp="1" noChangeAspect="1"/>
          </p:cNvSpPr>
          <p:nvPr>
            <p:ph type="pic" sz="quarter" idx="14"/>
          </p:nvPr>
        </p:nvSpPr>
        <p:spPr>
          <a:xfrm>
            <a:off x="3084289" y="1"/>
            <a:ext cx="9107711" cy="6858000"/>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20" name="Text Placeholder 29"/>
          <p:cNvSpPr>
            <a:spLocks noGrp="1"/>
          </p:cNvSpPr>
          <p:nvPr>
            <p:ph type="body" sz="quarter" idx="18" hasCustomPrompt="1"/>
          </p:nvPr>
        </p:nvSpPr>
        <p:spPr>
          <a:xfrm>
            <a:off x="647752" y="509008"/>
            <a:ext cx="5188204" cy="1006429"/>
          </a:xfrm>
        </p:spPr>
        <p:txBody>
          <a:bodyPr anchor="ctr">
            <a:spAutoFit/>
          </a:bodyPr>
          <a:lstStyle>
            <a:lvl1pPr marL="0" indent="0" algn="l">
              <a:buNone/>
              <a:defRPr sz="6600" b="1" cap="all" baseline="0">
                <a:solidFill>
                  <a:schemeClr val="tx2">
                    <a:lumMod val="50000"/>
                  </a:schemeClr>
                </a:solidFill>
              </a:defRPr>
            </a:lvl1pPr>
          </a:lstStyle>
          <a:p>
            <a:pPr lvl="0"/>
            <a:r>
              <a:rPr lang="en-US" smtClean="0"/>
              <a:t>Name Here</a:t>
            </a:r>
            <a:endParaRPr lang="en-US"/>
          </a:p>
        </p:txBody>
      </p:sp>
      <p:sp>
        <p:nvSpPr>
          <p:cNvPr id="21" name="Text Placeholder 29"/>
          <p:cNvSpPr>
            <a:spLocks noGrp="1"/>
          </p:cNvSpPr>
          <p:nvPr>
            <p:ph type="body" sz="quarter" idx="22" hasCustomPrompt="1"/>
          </p:nvPr>
        </p:nvSpPr>
        <p:spPr>
          <a:xfrm>
            <a:off x="647752" y="1699086"/>
            <a:ext cx="5188204" cy="757130"/>
          </a:xfrm>
        </p:spPr>
        <p:txBody>
          <a:bodyPr anchor="t">
            <a:spAutoFit/>
          </a:bodyPr>
          <a:lstStyle>
            <a:lvl1pPr marL="0" indent="0" algn="l">
              <a:buNone/>
              <a:defRPr sz="4800" cap="none" baseline="0">
                <a:solidFill>
                  <a:schemeClr val="tx2">
                    <a:lumMod val="50000"/>
                  </a:schemeClr>
                </a:solidFill>
              </a:defRPr>
            </a:lvl1pPr>
          </a:lstStyle>
          <a:p>
            <a:pPr lvl="0"/>
            <a:r>
              <a:rPr lang="en-US" smtClean="0"/>
              <a:t>Job Title Here</a:t>
            </a:r>
            <a:endParaRPr lang="en-US"/>
          </a:p>
        </p:txBody>
      </p:sp>
      <p:sp>
        <p:nvSpPr>
          <p:cNvPr id="25" name="TextBox 24"/>
          <p:cNvSpPr txBox="1"/>
          <p:nvPr userDrawn="1"/>
        </p:nvSpPr>
        <p:spPr>
          <a:xfrm>
            <a:off x="3007854" y="5662506"/>
            <a:ext cx="825867" cy="1862048"/>
          </a:xfrm>
          <a:prstGeom prst="rect">
            <a:avLst/>
          </a:prstGeom>
          <a:noFill/>
        </p:spPr>
        <p:txBody>
          <a:bodyPr wrap="none" rtlCol="0">
            <a:spAutoFit/>
          </a:bodyPr>
          <a:lstStyle/>
          <a:p>
            <a:r>
              <a:rPr lang="en-US" sz="11500" b="1" smtClean="0">
                <a:solidFill>
                  <a:schemeClr val="bg1"/>
                </a:solidFill>
              </a:rPr>
              <a:t>”</a:t>
            </a:r>
            <a:endParaRPr lang="en-US" sz="11500" b="1">
              <a:solidFill>
                <a:schemeClr val="bg1"/>
              </a:solidFill>
            </a:endParaRPr>
          </a:p>
        </p:txBody>
      </p:sp>
      <p:grpSp>
        <p:nvGrpSpPr>
          <p:cNvPr id="34" name="Group 33"/>
          <p:cNvGrpSpPr/>
          <p:nvPr userDrawn="1"/>
        </p:nvGrpSpPr>
        <p:grpSpPr>
          <a:xfrm>
            <a:off x="0" y="6766560"/>
            <a:ext cx="3081528" cy="91440"/>
            <a:chOff x="0" y="4480421"/>
            <a:chExt cx="12192000" cy="91440"/>
          </a:xfrm>
        </p:grpSpPr>
        <p:sp>
          <p:nvSpPr>
            <p:cNvPr id="35" name="Rectangle 3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userDrawn="1"/>
          </p:nvSpPr>
          <p:spPr>
            <a:xfrm>
              <a:off x="2439924" y="4480421"/>
              <a:ext cx="2439924"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508347949"/>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Content and picture">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955800"/>
            <a:ext cx="10515600" cy="4221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p:nvPr userDrawn="1"/>
        </p:nvSpPr>
        <p:spPr>
          <a:xfrm>
            <a:off x="2" y="-9731"/>
            <a:ext cx="94360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85979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5" name="Picture Placeholder 10"/>
          <p:cNvSpPr>
            <a:spLocks noGrp="1" noChangeAspect="1"/>
          </p:cNvSpPr>
          <p:nvPr>
            <p:ph type="pic" sz="quarter" idx="14"/>
          </p:nvPr>
        </p:nvSpPr>
        <p:spPr>
          <a:xfrm>
            <a:off x="9591945" y="-1"/>
            <a:ext cx="2600055" cy="1957811"/>
          </a:xfrm>
        </p:spPr>
        <p:txBody>
          <a:bodyPr/>
          <a:lstStyle/>
          <a:p>
            <a:endParaRPr lang="en-US"/>
          </a:p>
        </p:txBody>
      </p:sp>
      <p:sp>
        <p:nvSpPr>
          <p:cNvPr id="16" name="Rectangle 15"/>
          <p:cNvSpPr/>
          <p:nvPr userDrawn="1"/>
        </p:nvSpPr>
        <p:spPr>
          <a:xfrm>
            <a:off x="9594616" y="0"/>
            <a:ext cx="2597384" cy="1955800"/>
          </a:xfrm>
          <a:prstGeom prst="rect">
            <a:avLst/>
          </a:prstGeom>
          <a:solidFill>
            <a:srgbClr val="7BB21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9595104" y="1955800"/>
            <a:ext cx="2596896" cy="91440"/>
          </a:xfrm>
          <a:prstGeom prst="rect">
            <a:avLst/>
          </a:prstGeom>
          <a:solidFill>
            <a:srgbClr val="7BB2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nvGrpSpPr>
          <p:cNvPr id="24" name="Group 23"/>
          <p:cNvGrpSpPr/>
          <p:nvPr userDrawn="1"/>
        </p:nvGrpSpPr>
        <p:grpSpPr>
          <a:xfrm>
            <a:off x="0" y="6766560"/>
            <a:ext cx="12192000" cy="91440"/>
            <a:chOff x="0" y="4480421"/>
            <a:chExt cx="12192000" cy="91440"/>
          </a:xfrm>
        </p:grpSpPr>
        <p:sp>
          <p:nvSpPr>
            <p:cNvPr id="25" name="Rectangle 2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538028151"/>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0" name="Rectangle 9"/>
          <p:cNvSpPr/>
          <p:nvPr userDrawn="1"/>
        </p:nvSpPr>
        <p:spPr>
          <a:xfrm>
            <a:off x="2" y="-9731"/>
            <a:ext cx="3299670" cy="3115788"/>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189517" y="440130"/>
            <a:ext cx="2920641" cy="1465591"/>
          </a:xfrm>
        </p:spPr>
        <p:txBody>
          <a:bodyPr anchor="b">
            <a:noAutofit/>
          </a:bodyPr>
          <a:lstStyle>
            <a:lvl1pPr>
              <a:defRPr sz="3200" b="1">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031479" y="6356350"/>
            <a:ext cx="1543821" cy="365125"/>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5850147" y="6356350"/>
            <a:ext cx="4114800" cy="365125"/>
          </a:xfrm>
        </p:spPr>
        <p:txBody>
          <a:bodyPr/>
          <a:lstStyle>
            <a:lvl1pPr algn="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10239794" y="6356350"/>
            <a:ext cx="1114005" cy="365125"/>
          </a:xfrm>
        </p:spPr>
        <p:txBody>
          <a:bodyPr/>
          <a:lstStyle>
            <a:lvl1pPr>
              <a:defRPr>
                <a:solidFill>
                  <a:srgbClr val="576973"/>
                </a:solidFill>
              </a:defRPr>
            </a:lvl1pPr>
          </a:lstStyle>
          <a:p>
            <a:fld id="{6E18DBF4-37B7-4C4F-9728-A1C100B177EE}" type="slidenum">
              <a:rPr lang="en-US" smtClean="0"/>
              <a:pPr/>
              <a:t>‹#›</a:t>
            </a:fld>
            <a:endParaRPr lang="en-US"/>
          </a:p>
        </p:txBody>
      </p:sp>
      <p:sp>
        <p:nvSpPr>
          <p:cNvPr id="13" name="Text Placeholder 12"/>
          <p:cNvSpPr>
            <a:spLocks noGrp="1"/>
          </p:cNvSpPr>
          <p:nvPr>
            <p:ph type="body" sz="quarter" idx="13" hasCustomPrompt="1"/>
          </p:nvPr>
        </p:nvSpPr>
        <p:spPr>
          <a:xfrm>
            <a:off x="189517" y="1958585"/>
            <a:ext cx="2920641" cy="638175"/>
          </a:xfrm>
        </p:spPr>
        <p:txBody>
          <a:bodyPr vert="horz" lIns="91440" tIns="45720" rIns="91440" bIns="45720" rtlCol="0">
            <a:normAutofit/>
          </a:bodyPr>
          <a:lstStyle>
            <a:lvl1pPr marL="228600" indent="-228600">
              <a:buNone/>
              <a:defRPr lang="en-US" sz="1600">
                <a:solidFill>
                  <a:schemeClr val="tx1">
                    <a:lumMod val="25000"/>
                    <a:lumOff val="75000"/>
                  </a:schemeClr>
                </a:solidFill>
              </a:defRPr>
            </a:lvl1pPr>
          </a:lstStyle>
          <a:p>
            <a:pPr marL="0" lvl="0" indent="0"/>
            <a:r>
              <a:rPr lang="en-US" smtClean="0"/>
              <a:t>Title description</a:t>
            </a:r>
            <a:endParaRPr lang="en-US"/>
          </a:p>
        </p:txBody>
      </p:sp>
      <p:sp>
        <p:nvSpPr>
          <p:cNvPr id="17" name="Picture Placeholder 10"/>
          <p:cNvSpPr>
            <a:spLocks noGrp="1" noChangeAspect="1"/>
          </p:cNvSpPr>
          <p:nvPr>
            <p:ph type="pic" sz="quarter" idx="14"/>
          </p:nvPr>
        </p:nvSpPr>
        <p:spPr>
          <a:xfrm>
            <a:off x="0" y="3338285"/>
            <a:ext cx="3303064" cy="2487168"/>
          </a:xfrm>
        </p:spPr>
        <p:txBody>
          <a:bodyPr/>
          <a:lstStyle/>
          <a:p>
            <a:endParaRPr lang="en-US"/>
          </a:p>
        </p:txBody>
      </p:sp>
      <p:sp>
        <p:nvSpPr>
          <p:cNvPr id="18" name="Rectangle 17"/>
          <p:cNvSpPr/>
          <p:nvPr userDrawn="1"/>
        </p:nvSpPr>
        <p:spPr>
          <a:xfrm>
            <a:off x="0" y="3338285"/>
            <a:ext cx="3299672" cy="2484614"/>
          </a:xfrm>
          <a:prstGeom prst="rect">
            <a:avLst/>
          </a:prstGeom>
          <a:solidFill>
            <a:srgbClr val="75BEE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p:cNvGrpSpPr/>
          <p:nvPr userDrawn="1"/>
        </p:nvGrpSpPr>
        <p:grpSpPr>
          <a:xfrm>
            <a:off x="0" y="6766560"/>
            <a:ext cx="3300984" cy="91440"/>
            <a:chOff x="0" y="4480421"/>
            <a:chExt cx="12192000" cy="91440"/>
          </a:xfrm>
        </p:grpSpPr>
        <p:sp>
          <p:nvSpPr>
            <p:cNvPr id="26" name="Rectangle 2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2439924" y="4480421"/>
              <a:ext cx="2439924"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21166092"/>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hart 1">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9" name="Chart Placeholder 8"/>
          <p:cNvSpPr>
            <a:spLocks noGrp="1"/>
          </p:cNvSpPr>
          <p:nvPr>
            <p:ph type="chart" sz="quarter" idx="13"/>
          </p:nvPr>
        </p:nvSpPr>
        <p:spPr>
          <a:xfrm>
            <a:off x="4872227" y="1701800"/>
            <a:ext cx="6837173" cy="4356100"/>
          </a:xfrm>
        </p:spPr>
        <p:txBody>
          <a:bodyPr/>
          <a:lstStyle/>
          <a:p>
            <a:endParaRPr lang="en-US"/>
          </a:p>
        </p:txBody>
      </p:sp>
      <p:sp>
        <p:nvSpPr>
          <p:cNvPr id="15" name="Text Placeholder 2"/>
          <p:cNvSpPr>
            <a:spLocks noGrp="1"/>
          </p:cNvSpPr>
          <p:nvPr>
            <p:ph type="body" idx="1"/>
          </p:nvPr>
        </p:nvSpPr>
        <p:spPr>
          <a:xfrm>
            <a:off x="482600" y="2257196"/>
            <a:ext cx="4026883" cy="2314804"/>
          </a:xfrm>
        </p:spPr>
        <p:txBody>
          <a:bodyPr>
            <a:normAutofit/>
          </a:bodyPr>
          <a:lstStyle>
            <a:lvl1pPr marL="0" indent="0" algn="just">
              <a:buNone/>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17" name="Text Placeholder 12"/>
          <p:cNvSpPr>
            <a:spLocks noGrp="1"/>
          </p:cNvSpPr>
          <p:nvPr>
            <p:ph type="body" sz="quarter" idx="15" hasCustomPrompt="1"/>
          </p:nvPr>
        </p:nvSpPr>
        <p:spPr>
          <a:xfrm>
            <a:off x="482599" y="1701800"/>
            <a:ext cx="4026883" cy="424732"/>
          </a:xfrm>
        </p:spPr>
        <p:txBody>
          <a:bodyPr vert="horz" lIns="91440" tIns="45720" rIns="91440" bIns="45720" rtlCol="0" anchor="ctr">
            <a:spAutoFit/>
          </a:bodyPr>
          <a:lstStyle>
            <a:lvl1pPr marL="228600" indent="-228600">
              <a:buNone/>
              <a:defRPr lang="en-US" sz="2400" b="1" cap="all" baseline="0">
                <a:solidFill>
                  <a:srgbClr val="47464B"/>
                </a:solidFill>
              </a:defRPr>
            </a:lvl1pPr>
          </a:lstStyle>
          <a:p>
            <a:pPr marL="0" lvl="0" indent="0"/>
            <a:r>
              <a:rPr lang="en-US" smtClean="0"/>
              <a:t>Insert some title here</a:t>
            </a:r>
            <a:endParaRPr lang="en-US"/>
          </a:p>
        </p:txBody>
      </p:sp>
      <p:grpSp>
        <p:nvGrpSpPr>
          <p:cNvPr id="16" name="Group 15"/>
          <p:cNvGrpSpPr/>
          <p:nvPr userDrawn="1"/>
        </p:nvGrpSpPr>
        <p:grpSpPr>
          <a:xfrm>
            <a:off x="0" y="6766560"/>
            <a:ext cx="12192000" cy="91440"/>
            <a:chOff x="0" y="4480421"/>
            <a:chExt cx="12192000" cy="91440"/>
          </a:xfrm>
        </p:grpSpPr>
        <p:sp>
          <p:nvSpPr>
            <p:cNvPr id="24" name="Rectangle 23"/>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861453787"/>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hart 2">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9" name="Chart Placeholder 8"/>
          <p:cNvSpPr>
            <a:spLocks noGrp="1"/>
          </p:cNvSpPr>
          <p:nvPr>
            <p:ph type="chart" sz="quarter" idx="13"/>
          </p:nvPr>
        </p:nvSpPr>
        <p:spPr>
          <a:xfrm>
            <a:off x="482599" y="1425678"/>
            <a:ext cx="11226801" cy="3117518"/>
          </a:xfrm>
        </p:spPr>
        <p:txBody>
          <a:bodyPr/>
          <a:lstStyle/>
          <a:p>
            <a:endParaRPr lang="en-US"/>
          </a:p>
        </p:txBody>
      </p:sp>
      <p:sp>
        <p:nvSpPr>
          <p:cNvPr id="15" name="Text Placeholder 2"/>
          <p:cNvSpPr>
            <a:spLocks noGrp="1"/>
          </p:cNvSpPr>
          <p:nvPr>
            <p:ph type="body" idx="1"/>
          </p:nvPr>
        </p:nvSpPr>
        <p:spPr>
          <a:xfrm>
            <a:off x="482599" y="5221786"/>
            <a:ext cx="11226801" cy="981015"/>
          </a:xfrm>
        </p:spPr>
        <p:txBody>
          <a:bodyPr>
            <a:normAutofit/>
          </a:bodyPr>
          <a:lstStyle>
            <a:lvl1pPr marL="0" indent="0">
              <a:buNone/>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17" name="Text Placeholder 12"/>
          <p:cNvSpPr>
            <a:spLocks noGrp="1"/>
          </p:cNvSpPr>
          <p:nvPr>
            <p:ph type="body" sz="quarter" idx="15" hasCustomPrompt="1"/>
          </p:nvPr>
        </p:nvSpPr>
        <p:spPr>
          <a:xfrm>
            <a:off x="482600" y="4754538"/>
            <a:ext cx="11226800" cy="424732"/>
          </a:xfrm>
        </p:spPr>
        <p:txBody>
          <a:bodyPr vert="horz" wrap="square" lIns="91440" tIns="45720" rIns="91440" bIns="45720" rtlCol="0" anchor="ctr">
            <a:spAutoFit/>
          </a:bodyPr>
          <a:lstStyle>
            <a:lvl1pPr marL="228600" indent="-228600" algn="ctr">
              <a:buNone/>
              <a:defRPr lang="en-US" sz="2400" b="1" cap="all" baseline="0">
                <a:solidFill>
                  <a:srgbClr val="47464B"/>
                </a:solidFill>
              </a:defRPr>
            </a:lvl1pPr>
          </a:lstStyle>
          <a:p>
            <a:pPr marL="0" lvl="0" indent="0"/>
            <a:r>
              <a:rPr lang="en-US" smtClean="0"/>
              <a:t>Insert some title here</a:t>
            </a:r>
            <a:endParaRPr lang="en-US"/>
          </a:p>
        </p:txBody>
      </p:sp>
      <p:grpSp>
        <p:nvGrpSpPr>
          <p:cNvPr id="16" name="Group 15"/>
          <p:cNvGrpSpPr/>
          <p:nvPr userDrawn="1"/>
        </p:nvGrpSpPr>
        <p:grpSpPr>
          <a:xfrm>
            <a:off x="0" y="6766560"/>
            <a:ext cx="12192000" cy="91440"/>
            <a:chOff x="0" y="4480421"/>
            <a:chExt cx="12192000" cy="91440"/>
          </a:xfrm>
        </p:grpSpPr>
        <p:sp>
          <p:nvSpPr>
            <p:cNvPr id="18" name="Rectangle 17"/>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96156951"/>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hart 3">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9" name="Chart Placeholder 8"/>
          <p:cNvSpPr>
            <a:spLocks noGrp="1"/>
          </p:cNvSpPr>
          <p:nvPr>
            <p:ph type="chart" sz="quarter" idx="13"/>
          </p:nvPr>
        </p:nvSpPr>
        <p:spPr>
          <a:xfrm>
            <a:off x="482599" y="1425678"/>
            <a:ext cx="5130801" cy="3117518"/>
          </a:xfrm>
        </p:spPr>
        <p:txBody>
          <a:bodyPr/>
          <a:lstStyle/>
          <a:p>
            <a:endParaRPr lang="en-US"/>
          </a:p>
        </p:txBody>
      </p:sp>
      <p:sp>
        <p:nvSpPr>
          <p:cNvPr id="15" name="Text Placeholder 2"/>
          <p:cNvSpPr>
            <a:spLocks noGrp="1"/>
          </p:cNvSpPr>
          <p:nvPr>
            <p:ph type="body" idx="1"/>
          </p:nvPr>
        </p:nvSpPr>
        <p:spPr>
          <a:xfrm>
            <a:off x="482599" y="5221786"/>
            <a:ext cx="5130801" cy="981015"/>
          </a:xfrm>
        </p:spPr>
        <p:txBody>
          <a:bodyPr>
            <a:normAutofit/>
          </a:bodyPr>
          <a:lstStyle>
            <a:lvl1pPr marL="0" indent="0" algn="just">
              <a:buNone/>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17" name="Text Placeholder 12"/>
          <p:cNvSpPr>
            <a:spLocks noGrp="1"/>
          </p:cNvSpPr>
          <p:nvPr>
            <p:ph type="body" sz="quarter" idx="15" hasCustomPrompt="1"/>
          </p:nvPr>
        </p:nvSpPr>
        <p:spPr>
          <a:xfrm>
            <a:off x="482599" y="4754538"/>
            <a:ext cx="5130800" cy="424732"/>
          </a:xfrm>
        </p:spPr>
        <p:txBody>
          <a:bodyPr vert="horz" wrap="square" lIns="91440" tIns="45720" rIns="91440" bIns="45720" rtlCol="0" anchor="ctr">
            <a:spAutoFit/>
          </a:bodyPr>
          <a:lstStyle>
            <a:lvl1pPr marL="228600" indent="-228600" algn="ctr">
              <a:buNone/>
              <a:defRPr lang="en-US" sz="2400" b="1" cap="all" baseline="0">
                <a:solidFill>
                  <a:srgbClr val="47464B"/>
                </a:solidFill>
              </a:defRPr>
            </a:lvl1pPr>
          </a:lstStyle>
          <a:p>
            <a:pPr marL="0" lvl="0" indent="0"/>
            <a:r>
              <a:rPr lang="en-US" smtClean="0"/>
              <a:t>Insert some title here</a:t>
            </a:r>
            <a:endParaRPr lang="en-US"/>
          </a:p>
        </p:txBody>
      </p:sp>
      <p:sp>
        <p:nvSpPr>
          <p:cNvPr id="16" name="Chart Placeholder 8"/>
          <p:cNvSpPr>
            <a:spLocks noGrp="1"/>
          </p:cNvSpPr>
          <p:nvPr>
            <p:ph type="chart" sz="quarter" idx="16"/>
          </p:nvPr>
        </p:nvSpPr>
        <p:spPr>
          <a:xfrm>
            <a:off x="6578599" y="1425678"/>
            <a:ext cx="5130801" cy="3117518"/>
          </a:xfrm>
        </p:spPr>
        <p:txBody>
          <a:bodyPr/>
          <a:lstStyle/>
          <a:p>
            <a:endParaRPr lang="en-US"/>
          </a:p>
        </p:txBody>
      </p:sp>
      <p:sp>
        <p:nvSpPr>
          <p:cNvPr id="18" name="Text Placeholder 2"/>
          <p:cNvSpPr>
            <a:spLocks noGrp="1"/>
          </p:cNvSpPr>
          <p:nvPr>
            <p:ph type="body" idx="17"/>
          </p:nvPr>
        </p:nvSpPr>
        <p:spPr>
          <a:xfrm>
            <a:off x="6578599" y="5221786"/>
            <a:ext cx="5130801" cy="981015"/>
          </a:xfrm>
        </p:spPr>
        <p:txBody>
          <a:bodyPr>
            <a:normAutofit/>
          </a:bodyPr>
          <a:lstStyle>
            <a:lvl1pPr marL="0" indent="0" algn="just">
              <a:buNone/>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19" name="Text Placeholder 12"/>
          <p:cNvSpPr>
            <a:spLocks noGrp="1"/>
          </p:cNvSpPr>
          <p:nvPr>
            <p:ph type="body" sz="quarter" idx="18" hasCustomPrompt="1"/>
          </p:nvPr>
        </p:nvSpPr>
        <p:spPr>
          <a:xfrm>
            <a:off x="6578600" y="4754538"/>
            <a:ext cx="5130800" cy="424732"/>
          </a:xfrm>
        </p:spPr>
        <p:txBody>
          <a:bodyPr vert="horz" wrap="square" lIns="91440" tIns="45720" rIns="91440" bIns="45720" rtlCol="0" anchor="ctr">
            <a:spAutoFit/>
          </a:bodyPr>
          <a:lstStyle>
            <a:lvl1pPr marL="228600" indent="-228600" algn="ctr">
              <a:buNone/>
              <a:defRPr lang="en-US" sz="2400" b="1" cap="all" baseline="0">
                <a:solidFill>
                  <a:srgbClr val="47464B"/>
                </a:solidFill>
              </a:defRPr>
            </a:lvl1pPr>
          </a:lstStyle>
          <a:p>
            <a:pPr marL="0" lvl="0" indent="0"/>
            <a:r>
              <a:rPr lang="en-US" smtClean="0"/>
              <a:t>Insert some title here</a:t>
            </a:r>
            <a:endParaRPr lang="en-US"/>
          </a:p>
        </p:txBody>
      </p:sp>
      <p:grpSp>
        <p:nvGrpSpPr>
          <p:cNvPr id="20" name="Group 19"/>
          <p:cNvGrpSpPr/>
          <p:nvPr userDrawn="1"/>
        </p:nvGrpSpPr>
        <p:grpSpPr>
          <a:xfrm>
            <a:off x="0" y="6766560"/>
            <a:ext cx="12192000" cy="91440"/>
            <a:chOff x="0" y="4480421"/>
            <a:chExt cx="12192000" cy="91440"/>
          </a:xfrm>
        </p:grpSpPr>
        <p:sp>
          <p:nvSpPr>
            <p:cNvPr id="21" name="Rectangle 20"/>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81281994"/>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hart 4">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9" name="Chart Placeholder 8"/>
          <p:cNvSpPr>
            <a:spLocks noGrp="1"/>
          </p:cNvSpPr>
          <p:nvPr>
            <p:ph type="chart" sz="quarter" idx="13"/>
          </p:nvPr>
        </p:nvSpPr>
        <p:spPr>
          <a:xfrm>
            <a:off x="482599" y="1425678"/>
            <a:ext cx="3556001" cy="3117518"/>
          </a:xfrm>
        </p:spPr>
        <p:txBody>
          <a:bodyPr/>
          <a:lstStyle/>
          <a:p>
            <a:endParaRPr lang="en-US"/>
          </a:p>
        </p:txBody>
      </p:sp>
      <p:sp>
        <p:nvSpPr>
          <p:cNvPr id="15" name="Text Placeholder 2"/>
          <p:cNvSpPr>
            <a:spLocks noGrp="1"/>
          </p:cNvSpPr>
          <p:nvPr>
            <p:ph type="body" idx="1"/>
          </p:nvPr>
        </p:nvSpPr>
        <p:spPr>
          <a:xfrm>
            <a:off x="482599" y="5221786"/>
            <a:ext cx="3556001" cy="981015"/>
          </a:xfrm>
        </p:spPr>
        <p:txBody>
          <a:bodyPr>
            <a:normAutofit/>
          </a:bodyPr>
          <a:lstStyle>
            <a:lvl1pPr marL="0" indent="0" algn="just">
              <a:buNone/>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17" name="Text Placeholder 12"/>
          <p:cNvSpPr>
            <a:spLocks noGrp="1"/>
          </p:cNvSpPr>
          <p:nvPr>
            <p:ph type="body" sz="quarter" idx="15" hasCustomPrompt="1"/>
          </p:nvPr>
        </p:nvSpPr>
        <p:spPr>
          <a:xfrm>
            <a:off x="482599" y="4754538"/>
            <a:ext cx="3556000" cy="424732"/>
          </a:xfrm>
        </p:spPr>
        <p:txBody>
          <a:bodyPr vert="horz" wrap="square" lIns="91440" tIns="45720" rIns="91440" bIns="45720" rtlCol="0" anchor="ctr">
            <a:spAutoFit/>
          </a:bodyPr>
          <a:lstStyle>
            <a:lvl1pPr marL="228600" indent="-228600" algn="ctr">
              <a:buNone/>
              <a:defRPr lang="en-US" sz="2400" b="1" cap="all" baseline="0">
                <a:solidFill>
                  <a:srgbClr val="47464B"/>
                </a:solidFill>
              </a:defRPr>
            </a:lvl1pPr>
          </a:lstStyle>
          <a:p>
            <a:pPr marL="0" lvl="0" indent="0"/>
            <a:r>
              <a:rPr lang="en-US" smtClean="0"/>
              <a:t>Insert some title here</a:t>
            </a:r>
            <a:endParaRPr lang="en-US"/>
          </a:p>
        </p:txBody>
      </p:sp>
      <p:sp>
        <p:nvSpPr>
          <p:cNvPr id="26" name="Chart Placeholder 8"/>
          <p:cNvSpPr>
            <a:spLocks noGrp="1"/>
          </p:cNvSpPr>
          <p:nvPr>
            <p:ph type="chart" sz="quarter" idx="16"/>
          </p:nvPr>
        </p:nvSpPr>
        <p:spPr>
          <a:xfrm>
            <a:off x="4318000" y="1425678"/>
            <a:ext cx="3556001" cy="3117518"/>
          </a:xfrm>
        </p:spPr>
        <p:txBody>
          <a:bodyPr/>
          <a:lstStyle/>
          <a:p>
            <a:endParaRPr lang="en-US"/>
          </a:p>
        </p:txBody>
      </p:sp>
      <p:sp>
        <p:nvSpPr>
          <p:cNvPr id="27" name="Text Placeholder 2"/>
          <p:cNvSpPr>
            <a:spLocks noGrp="1"/>
          </p:cNvSpPr>
          <p:nvPr>
            <p:ph type="body" idx="17"/>
          </p:nvPr>
        </p:nvSpPr>
        <p:spPr>
          <a:xfrm>
            <a:off x="4318000" y="5221786"/>
            <a:ext cx="3556001" cy="981015"/>
          </a:xfrm>
        </p:spPr>
        <p:txBody>
          <a:bodyPr>
            <a:normAutofit/>
          </a:bodyPr>
          <a:lstStyle>
            <a:lvl1pPr marL="0" indent="0" algn="just">
              <a:buNone/>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28" name="Text Placeholder 12"/>
          <p:cNvSpPr>
            <a:spLocks noGrp="1"/>
          </p:cNvSpPr>
          <p:nvPr>
            <p:ph type="body" sz="quarter" idx="18" hasCustomPrompt="1"/>
          </p:nvPr>
        </p:nvSpPr>
        <p:spPr>
          <a:xfrm>
            <a:off x="4318000" y="4754538"/>
            <a:ext cx="3556000" cy="424732"/>
          </a:xfrm>
        </p:spPr>
        <p:txBody>
          <a:bodyPr vert="horz" wrap="square" lIns="91440" tIns="45720" rIns="91440" bIns="45720" rtlCol="0" anchor="ctr">
            <a:spAutoFit/>
          </a:bodyPr>
          <a:lstStyle>
            <a:lvl1pPr marL="228600" indent="-228600" algn="ctr">
              <a:buNone/>
              <a:defRPr lang="en-US" sz="2400" b="1" cap="all" baseline="0">
                <a:solidFill>
                  <a:srgbClr val="47464B"/>
                </a:solidFill>
              </a:defRPr>
            </a:lvl1pPr>
          </a:lstStyle>
          <a:p>
            <a:pPr marL="0" lvl="0" indent="0"/>
            <a:r>
              <a:rPr lang="en-US" smtClean="0"/>
              <a:t>Insert some title here</a:t>
            </a:r>
            <a:endParaRPr lang="en-US"/>
          </a:p>
        </p:txBody>
      </p:sp>
      <p:sp>
        <p:nvSpPr>
          <p:cNvPr id="29" name="Chart Placeholder 8"/>
          <p:cNvSpPr>
            <a:spLocks noGrp="1"/>
          </p:cNvSpPr>
          <p:nvPr>
            <p:ph type="chart" sz="quarter" idx="19"/>
          </p:nvPr>
        </p:nvSpPr>
        <p:spPr>
          <a:xfrm>
            <a:off x="8153400" y="1425678"/>
            <a:ext cx="3556001" cy="3117518"/>
          </a:xfrm>
        </p:spPr>
        <p:txBody>
          <a:bodyPr/>
          <a:lstStyle/>
          <a:p>
            <a:endParaRPr lang="en-US"/>
          </a:p>
        </p:txBody>
      </p:sp>
      <p:sp>
        <p:nvSpPr>
          <p:cNvPr id="30" name="Text Placeholder 2"/>
          <p:cNvSpPr>
            <a:spLocks noGrp="1"/>
          </p:cNvSpPr>
          <p:nvPr>
            <p:ph type="body" idx="20"/>
          </p:nvPr>
        </p:nvSpPr>
        <p:spPr>
          <a:xfrm>
            <a:off x="8153400" y="5221786"/>
            <a:ext cx="3556001" cy="981015"/>
          </a:xfrm>
        </p:spPr>
        <p:txBody>
          <a:bodyPr>
            <a:normAutofit/>
          </a:bodyPr>
          <a:lstStyle>
            <a:lvl1pPr marL="0" indent="0" algn="just">
              <a:buNone/>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31" name="Text Placeholder 12"/>
          <p:cNvSpPr>
            <a:spLocks noGrp="1"/>
          </p:cNvSpPr>
          <p:nvPr>
            <p:ph type="body" sz="quarter" idx="21" hasCustomPrompt="1"/>
          </p:nvPr>
        </p:nvSpPr>
        <p:spPr>
          <a:xfrm>
            <a:off x="8153400" y="4754538"/>
            <a:ext cx="3556000" cy="424732"/>
          </a:xfrm>
        </p:spPr>
        <p:txBody>
          <a:bodyPr vert="horz" wrap="square" lIns="91440" tIns="45720" rIns="91440" bIns="45720" rtlCol="0" anchor="ctr">
            <a:spAutoFit/>
          </a:bodyPr>
          <a:lstStyle>
            <a:lvl1pPr marL="228600" indent="-228600" algn="ctr">
              <a:buNone/>
              <a:defRPr lang="en-US" sz="2400" b="1" cap="all" baseline="0">
                <a:solidFill>
                  <a:srgbClr val="47464B"/>
                </a:solidFill>
              </a:defRPr>
            </a:lvl1pPr>
          </a:lstStyle>
          <a:p>
            <a:pPr marL="0" lvl="0" indent="0"/>
            <a:r>
              <a:rPr lang="en-US" smtClean="0"/>
              <a:t>Insert some title here</a:t>
            </a:r>
            <a:endParaRPr lang="en-US"/>
          </a:p>
        </p:txBody>
      </p:sp>
      <p:grpSp>
        <p:nvGrpSpPr>
          <p:cNvPr id="22" name="Group 21"/>
          <p:cNvGrpSpPr/>
          <p:nvPr userDrawn="1"/>
        </p:nvGrpSpPr>
        <p:grpSpPr>
          <a:xfrm>
            <a:off x="0" y="6766560"/>
            <a:ext cx="12192000" cy="91440"/>
            <a:chOff x="0" y="4480421"/>
            <a:chExt cx="12192000" cy="91440"/>
          </a:xfrm>
        </p:grpSpPr>
        <p:sp>
          <p:nvSpPr>
            <p:cNvPr id="23" name="Rectangle 22"/>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102748008"/>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hart 5">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9" name="Chart Placeholder 8"/>
          <p:cNvSpPr>
            <a:spLocks noGrp="1"/>
          </p:cNvSpPr>
          <p:nvPr>
            <p:ph type="chart" sz="quarter" idx="13"/>
          </p:nvPr>
        </p:nvSpPr>
        <p:spPr>
          <a:xfrm>
            <a:off x="482599" y="1406667"/>
            <a:ext cx="2641601" cy="3117518"/>
          </a:xfrm>
        </p:spPr>
        <p:txBody>
          <a:bodyPr/>
          <a:lstStyle/>
          <a:p>
            <a:endParaRPr lang="en-US"/>
          </a:p>
        </p:txBody>
      </p:sp>
      <p:sp>
        <p:nvSpPr>
          <p:cNvPr id="15" name="Text Placeholder 2"/>
          <p:cNvSpPr>
            <a:spLocks noGrp="1"/>
          </p:cNvSpPr>
          <p:nvPr>
            <p:ph type="body" idx="1"/>
          </p:nvPr>
        </p:nvSpPr>
        <p:spPr>
          <a:xfrm>
            <a:off x="482599" y="5053307"/>
            <a:ext cx="2641601" cy="1130483"/>
          </a:xfrm>
        </p:spPr>
        <p:txBody>
          <a:bodyPr>
            <a:normAutofit/>
          </a:bodyPr>
          <a:lstStyle>
            <a:lvl1pPr marL="0" indent="0" algn="just">
              <a:buNone/>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17" name="Text Placeholder 12"/>
          <p:cNvSpPr>
            <a:spLocks noGrp="1"/>
          </p:cNvSpPr>
          <p:nvPr>
            <p:ph type="body" sz="quarter" idx="15" hasCustomPrompt="1"/>
          </p:nvPr>
        </p:nvSpPr>
        <p:spPr>
          <a:xfrm>
            <a:off x="482599" y="4692664"/>
            <a:ext cx="2641600" cy="341632"/>
          </a:xfrm>
        </p:spPr>
        <p:txBody>
          <a:bodyPr vert="horz" wrap="square" lIns="91440" tIns="45720" rIns="91440" bIns="45720" rtlCol="0" anchor="ctr">
            <a:spAutoFit/>
          </a:bodyPr>
          <a:lstStyle>
            <a:lvl1pPr marL="228600" indent="-228600" algn="ctr">
              <a:buNone/>
              <a:defRPr lang="en-US" sz="1800" b="1" cap="all" baseline="0">
                <a:solidFill>
                  <a:srgbClr val="47464B"/>
                </a:solidFill>
              </a:defRPr>
            </a:lvl1pPr>
          </a:lstStyle>
          <a:p>
            <a:pPr marL="0" lvl="0" indent="0"/>
            <a:r>
              <a:rPr lang="en-US" smtClean="0"/>
              <a:t>Insert some title here</a:t>
            </a:r>
            <a:endParaRPr lang="en-US"/>
          </a:p>
        </p:txBody>
      </p:sp>
      <p:sp>
        <p:nvSpPr>
          <p:cNvPr id="25" name="Chart Placeholder 8"/>
          <p:cNvSpPr>
            <a:spLocks noGrp="1"/>
          </p:cNvSpPr>
          <p:nvPr>
            <p:ph type="chart" sz="quarter" idx="16"/>
          </p:nvPr>
        </p:nvSpPr>
        <p:spPr>
          <a:xfrm>
            <a:off x="3344333" y="1425678"/>
            <a:ext cx="2641601" cy="3117518"/>
          </a:xfrm>
        </p:spPr>
        <p:txBody>
          <a:bodyPr/>
          <a:lstStyle/>
          <a:p>
            <a:endParaRPr lang="en-US"/>
          </a:p>
        </p:txBody>
      </p:sp>
      <p:sp>
        <p:nvSpPr>
          <p:cNvPr id="32" name="Text Placeholder 2"/>
          <p:cNvSpPr>
            <a:spLocks noGrp="1"/>
          </p:cNvSpPr>
          <p:nvPr>
            <p:ph type="body" idx="17"/>
          </p:nvPr>
        </p:nvSpPr>
        <p:spPr>
          <a:xfrm>
            <a:off x="3344333" y="5072318"/>
            <a:ext cx="2641601" cy="1130483"/>
          </a:xfrm>
        </p:spPr>
        <p:txBody>
          <a:bodyPr>
            <a:normAutofit/>
          </a:bodyPr>
          <a:lstStyle>
            <a:lvl1pPr marL="0" indent="0" algn="just">
              <a:buNone/>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33" name="Text Placeholder 12"/>
          <p:cNvSpPr>
            <a:spLocks noGrp="1"/>
          </p:cNvSpPr>
          <p:nvPr>
            <p:ph type="body" sz="quarter" idx="18" hasCustomPrompt="1"/>
          </p:nvPr>
        </p:nvSpPr>
        <p:spPr>
          <a:xfrm>
            <a:off x="3344334" y="4711675"/>
            <a:ext cx="2641600" cy="341632"/>
          </a:xfrm>
        </p:spPr>
        <p:txBody>
          <a:bodyPr vert="horz" wrap="square" lIns="91440" tIns="45720" rIns="91440" bIns="45720" rtlCol="0" anchor="ctr">
            <a:spAutoFit/>
          </a:bodyPr>
          <a:lstStyle>
            <a:lvl1pPr marL="228600" indent="-228600" algn="ctr">
              <a:buNone/>
              <a:defRPr lang="en-US" sz="1800" b="1" cap="all" baseline="0">
                <a:solidFill>
                  <a:srgbClr val="47464B"/>
                </a:solidFill>
              </a:defRPr>
            </a:lvl1pPr>
          </a:lstStyle>
          <a:p>
            <a:pPr marL="0" lvl="0" indent="0"/>
            <a:r>
              <a:rPr lang="en-US" smtClean="0"/>
              <a:t>Insert some title here</a:t>
            </a:r>
            <a:endParaRPr lang="en-US"/>
          </a:p>
        </p:txBody>
      </p:sp>
      <p:sp>
        <p:nvSpPr>
          <p:cNvPr id="34" name="Chart Placeholder 8"/>
          <p:cNvSpPr>
            <a:spLocks noGrp="1"/>
          </p:cNvSpPr>
          <p:nvPr>
            <p:ph type="chart" sz="quarter" idx="19"/>
          </p:nvPr>
        </p:nvSpPr>
        <p:spPr>
          <a:xfrm>
            <a:off x="6206067" y="1425678"/>
            <a:ext cx="2641601" cy="3117518"/>
          </a:xfrm>
        </p:spPr>
        <p:txBody>
          <a:bodyPr/>
          <a:lstStyle/>
          <a:p>
            <a:endParaRPr lang="en-US"/>
          </a:p>
        </p:txBody>
      </p:sp>
      <p:sp>
        <p:nvSpPr>
          <p:cNvPr id="35" name="Text Placeholder 2"/>
          <p:cNvSpPr>
            <a:spLocks noGrp="1"/>
          </p:cNvSpPr>
          <p:nvPr>
            <p:ph type="body" idx="20"/>
          </p:nvPr>
        </p:nvSpPr>
        <p:spPr>
          <a:xfrm>
            <a:off x="6206067" y="5072318"/>
            <a:ext cx="2641601" cy="1130483"/>
          </a:xfrm>
        </p:spPr>
        <p:txBody>
          <a:bodyPr>
            <a:normAutofit/>
          </a:bodyPr>
          <a:lstStyle>
            <a:lvl1pPr marL="0" indent="0" algn="just">
              <a:buNone/>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36" name="Text Placeholder 12"/>
          <p:cNvSpPr>
            <a:spLocks noGrp="1"/>
          </p:cNvSpPr>
          <p:nvPr>
            <p:ph type="body" sz="quarter" idx="21" hasCustomPrompt="1"/>
          </p:nvPr>
        </p:nvSpPr>
        <p:spPr>
          <a:xfrm>
            <a:off x="6206067" y="4711675"/>
            <a:ext cx="2641600" cy="341632"/>
          </a:xfrm>
        </p:spPr>
        <p:txBody>
          <a:bodyPr vert="horz" wrap="square" lIns="91440" tIns="45720" rIns="91440" bIns="45720" rtlCol="0" anchor="ctr">
            <a:spAutoFit/>
          </a:bodyPr>
          <a:lstStyle>
            <a:lvl1pPr marL="228600" indent="-228600" algn="ctr">
              <a:buNone/>
              <a:defRPr lang="en-US" sz="1800" b="1" cap="all" baseline="0">
                <a:solidFill>
                  <a:srgbClr val="47464B"/>
                </a:solidFill>
              </a:defRPr>
            </a:lvl1pPr>
          </a:lstStyle>
          <a:p>
            <a:pPr marL="0" lvl="0" indent="0"/>
            <a:r>
              <a:rPr lang="en-US" smtClean="0"/>
              <a:t>Insert some title here</a:t>
            </a:r>
            <a:endParaRPr lang="en-US"/>
          </a:p>
        </p:txBody>
      </p:sp>
      <p:sp>
        <p:nvSpPr>
          <p:cNvPr id="37" name="Chart Placeholder 8"/>
          <p:cNvSpPr>
            <a:spLocks noGrp="1"/>
          </p:cNvSpPr>
          <p:nvPr>
            <p:ph type="chart" sz="quarter" idx="22"/>
          </p:nvPr>
        </p:nvSpPr>
        <p:spPr>
          <a:xfrm>
            <a:off x="9067800" y="1425678"/>
            <a:ext cx="2641601" cy="3117518"/>
          </a:xfrm>
        </p:spPr>
        <p:txBody>
          <a:bodyPr/>
          <a:lstStyle/>
          <a:p>
            <a:endParaRPr lang="en-US"/>
          </a:p>
        </p:txBody>
      </p:sp>
      <p:sp>
        <p:nvSpPr>
          <p:cNvPr id="38" name="Text Placeholder 2"/>
          <p:cNvSpPr>
            <a:spLocks noGrp="1"/>
          </p:cNvSpPr>
          <p:nvPr>
            <p:ph type="body" idx="23"/>
          </p:nvPr>
        </p:nvSpPr>
        <p:spPr>
          <a:xfrm>
            <a:off x="9067800" y="5072318"/>
            <a:ext cx="2641601" cy="1130483"/>
          </a:xfrm>
        </p:spPr>
        <p:txBody>
          <a:bodyPr>
            <a:normAutofit/>
          </a:bodyPr>
          <a:lstStyle>
            <a:lvl1pPr marL="0" indent="0" algn="just">
              <a:buNone/>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39" name="Text Placeholder 12"/>
          <p:cNvSpPr>
            <a:spLocks noGrp="1"/>
          </p:cNvSpPr>
          <p:nvPr>
            <p:ph type="body" sz="quarter" idx="24" hasCustomPrompt="1"/>
          </p:nvPr>
        </p:nvSpPr>
        <p:spPr>
          <a:xfrm>
            <a:off x="9067801" y="4711675"/>
            <a:ext cx="2641600" cy="341632"/>
          </a:xfrm>
        </p:spPr>
        <p:txBody>
          <a:bodyPr vert="horz" wrap="square" lIns="91440" tIns="45720" rIns="91440" bIns="45720" rtlCol="0" anchor="ctr">
            <a:spAutoFit/>
          </a:bodyPr>
          <a:lstStyle>
            <a:lvl1pPr marL="228600" indent="-228600" algn="ctr">
              <a:buNone/>
              <a:defRPr lang="en-US" sz="1800" b="1" cap="all" baseline="0">
                <a:solidFill>
                  <a:srgbClr val="47464B"/>
                </a:solidFill>
              </a:defRPr>
            </a:lvl1pPr>
          </a:lstStyle>
          <a:p>
            <a:pPr marL="0" lvl="0" indent="0"/>
            <a:r>
              <a:rPr lang="en-US" smtClean="0"/>
              <a:t>Insert some title here</a:t>
            </a:r>
            <a:endParaRPr lang="en-US"/>
          </a:p>
        </p:txBody>
      </p:sp>
      <p:grpSp>
        <p:nvGrpSpPr>
          <p:cNvPr id="26" name="Group 25"/>
          <p:cNvGrpSpPr/>
          <p:nvPr userDrawn="1"/>
        </p:nvGrpSpPr>
        <p:grpSpPr>
          <a:xfrm>
            <a:off x="0" y="6766560"/>
            <a:ext cx="12192000" cy="91440"/>
            <a:chOff x="0" y="4480421"/>
            <a:chExt cx="12192000" cy="91440"/>
          </a:xfrm>
        </p:grpSpPr>
        <p:sp>
          <p:nvSpPr>
            <p:cNvPr id="27" name="Rectangle 26"/>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724811744"/>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hart 6">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9" name="Chart Placeholder 8"/>
          <p:cNvSpPr>
            <a:spLocks noGrp="1"/>
          </p:cNvSpPr>
          <p:nvPr>
            <p:ph type="chart" sz="quarter" idx="13"/>
          </p:nvPr>
        </p:nvSpPr>
        <p:spPr>
          <a:xfrm>
            <a:off x="5905500" y="2360118"/>
            <a:ext cx="5803900" cy="3697781"/>
          </a:xfrm>
        </p:spPr>
        <p:txBody>
          <a:bodyPr/>
          <a:lstStyle/>
          <a:p>
            <a:endParaRPr lang="en-US"/>
          </a:p>
        </p:txBody>
      </p:sp>
      <p:sp>
        <p:nvSpPr>
          <p:cNvPr id="15" name="Text Placeholder 2"/>
          <p:cNvSpPr>
            <a:spLocks noGrp="1"/>
          </p:cNvSpPr>
          <p:nvPr>
            <p:ph type="body" idx="1"/>
          </p:nvPr>
        </p:nvSpPr>
        <p:spPr>
          <a:xfrm>
            <a:off x="482600" y="4254499"/>
            <a:ext cx="4572000" cy="1803399"/>
          </a:xfrm>
        </p:spPr>
        <p:txBody>
          <a:bodyPr>
            <a:normAutofit/>
          </a:bodyPr>
          <a:lstStyle>
            <a:lvl1pPr marL="285750" indent="-285750" algn="just">
              <a:buFont typeface="Arial" panose="020B0604020202020204" pitchFamily="34" charset="0"/>
              <a:buChar char="•"/>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16" name="Text Placeholder 12"/>
          <p:cNvSpPr>
            <a:spLocks noGrp="1"/>
          </p:cNvSpPr>
          <p:nvPr>
            <p:ph type="body" sz="quarter" idx="16" hasCustomPrompt="1"/>
          </p:nvPr>
        </p:nvSpPr>
        <p:spPr>
          <a:xfrm>
            <a:off x="5905500" y="1689557"/>
            <a:ext cx="5803900" cy="666924"/>
          </a:xfrm>
          <a:solidFill>
            <a:schemeClr val="bg2"/>
          </a:solidFill>
          <a:ln>
            <a:solidFill>
              <a:schemeClr val="bg2"/>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24" name="Chart Placeholder 8"/>
          <p:cNvSpPr>
            <a:spLocks noGrp="1"/>
          </p:cNvSpPr>
          <p:nvPr>
            <p:ph type="chart" sz="quarter" idx="17"/>
          </p:nvPr>
        </p:nvSpPr>
        <p:spPr>
          <a:xfrm>
            <a:off x="482600" y="2360117"/>
            <a:ext cx="4572000" cy="1767381"/>
          </a:xfrm>
        </p:spPr>
        <p:txBody>
          <a:bodyPr/>
          <a:lstStyle/>
          <a:p>
            <a:endParaRPr lang="en-US"/>
          </a:p>
        </p:txBody>
      </p:sp>
      <p:sp>
        <p:nvSpPr>
          <p:cNvPr id="25" name="Text Placeholder 12"/>
          <p:cNvSpPr>
            <a:spLocks noGrp="1"/>
          </p:cNvSpPr>
          <p:nvPr>
            <p:ph type="body" sz="quarter" idx="18" hasCustomPrompt="1"/>
          </p:nvPr>
        </p:nvSpPr>
        <p:spPr>
          <a:xfrm>
            <a:off x="482600" y="1689557"/>
            <a:ext cx="4572000" cy="666924"/>
          </a:xfrm>
          <a:solidFill>
            <a:schemeClr val="bg2">
              <a:lumMod val="20000"/>
              <a:lumOff val="80000"/>
            </a:schemeClr>
          </a:solidFill>
          <a:ln>
            <a:solidFill>
              <a:schemeClr val="bg2">
                <a:lumMod val="20000"/>
                <a:lumOff val="80000"/>
              </a:schemeClr>
            </a:solidFill>
          </a:ln>
        </p:spPr>
        <p:txBody>
          <a:bodyPr vert="horz" wrap="square" lIns="91440" tIns="45720" rIns="91440" bIns="45720" rtlCol="0" anchor="ctr">
            <a:noAutofit/>
          </a:bodyPr>
          <a:lstStyle>
            <a:lvl1pPr marL="228600" indent="-228600" algn="ctr">
              <a:buNone/>
              <a:defRPr lang="en-US" sz="2400" b="1" cap="all" baseline="0">
                <a:solidFill>
                  <a:srgbClr val="47464B"/>
                </a:solidFill>
              </a:defRPr>
            </a:lvl1pPr>
          </a:lstStyle>
          <a:p>
            <a:pPr marL="0" lvl="0" indent="0"/>
            <a:r>
              <a:rPr lang="en-US" smtClean="0"/>
              <a:t>Insert some title here</a:t>
            </a:r>
            <a:endParaRPr lang="en-US"/>
          </a:p>
        </p:txBody>
      </p:sp>
      <p:grpSp>
        <p:nvGrpSpPr>
          <p:cNvPr id="26" name="Group 25"/>
          <p:cNvGrpSpPr/>
          <p:nvPr userDrawn="1"/>
        </p:nvGrpSpPr>
        <p:grpSpPr>
          <a:xfrm>
            <a:off x="0" y="6766560"/>
            <a:ext cx="12192000" cy="91440"/>
            <a:chOff x="0" y="4480421"/>
            <a:chExt cx="12192000" cy="91440"/>
          </a:xfrm>
        </p:grpSpPr>
        <p:sp>
          <p:nvSpPr>
            <p:cNvPr id="27" name="Rectangle 26"/>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8876664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425678"/>
            <a:ext cx="10515600" cy="475128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dirty="0" smtClean="0"/>
              <a:t>5/30/2017</a:t>
            </a:r>
            <a:endParaRPr lang="en-US" dirty="0"/>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tr-TR" dirty="0" smtClean="0"/>
              <a:t>http://mufredat.meb.gov.tr</a:t>
            </a:r>
            <a:endParaRPr lang="en-US" dirty="0"/>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grpSp>
        <p:nvGrpSpPr>
          <p:cNvPr id="14" name="Group 13"/>
          <p:cNvGrpSpPr/>
          <p:nvPr userDrawn="1"/>
        </p:nvGrpSpPr>
        <p:grpSpPr>
          <a:xfrm>
            <a:off x="0" y="6766560"/>
            <a:ext cx="12192000" cy="91440"/>
            <a:chOff x="0" y="4480421"/>
            <a:chExt cx="12192000" cy="91440"/>
          </a:xfrm>
        </p:grpSpPr>
        <p:sp>
          <p:nvSpPr>
            <p:cNvPr id="21" name="Rectangle 20"/>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7885013"/>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hart 7">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5" name="Text Placeholder 2"/>
          <p:cNvSpPr>
            <a:spLocks noGrp="1"/>
          </p:cNvSpPr>
          <p:nvPr>
            <p:ph type="body" idx="1"/>
          </p:nvPr>
        </p:nvSpPr>
        <p:spPr>
          <a:xfrm>
            <a:off x="482600" y="4254499"/>
            <a:ext cx="5143500" cy="1803399"/>
          </a:xfrm>
        </p:spPr>
        <p:txBody>
          <a:bodyPr>
            <a:normAutofit/>
          </a:bodyPr>
          <a:lstStyle>
            <a:lvl1pPr marL="285750" indent="-285750" algn="just">
              <a:buFont typeface="Arial" panose="020B0604020202020204" pitchFamily="34" charset="0"/>
              <a:buChar char="•"/>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24" name="Chart Placeholder 8"/>
          <p:cNvSpPr>
            <a:spLocks noGrp="1"/>
          </p:cNvSpPr>
          <p:nvPr>
            <p:ph type="chart" sz="quarter" idx="17"/>
          </p:nvPr>
        </p:nvSpPr>
        <p:spPr>
          <a:xfrm>
            <a:off x="482600" y="2360117"/>
            <a:ext cx="5143500" cy="1767381"/>
          </a:xfrm>
          <a:ln>
            <a:solidFill>
              <a:schemeClr val="accent3"/>
            </a:solidFill>
          </a:ln>
        </p:spPr>
        <p:txBody>
          <a:bodyPr/>
          <a:lstStyle/>
          <a:p>
            <a:endParaRPr lang="en-US"/>
          </a:p>
        </p:txBody>
      </p:sp>
      <p:sp>
        <p:nvSpPr>
          <p:cNvPr id="25" name="Text Placeholder 12"/>
          <p:cNvSpPr>
            <a:spLocks noGrp="1"/>
          </p:cNvSpPr>
          <p:nvPr>
            <p:ph type="body" sz="quarter" idx="18" hasCustomPrompt="1"/>
          </p:nvPr>
        </p:nvSpPr>
        <p:spPr>
          <a:xfrm>
            <a:off x="482600" y="1689557"/>
            <a:ext cx="5143500" cy="666924"/>
          </a:xfrm>
          <a:solidFill>
            <a:schemeClr val="accent3"/>
          </a:solidFill>
          <a:ln>
            <a:solidFill>
              <a:schemeClr val="accent3"/>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26" name="Text Placeholder 2"/>
          <p:cNvSpPr>
            <a:spLocks noGrp="1"/>
          </p:cNvSpPr>
          <p:nvPr>
            <p:ph type="body" idx="19"/>
          </p:nvPr>
        </p:nvSpPr>
        <p:spPr>
          <a:xfrm>
            <a:off x="6565901" y="4254499"/>
            <a:ext cx="5143500" cy="1803399"/>
          </a:xfrm>
        </p:spPr>
        <p:txBody>
          <a:bodyPr>
            <a:normAutofit/>
          </a:bodyPr>
          <a:lstStyle>
            <a:lvl1pPr marL="285750" indent="-285750" algn="just">
              <a:buFont typeface="Arial" panose="020B0604020202020204" pitchFamily="34" charset="0"/>
              <a:buChar char="•"/>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27" name="Chart Placeholder 8"/>
          <p:cNvSpPr>
            <a:spLocks noGrp="1"/>
          </p:cNvSpPr>
          <p:nvPr>
            <p:ph type="chart" sz="quarter" idx="20"/>
          </p:nvPr>
        </p:nvSpPr>
        <p:spPr>
          <a:xfrm>
            <a:off x="6565901" y="2360117"/>
            <a:ext cx="5143500" cy="1767381"/>
          </a:xfrm>
          <a:ln>
            <a:solidFill>
              <a:schemeClr val="accent3"/>
            </a:solidFill>
          </a:ln>
        </p:spPr>
        <p:txBody>
          <a:bodyPr/>
          <a:lstStyle/>
          <a:p>
            <a:endParaRPr lang="en-US"/>
          </a:p>
        </p:txBody>
      </p:sp>
      <p:sp>
        <p:nvSpPr>
          <p:cNvPr id="28" name="Text Placeholder 12"/>
          <p:cNvSpPr>
            <a:spLocks noGrp="1"/>
          </p:cNvSpPr>
          <p:nvPr>
            <p:ph type="body" sz="quarter" idx="21" hasCustomPrompt="1"/>
          </p:nvPr>
        </p:nvSpPr>
        <p:spPr>
          <a:xfrm>
            <a:off x="6565901" y="1689557"/>
            <a:ext cx="5143500" cy="666924"/>
          </a:xfrm>
          <a:solidFill>
            <a:schemeClr val="accent3"/>
          </a:solidFill>
          <a:ln>
            <a:solidFill>
              <a:schemeClr val="accent3"/>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grpSp>
        <p:nvGrpSpPr>
          <p:cNvPr id="29" name="Group 28"/>
          <p:cNvGrpSpPr/>
          <p:nvPr userDrawn="1"/>
        </p:nvGrpSpPr>
        <p:grpSpPr>
          <a:xfrm>
            <a:off x="0" y="6766560"/>
            <a:ext cx="12192000" cy="91440"/>
            <a:chOff x="0" y="4480421"/>
            <a:chExt cx="12192000" cy="91440"/>
          </a:xfrm>
        </p:grpSpPr>
        <p:sp>
          <p:nvSpPr>
            <p:cNvPr id="30" name="Rectangle 29"/>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836405521"/>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hart 8">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24" name="Chart Placeholder 8"/>
          <p:cNvSpPr>
            <a:spLocks noGrp="1"/>
          </p:cNvSpPr>
          <p:nvPr>
            <p:ph type="chart" sz="quarter" idx="17"/>
          </p:nvPr>
        </p:nvSpPr>
        <p:spPr>
          <a:xfrm>
            <a:off x="482600" y="1918165"/>
            <a:ext cx="5143500" cy="1767381"/>
          </a:xfrm>
          <a:solidFill>
            <a:schemeClr val="accent1">
              <a:alpha val="30000"/>
            </a:schemeClr>
          </a:solidFill>
          <a:ln>
            <a:solidFill>
              <a:schemeClr val="accent1"/>
            </a:solidFill>
          </a:ln>
        </p:spPr>
        <p:txBody>
          <a:bodyPr/>
          <a:lstStyle/>
          <a:p>
            <a:endParaRPr lang="en-US"/>
          </a:p>
        </p:txBody>
      </p:sp>
      <p:sp>
        <p:nvSpPr>
          <p:cNvPr id="25" name="Text Placeholder 12"/>
          <p:cNvSpPr>
            <a:spLocks noGrp="1"/>
          </p:cNvSpPr>
          <p:nvPr>
            <p:ph type="body" sz="quarter" idx="18" hasCustomPrompt="1"/>
          </p:nvPr>
        </p:nvSpPr>
        <p:spPr>
          <a:xfrm>
            <a:off x="482600" y="1419645"/>
            <a:ext cx="5143500" cy="498733"/>
          </a:xfrm>
          <a:solidFill>
            <a:schemeClr val="accent1"/>
          </a:solidFill>
          <a:ln>
            <a:solidFill>
              <a:schemeClr val="accent1"/>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27" name="Chart Placeholder 8"/>
          <p:cNvSpPr>
            <a:spLocks noGrp="1"/>
          </p:cNvSpPr>
          <p:nvPr>
            <p:ph type="chart" sz="quarter" idx="20"/>
          </p:nvPr>
        </p:nvSpPr>
        <p:spPr>
          <a:xfrm>
            <a:off x="6565901" y="1918165"/>
            <a:ext cx="5143500" cy="1767381"/>
          </a:xfrm>
          <a:solidFill>
            <a:schemeClr val="accent4">
              <a:alpha val="30000"/>
            </a:schemeClr>
          </a:solidFill>
          <a:ln>
            <a:solidFill>
              <a:schemeClr val="accent4"/>
            </a:solidFill>
          </a:ln>
        </p:spPr>
        <p:txBody>
          <a:bodyPr/>
          <a:lstStyle/>
          <a:p>
            <a:endParaRPr lang="en-US"/>
          </a:p>
        </p:txBody>
      </p:sp>
      <p:sp>
        <p:nvSpPr>
          <p:cNvPr id="28" name="Text Placeholder 12"/>
          <p:cNvSpPr>
            <a:spLocks noGrp="1"/>
          </p:cNvSpPr>
          <p:nvPr>
            <p:ph type="body" sz="quarter" idx="21" hasCustomPrompt="1"/>
          </p:nvPr>
        </p:nvSpPr>
        <p:spPr>
          <a:xfrm>
            <a:off x="6565901" y="1419645"/>
            <a:ext cx="5143500" cy="498733"/>
          </a:xfrm>
          <a:solidFill>
            <a:schemeClr val="accent4"/>
          </a:solidFill>
          <a:ln>
            <a:solidFill>
              <a:schemeClr val="accent4"/>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29" name="Chart Placeholder 8"/>
          <p:cNvSpPr>
            <a:spLocks noGrp="1"/>
          </p:cNvSpPr>
          <p:nvPr>
            <p:ph type="chart" sz="quarter" idx="22"/>
          </p:nvPr>
        </p:nvSpPr>
        <p:spPr>
          <a:xfrm>
            <a:off x="482600" y="4438382"/>
            <a:ext cx="5143500" cy="1767381"/>
          </a:xfrm>
          <a:solidFill>
            <a:schemeClr val="accent3">
              <a:alpha val="30000"/>
            </a:schemeClr>
          </a:solidFill>
          <a:ln>
            <a:solidFill>
              <a:schemeClr val="accent3"/>
            </a:solidFill>
          </a:ln>
        </p:spPr>
        <p:txBody>
          <a:bodyPr/>
          <a:lstStyle/>
          <a:p>
            <a:endParaRPr lang="en-US"/>
          </a:p>
        </p:txBody>
      </p:sp>
      <p:sp>
        <p:nvSpPr>
          <p:cNvPr id="30" name="Text Placeholder 12"/>
          <p:cNvSpPr>
            <a:spLocks noGrp="1"/>
          </p:cNvSpPr>
          <p:nvPr>
            <p:ph type="body" sz="quarter" idx="23" hasCustomPrompt="1"/>
          </p:nvPr>
        </p:nvSpPr>
        <p:spPr>
          <a:xfrm>
            <a:off x="482600" y="3939862"/>
            <a:ext cx="5143500" cy="498733"/>
          </a:xfrm>
          <a:solidFill>
            <a:schemeClr val="accent3"/>
          </a:solidFill>
          <a:ln>
            <a:solidFill>
              <a:schemeClr val="accent3"/>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31" name="Chart Placeholder 8"/>
          <p:cNvSpPr>
            <a:spLocks noGrp="1"/>
          </p:cNvSpPr>
          <p:nvPr>
            <p:ph type="chart" sz="quarter" idx="24"/>
          </p:nvPr>
        </p:nvSpPr>
        <p:spPr>
          <a:xfrm>
            <a:off x="6565901" y="4438382"/>
            <a:ext cx="5143500" cy="1767381"/>
          </a:xfrm>
          <a:solidFill>
            <a:schemeClr val="accent5">
              <a:alpha val="30000"/>
            </a:schemeClr>
          </a:solidFill>
          <a:ln>
            <a:solidFill>
              <a:schemeClr val="accent5"/>
            </a:solidFill>
          </a:ln>
        </p:spPr>
        <p:txBody>
          <a:bodyPr/>
          <a:lstStyle/>
          <a:p>
            <a:endParaRPr lang="en-US"/>
          </a:p>
        </p:txBody>
      </p:sp>
      <p:sp>
        <p:nvSpPr>
          <p:cNvPr id="32" name="Text Placeholder 12"/>
          <p:cNvSpPr>
            <a:spLocks noGrp="1"/>
          </p:cNvSpPr>
          <p:nvPr>
            <p:ph type="body" sz="quarter" idx="25" hasCustomPrompt="1"/>
          </p:nvPr>
        </p:nvSpPr>
        <p:spPr>
          <a:xfrm>
            <a:off x="6565901" y="3939862"/>
            <a:ext cx="5143500" cy="498733"/>
          </a:xfrm>
          <a:solidFill>
            <a:schemeClr val="accent5"/>
          </a:solidFill>
          <a:ln>
            <a:solidFill>
              <a:schemeClr val="accent5"/>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grpSp>
        <p:nvGrpSpPr>
          <p:cNvPr id="26" name="Group 25"/>
          <p:cNvGrpSpPr/>
          <p:nvPr userDrawn="1"/>
        </p:nvGrpSpPr>
        <p:grpSpPr>
          <a:xfrm>
            <a:off x="0" y="6766560"/>
            <a:ext cx="12192000" cy="91440"/>
            <a:chOff x="0" y="4480421"/>
            <a:chExt cx="12192000" cy="91440"/>
          </a:xfrm>
        </p:grpSpPr>
        <p:sp>
          <p:nvSpPr>
            <p:cNvPr id="33" name="Rectangle 32"/>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90785998"/>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hart 9">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24" name="Chart Placeholder 8"/>
          <p:cNvSpPr>
            <a:spLocks noGrp="1"/>
          </p:cNvSpPr>
          <p:nvPr>
            <p:ph type="chart" sz="quarter" idx="17"/>
          </p:nvPr>
        </p:nvSpPr>
        <p:spPr>
          <a:xfrm>
            <a:off x="482600" y="1918165"/>
            <a:ext cx="5143500" cy="1767381"/>
          </a:xfrm>
          <a:solidFill>
            <a:schemeClr val="accent1">
              <a:alpha val="30000"/>
            </a:schemeClr>
          </a:solidFill>
          <a:ln>
            <a:solidFill>
              <a:schemeClr val="accent1"/>
            </a:solidFill>
          </a:ln>
        </p:spPr>
        <p:txBody>
          <a:bodyPr/>
          <a:lstStyle/>
          <a:p>
            <a:endParaRPr lang="en-US"/>
          </a:p>
        </p:txBody>
      </p:sp>
      <p:sp>
        <p:nvSpPr>
          <p:cNvPr id="25" name="Text Placeholder 12"/>
          <p:cNvSpPr>
            <a:spLocks noGrp="1"/>
          </p:cNvSpPr>
          <p:nvPr>
            <p:ph type="body" sz="quarter" idx="18" hasCustomPrompt="1"/>
          </p:nvPr>
        </p:nvSpPr>
        <p:spPr>
          <a:xfrm>
            <a:off x="985520" y="1419645"/>
            <a:ext cx="4640580" cy="498733"/>
          </a:xfrm>
          <a:solidFill>
            <a:schemeClr val="accent1"/>
          </a:solidFill>
          <a:ln>
            <a:solidFill>
              <a:schemeClr val="accent1"/>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27" name="Chart Placeholder 8"/>
          <p:cNvSpPr>
            <a:spLocks noGrp="1"/>
          </p:cNvSpPr>
          <p:nvPr>
            <p:ph type="chart" sz="quarter" idx="20"/>
          </p:nvPr>
        </p:nvSpPr>
        <p:spPr>
          <a:xfrm>
            <a:off x="6565901" y="1918165"/>
            <a:ext cx="5143500" cy="1767381"/>
          </a:xfrm>
          <a:solidFill>
            <a:schemeClr val="accent4">
              <a:alpha val="30000"/>
            </a:schemeClr>
          </a:solidFill>
          <a:ln>
            <a:solidFill>
              <a:schemeClr val="accent4"/>
            </a:solidFill>
          </a:ln>
        </p:spPr>
        <p:txBody>
          <a:bodyPr/>
          <a:lstStyle/>
          <a:p>
            <a:endParaRPr lang="en-US"/>
          </a:p>
        </p:txBody>
      </p:sp>
      <p:sp>
        <p:nvSpPr>
          <p:cNvPr id="28" name="Text Placeholder 12"/>
          <p:cNvSpPr>
            <a:spLocks noGrp="1"/>
          </p:cNvSpPr>
          <p:nvPr>
            <p:ph type="body" sz="quarter" idx="21" hasCustomPrompt="1"/>
          </p:nvPr>
        </p:nvSpPr>
        <p:spPr>
          <a:xfrm>
            <a:off x="7068821" y="1419645"/>
            <a:ext cx="4640580" cy="498733"/>
          </a:xfrm>
          <a:solidFill>
            <a:schemeClr val="accent4"/>
          </a:solidFill>
          <a:ln>
            <a:solidFill>
              <a:schemeClr val="accent4"/>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29" name="Chart Placeholder 8"/>
          <p:cNvSpPr>
            <a:spLocks noGrp="1"/>
          </p:cNvSpPr>
          <p:nvPr>
            <p:ph type="chart" sz="quarter" idx="22"/>
          </p:nvPr>
        </p:nvSpPr>
        <p:spPr>
          <a:xfrm>
            <a:off x="482600" y="4438382"/>
            <a:ext cx="5143500" cy="1767381"/>
          </a:xfrm>
          <a:solidFill>
            <a:schemeClr val="accent3">
              <a:alpha val="30000"/>
            </a:schemeClr>
          </a:solidFill>
          <a:ln>
            <a:solidFill>
              <a:schemeClr val="accent3"/>
            </a:solidFill>
          </a:ln>
        </p:spPr>
        <p:txBody>
          <a:bodyPr/>
          <a:lstStyle/>
          <a:p>
            <a:endParaRPr lang="en-US"/>
          </a:p>
        </p:txBody>
      </p:sp>
      <p:sp>
        <p:nvSpPr>
          <p:cNvPr id="30" name="Text Placeholder 12"/>
          <p:cNvSpPr>
            <a:spLocks noGrp="1"/>
          </p:cNvSpPr>
          <p:nvPr>
            <p:ph type="body" sz="quarter" idx="23" hasCustomPrompt="1"/>
          </p:nvPr>
        </p:nvSpPr>
        <p:spPr>
          <a:xfrm>
            <a:off x="985520" y="3939862"/>
            <a:ext cx="4640580" cy="498733"/>
          </a:xfrm>
          <a:solidFill>
            <a:schemeClr val="accent3"/>
          </a:solidFill>
          <a:ln>
            <a:solidFill>
              <a:schemeClr val="accent3"/>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31" name="Chart Placeholder 8"/>
          <p:cNvSpPr>
            <a:spLocks noGrp="1"/>
          </p:cNvSpPr>
          <p:nvPr>
            <p:ph type="chart" sz="quarter" idx="24"/>
          </p:nvPr>
        </p:nvSpPr>
        <p:spPr>
          <a:xfrm>
            <a:off x="6565901" y="4438382"/>
            <a:ext cx="5143500" cy="1767381"/>
          </a:xfrm>
          <a:solidFill>
            <a:schemeClr val="accent5">
              <a:alpha val="30000"/>
            </a:schemeClr>
          </a:solidFill>
          <a:ln>
            <a:solidFill>
              <a:schemeClr val="accent5"/>
            </a:solidFill>
          </a:ln>
        </p:spPr>
        <p:txBody>
          <a:bodyPr/>
          <a:lstStyle/>
          <a:p>
            <a:endParaRPr lang="en-US"/>
          </a:p>
        </p:txBody>
      </p:sp>
      <p:sp>
        <p:nvSpPr>
          <p:cNvPr id="32" name="Text Placeholder 12"/>
          <p:cNvSpPr>
            <a:spLocks noGrp="1"/>
          </p:cNvSpPr>
          <p:nvPr>
            <p:ph type="body" sz="quarter" idx="25" hasCustomPrompt="1"/>
          </p:nvPr>
        </p:nvSpPr>
        <p:spPr>
          <a:xfrm>
            <a:off x="7068821" y="3939862"/>
            <a:ext cx="4640580" cy="498733"/>
          </a:xfrm>
          <a:solidFill>
            <a:schemeClr val="accent5"/>
          </a:solidFill>
          <a:ln>
            <a:solidFill>
              <a:schemeClr val="accent5"/>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33" name="Text Placeholder 12"/>
          <p:cNvSpPr>
            <a:spLocks noGrp="1"/>
          </p:cNvSpPr>
          <p:nvPr>
            <p:ph type="body" sz="quarter" idx="26" hasCustomPrompt="1"/>
          </p:nvPr>
        </p:nvSpPr>
        <p:spPr>
          <a:xfrm>
            <a:off x="482600" y="1419645"/>
            <a:ext cx="502920" cy="498733"/>
          </a:xfrm>
          <a:solidFill>
            <a:schemeClr val="accent1">
              <a:lumMod val="75000"/>
            </a:schemeClr>
          </a:solidFill>
          <a:ln>
            <a:solidFill>
              <a:schemeClr val="accent1"/>
            </a:solidFill>
          </a:ln>
        </p:spPr>
        <p:txBody>
          <a:bodyPr vert="horz" wrap="square" lIns="0" tIns="0" rIns="0" bIns="0" rtlCol="0" anchor="ctr">
            <a:noAutofit/>
          </a:bodyPr>
          <a:lstStyle>
            <a:lvl1pPr marL="228600" indent="-228600" algn="ctr">
              <a:buNone/>
              <a:defRPr lang="en-US" sz="2400" b="0" cap="all" baseline="0">
                <a:solidFill>
                  <a:schemeClr val="bg1"/>
                </a:solidFill>
                <a:latin typeface="FontAwesome" pitchFamily="2" charset="0"/>
              </a:defRPr>
            </a:lvl1pPr>
          </a:lstStyle>
          <a:p>
            <a:pPr marL="0" lvl="0" indent="0"/>
            <a:r>
              <a:rPr lang="en-US" smtClean="0"/>
              <a:t></a:t>
            </a:r>
            <a:endParaRPr lang="en-US"/>
          </a:p>
        </p:txBody>
      </p:sp>
      <p:sp>
        <p:nvSpPr>
          <p:cNvPr id="34" name="Text Placeholder 12"/>
          <p:cNvSpPr>
            <a:spLocks noGrp="1"/>
          </p:cNvSpPr>
          <p:nvPr>
            <p:ph type="body" sz="quarter" idx="27" hasCustomPrompt="1"/>
          </p:nvPr>
        </p:nvSpPr>
        <p:spPr>
          <a:xfrm>
            <a:off x="482600" y="3939862"/>
            <a:ext cx="502920" cy="498733"/>
          </a:xfrm>
          <a:solidFill>
            <a:schemeClr val="accent3">
              <a:lumMod val="75000"/>
            </a:schemeClr>
          </a:solidFill>
          <a:ln>
            <a:solidFill>
              <a:schemeClr val="accent3"/>
            </a:solidFill>
          </a:ln>
        </p:spPr>
        <p:txBody>
          <a:bodyPr vert="horz" wrap="square" lIns="0" tIns="0" rIns="0" bIns="0" rtlCol="0" anchor="ctr">
            <a:noAutofit/>
          </a:bodyPr>
          <a:lstStyle>
            <a:lvl1pPr marL="228600" indent="-228600" algn="ctr">
              <a:buNone/>
              <a:defRPr lang="en-US" sz="2400" b="0" cap="all" baseline="0">
                <a:solidFill>
                  <a:schemeClr val="bg1"/>
                </a:solidFill>
                <a:latin typeface="FontAwesome" pitchFamily="2" charset="0"/>
              </a:defRPr>
            </a:lvl1pPr>
          </a:lstStyle>
          <a:p>
            <a:pPr marL="0" lvl="0" indent="0"/>
            <a:r>
              <a:rPr lang="en-US" smtClean="0"/>
              <a:t></a:t>
            </a:r>
            <a:endParaRPr lang="en-US"/>
          </a:p>
        </p:txBody>
      </p:sp>
      <p:sp>
        <p:nvSpPr>
          <p:cNvPr id="35" name="Text Placeholder 12"/>
          <p:cNvSpPr>
            <a:spLocks noGrp="1"/>
          </p:cNvSpPr>
          <p:nvPr>
            <p:ph type="body" sz="quarter" idx="28" hasCustomPrompt="1"/>
          </p:nvPr>
        </p:nvSpPr>
        <p:spPr>
          <a:xfrm>
            <a:off x="6565901" y="1419645"/>
            <a:ext cx="502920" cy="498733"/>
          </a:xfrm>
          <a:solidFill>
            <a:schemeClr val="accent4">
              <a:lumMod val="75000"/>
            </a:schemeClr>
          </a:solidFill>
          <a:ln>
            <a:solidFill>
              <a:schemeClr val="accent4"/>
            </a:solidFill>
          </a:ln>
        </p:spPr>
        <p:txBody>
          <a:bodyPr vert="horz" wrap="square" lIns="0" tIns="0" rIns="0" bIns="0" rtlCol="0" anchor="ctr">
            <a:noAutofit/>
          </a:bodyPr>
          <a:lstStyle>
            <a:lvl1pPr marL="228600" indent="-228600" algn="ctr">
              <a:buNone/>
              <a:defRPr lang="en-US" sz="2400" b="0" cap="all" baseline="0">
                <a:solidFill>
                  <a:schemeClr val="bg1"/>
                </a:solidFill>
                <a:latin typeface="FontAwesome" pitchFamily="2" charset="0"/>
              </a:defRPr>
            </a:lvl1pPr>
          </a:lstStyle>
          <a:p>
            <a:pPr marL="0" lvl="0" indent="0"/>
            <a:r>
              <a:rPr lang="en-US" smtClean="0"/>
              <a:t></a:t>
            </a:r>
            <a:endParaRPr lang="en-US"/>
          </a:p>
        </p:txBody>
      </p:sp>
      <p:sp>
        <p:nvSpPr>
          <p:cNvPr id="36" name="Text Placeholder 12"/>
          <p:cNvSpPr>
            <a:spLocks noGrp="1"/>
          </p:cNvSpPr>
          <p:nvPr>
            <p:ph type="body" sz="quarter" idx="29" hasCustomPrompt="1"/>
          </p:nvPr>
        </p:nvSpPr>
        <p:spPr>
          <a:xfrm>
            <a:off x="6565901" y="3939862"/>
            <a:ext cx="502920" cy="498733"/>
          </a:xfrm>
          <a:solidFill>
            <a:schemeClr val="accent5">
              <a:lumMod val="75000"/>
            </a:schemeClr>
          </a:solidFill>
          <a:ln>
            <a:solidFill>
              <a:schemeClr val="accent5"/>
            </a:solidFill>
          </a:ln>
        </p:spPr>
        <p:txBody>
          <a:bodyPr vert="horz" wrap="square" lIns="0" tIns="0" rIns="0" bIns="0" rtlCol="0" anchor="ctr">
            <a:noAutofit/>
          </a:bodyPr>
          <a:lstStyle>
            <a:lvl1pPr marL="228600" indent="-228600" algn="ctr">
              <a:buNone/>
              <a:defRPr lang="en-US" sz="2400" b="0" cap="all" baseline="0">
                <a:solidFill>
                  <a:schemeClr val="bg1"/>
                </a:solidFill>
                <a:latin typeface="FontAwesome" pitchFamily="2" charset="0"/>
              </a:defRPr>
            </a:lvl1pPr>
          </a:lstStyle>
          <a:p>
            <a:pPr marL="0" lvl="0" indent="0"/>
            <a:r>
              <a:rPr lang="en-US" smtClean="0"/>
              <a:t></a:t>
            </a:r>
            <a:endParaRPr lang="en-US"/>
          </a:p>
        </p:txBody>
      </p:sp>
      <p:grpSp>
        <p:nvGrpSpPr>
          <p:cNvPr id="26" name="Group 25"/>
          <p:cNvGrpSpPr/>
          <p:nvPr userDrawn="1"/>
        </p:nvGrpSpPr>
        <p:grpSpPr>
          <a:xfrm>
            <a:off x="0" y="6766560"/>
            <a:ext cx="12192000" cy="91440"/>
            <a:chOff x="0" y="4480421"/>
            <a:chExt cx="12192000" cy="91440"/>
          </a:xfrm>
        </p:grpSpPr>
        <p:sp>
          <p:nvSpPr>
            <p:cNvPr id="37" name="Rectangle 36"/>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223943969"/>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hart 10">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24" name="Chart Placeholder 8"/>
          <p:cNvSpPr>
            <a:spLocks noGrp="1"/>
          </p:cNvSpPr>
          <p:nvPr>
            <p:ph type="chart" sz="quarter" idx="17"/>
          </p:nvPr>
        </p:nvSpPr>
        <p:spPr>
          <a:xfrm>
            <a:off x="482600" y="1918165"/>
            <a:ext cx="5143500" cy="1767381"/>
          </a:xfrm>
          <a:solidFill>
            <a:schemeClr val="accent1">
              <a:alpha val="30000"/>
            </a:schemeClr>
          </a:solidFill>
          <a:ln>
            <a:solidFill>
              <a:schemeClr val="accent1"/>
            </a:solidFill>
          </a:ln>
        </p:spPr>
        <p:txBody>
          <a:bodyPr/>
          <a:lstStyle/>
          <a:p>
            <a:endParaRPr lang="en-US"/>
          </a:p>
        </p:txBody>
      </p:sp>
      <p:sp>
        <p:nvSpPr>
          <p:cNvPr id="25" name="Text Placeholder 12"/>
          <p:cNvSpPr>
            <a:spLocks noGrp="1"/>
          </p:cNvSpPr>
          <p:nvPr>
            <p:ph type="body" sz="quarter" idx="18" hasCustomPrompt="1"/>
          </p:nvPr>
        </p:nvSpPr>
        <p:spPr>
          <a:xfrm>
            <a:off x="482600" y="1419645"/>
            <a:ext cx="5143500" cy="498733"/>
          </a:xfrm>
          <a:solidFill>
            <a:schemeClr val="accent1"/>
          </a:solidFill>
          <a:ln>
            <a:solidFill>
              <a:schemeClr val="accent1"/>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27" name="Chart Placeholder 8"/>
          <p:cNvSpPr>
            <a:spLocks noGrp="1"/>
          </p:cNvSpPr>
          <p:nvPr>
            <p:ph type="chart" sz="quarter" idx="20"/>
          </p:nvPr>
        </p:nvSpPr>
        <p:spPr>
          <a:xfrm>
            <a:off x="6565901" y="1918165"/>
            <a:ext cx="5143500" cy="1767381"/>
          </a:xfrm>
          <a:solidFill>
            <a:schemeClr val="accent4">
              <a:alpha val="30000"/>
            </a:schemeClr>
          </a:solidFill>
          <a:ln>
            <a:solidFill>
              <a:schemeClr val="accent4"/>
            </a:solidFill>
          </a:ln>
        </p:spPr>
        <p:txBody>
          <a:bodyPr/>
          <a:lstStyle/>
          <a:p>
            <a:endParaRPr lang="en-US"/>
          </a:p>
        </p:txBody>
      </p:sp>
      <p:sp>
        <p:nvSpPr>
          <p:cNvPr id="28" name="Text Placeholder 12"/>
          <p:cNvSpPr>
            <a:spLocks noGrp="1"/>
          </p:cNvSpPr>
          <p:nvPr>
            <p:ph type="body" sz="quarter" idx="21" hasCustomPrompt="1"/>
          </p:nvPr>
        </p:nvSpPr>
        <p:spPr>
          <a:xfrm>
            <a:off x="6565901" y="1419645"/>
            <a:ext cx="5143500" cy="498733"/>
          </a:xfrm>
          <a:solidFill>
            <a:schemeClr val="accent4"/>
          </a:solidFill>
          <a:ln>
            <a:solidFill>
              <a:schemeClr val="accent4"/>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31" name="Chart Placeholder 8"/>
          <p:cNvSpPr>
            <a:spLocks noGrp="1"/>
          </p:cNvSpPr>
          <p:nvPr>
            <p:ph type="chart" sz="quarter" idx="24"/>
          </p:nvPr>
        </p:nvSpPr>
        <p:spPr>
          <a:xfrm>
            <a:off x="482600" y="4450660"/>
            <a:ext cx="11226801" cy="1767381"/>
          </a:xfrm>
          <a:solidFill>
            <a:schemeClr val="accent5">
              <a:alpha val="30000"/>
            </a:schemeClr>
          </a:solidFill>
          <a:ln>
            <a:solidFill>
              <a:schemeClr val="accent5"/>
            </a:solidFill>
          </a:ln>
        </p:spPr>
        <p:txBody>
          <a:bodyPr/>
          <a:lstStyle/>
          <a:p>
            <a:endParaRPr lang="en-US"/>
          </a:p>
        </p:txBody>
      </p:sp>
      <p:sp>
        <p:nvSpPr>
          <p:cNvPr id="32" name="Text Placeholder 12"/>
          <p:cNvSpPr>
            <a:spLocks noGrp="1"/>
          </p:cNvSpPr>
          <p:nvPr>
            <p:ph type="body" sz="quarter" idx="25" hasCustomPrompt="1"/>
          </p:nvPr>
        </p:nvSpPr>
        <p:spPr>
          <a:xfrm>
            <a:off x="482600" y="3952140"/>
            <a:ext cx="11226801" cy="498733"/>
          </a:xfrm>
          <a:solidFill>
            <a:schemeClr val="accent5"/>
          </a:solidFill>
          <a:ln>
            <a:solidFill>
              <a:schemeClr val="accent5"/>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2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grpSp>
        <p:nvGrpSpPr>
          <p:cNvPr id="29" name="Group 28"/>
          <p:cNvGrpSpPr/>
          <p:nvPr userDrawn="1"/>
        </p:nvGrpSpPr>
        <p:grpSpPr>
          <a:xfrm>
            <a:off x="0" y="6766560"/>
            <a:ext cx="12192000" cy="91440"/>
            <a:chOff x="0" y="4480421"/>
            <a:chExt cx="12192000" cy="91440"/>
          </a:xfrm>
        </p:grpSpPr>
        <p:sp>
          <p:nvSpPr>
            <p:cNvPr id="30" name="Rectangle 29"/>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334221566"/>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hart 11">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24" name="Chart Placeholder 8"/>
          <p:cNvSpPr>
            <a:spLocks noGrp="1"/>
          </p:cNvSpPr>
          <p:nvPr>
            <p:ph type="chart" sz="quarter" idx="17"/>
          </p:nvPr>
        </p:nvSpPr>
        <p:spPr>
          <a:xfrm>
            <a:off x="482600" y="1918165"/>
            <a:ext cx="3568699" cy="1767381"/>
          </a:xfrm>
          <a:solidFill>
            <a:schemeClr val="accent1">
              <a:alpha val="30000"/>
            </a:schemeClr>
          </a:solidFill>
          <a:ln>
            <a:solidFill>
              <a:schemeClr val="accent1"/>
            </a:solidFill>
          </a:ln>
        </p:spPr>
        <p:txBody>
          <a:bodyPr/>
          <a:lstStyle/>
          <a:p>
            <a:endParaRPr lang="en-US"/>
          </a:p>
        </p:txBody>
      </p:sp>
      <p:sp>
        <p:nvSpPr>
          <p:cNvPr id="25" name="Text Placeholder 12"/>
          <p:cNvSpPr>
            <a:spLocks noGrp="1"/>
          </p:cNvSpPr>
          <p:nvPr>
            <p:ph type="body" sz="quarter" idx="18" hasCustomPrompt="1"/>
          </p:nvPr>
        </p:nvSpPr>
        <p:spPr>
          <a:xfrm>
            <a:off x="482600" y="1419645"/>
            <a:ext cx="3568699" cy="498733"/>
          </a:xfrm>
          <a:solidFill>
            <a:schemeClr val="accent1"/>
          </a:solidFill>
          <a:ln>
            <a:solidFill>
              <a:schemeClr val="accent1"/>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27" name="Chart Placeholder 8"/>
          <p:cNvSpPr>
            <a:spLocks noGrp="1"/>
          </p:cNvSpPr>
          <p:nvPr>
            <p:ph type="chart" sz="quarter" idx="20"/>
          </p:nvPr>
        </p:nvSpPr>
        <p:spPr>
          <a:xfrm>
            <a:off x="4311651" y="1918165"/>
            <a:ext cx="3568699" cy="1767381"/>
          </a:xfrm>
          <a:solidFill>
            <a:schemeClr val="accent4">
              <a:alpha val="30000"/>
            </a:schemeClr>
          </a:solidFill>
          <a:ln>
            <a:solidFill>
              <a:schemeClr val="accent4"/>
            </a:solidFill>
          </a:ln>
        </p:spPr>
        <p:txBody>
          <a:bodyPr/>
          <a:lstStyle/>
          <a:p>
            <a:endParaRPr lang="en-US"/>
          </a:p>
        </p:txBody>
      </p:sp>
      <p:sp>
        <p:nvSpPr>
          <p:cNvPr id="28" name="Text Placeholder 12"/>
          <p:cNvSpPr>
            <a:spLocks noGrp="1"/>
          </p:cNvSpPr>
          <p:nvPr>
            <p:ph type="body" sz="quarter" idx="21" hasCustomPrompt="1"/>
          </p:nvPr>
        </p:nvSpPr>
        <p:spPr>
          <a:xfrm>
            <a:off x="4311651" y="1419645"/>
            <a:ext cx="3568699" cy="498733"/>
          </a:xfrm>
          <a:solidFill>
            <a:schemeClr val="accent4"/>
          </a:solidFill>
          <a:ln>
            <a:solidFill>
              <a:schemeClr val="accent4"/>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29" name="Chart Placeholder 8"/>
          <p:cNvSpPr>
            <a:spLocks noGrp="1"/>
          </p:cNvSpPr>
          <p:nvPr>
            <p:ph type="chart" sz="quarter" idx="22"/>
          </p:nvPr>
        </p:nvSpPr>
        <p:spPr>
          <a:xfrm>
            <a:off x="482600" y="4438382"/>
            <a:ext cx="3568699" cy="1767381"/>
          </a:xfrm>
          <a:solidFill>
            <a:schemeClr val="accent3">
              <a:alpha val="30000"/>
            </a:schemeClr>
          </a:solidFill>
          <a:ln>
            <a:solidFill>
              <a:schemeClr val="accent3"/>
            </a:solidFill>
          </a:ln>
        </p:spPr>
        <p:txBody>
          <a:bodyPr/>
          <a:lstStyle/>
          <a:p>
            <a:endParaRPr lang="en-US"/>
          </a:p>
        </p:txBody>
      </p:sp>
      <p:sp>
        <p:nvSpPr>
          <p:cNvPr id="30" name="Text Placeholder 12"/>
          <p:cNvSpPr>
            <a:spLocks noGrp="1"/>
          </p:cNvSpPr>
          <p:nvPr>
            <p:ph type="body" sz="quarter" idx="23" hasCustomPrompt="1"/>
          </p:nvPr>
        </p:nvSpPr>
        <p:spPr>
          <a:xfrm>
            <a:off x="482600" y="3939862"/>
            <a:ext cx="3568699" cy="498733"/>
          </a:xfrm>
          <a:solidFill>
            <a:schemeClr val="accent3"/>
          </a:solidFill>
          <a:ln>
            <a:solidFill>
              <a:schemeClr val="accent3"/>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31" name="Chart Placeholder 8"/>
          <p:cNvSpPr>
            <a:spLocks noGrp="1"/>
          </p:cNvSpPr>
          <p:nvPr>
            <p:ph type="chart" sz="quarter" idx="24"/>
          </p:nvPr>
        </p:nvSpPr>
        <p:spPr>
          <a:xfrm>
            <a:off x="4311651" y="4438382"/>
            <a:ext cx="3568699" cy="1767381"/>
          </a:xfrm>
          <a:solidFill>
            <a:schemeClr val="accent5">
              <a:alpha val="30000"/>
            </a:schemeClr>
          </a:solidFill>
          <a:ln>
            <a:solidFill>
              <a:schemeClr val="accent5"/>
            </a:solidFill>
          </a:ln>
        </p:spPr>
        <p:txBody>
          <a:bodyPr/>
          <a:lstStyle/>
          <a:p>
            <a:endParaRPr lang="en-US"/>
          </a:p>
        </p:txBody>
      </p:sp>
      <p:sp>
        <p:nvSpPr>
          <p:cNvPr id="32" name="Text Placeholder 12"/>
          <p:cNvSpPr>
            <a:spLocks noGrp="1"/>
          </p:cNvSpPr>
          <p:nvPr>
            <p:ph type="body" sz="quarter" idx="25" hasCustomPrompt="1"/>
          </p:nvPr>
        </p:nvSpPr>
        <p:spPr>
          <a:xfrm>
            <a:off x="4311651" y="3939862"/>
            <a:ext cx="3568699" cy="498733"/>
          </a:xfrm>
          <a:solidFill>
            <a:schemeClr val="accent5"/>
          </a:solidFill>
          <a:ln>
            <a:solidFill>
              <a:schemeClr val="accent5"/>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26" name="Chart Placeholder 8"/>
          <p:cNvSpPr>
            <a:spLocks noGrp="1"/>
          </p:cNvSpPr>
          <p:nvPr>
            <p:ph type="chart" sz="quarter" idx="26"/>
          </p:nvPr>
        </p:nvSpPr>
        <p:spPr>
          <a:xfrm>
            <a:off x="8140702" y="1918165"/>
            <a:ext cx="3568699" cy="1767381"/>
          </a:xfrm>
          <a:solidFill>
            <a:schemeClr val="accent2">
              <a:alpha val="30000"/>
            </a:schemeClr>
          </a:solidFill>
          <a:ln>
            <a:solidFill>
              <a:schemeClr val="accent2"/>
            </a:solidFill>
          </a:ln>
        </p:spPr>
        <p:txBody>
          <a:bodyPr/>
          <a:lstStyle/>
          <a:p>
            <a:endParaRPr lang="en-US"/>
          </a:p>
        </p:txBody>
      </p:sp>
      <p:sp>
        <p:nvSpPr>
          <p:cNvPr id="33" name="Text Placeholder 12"/>
          <p:cNvSpPr>
            <a:spLocks noGrp="1"/>
          </p:cNvSpPr>
          <p:nvPr>
            <p:ph type="body" sz="quarter" idx="27" hasCustomPrompt="1"/>
          </p:nvPr>
        </p:nvSpPr>
        <p:spPr>
          <a:xfrm>
            <a:off x="8140702" y="1419645"/>
            <a:ext cx="3568699" cy="498733"/>
          </a:xfrm>
          <a:solidFill>
            <a:schemeClr val="accent2"/>
          </a:solidFill>
          <a:ln>
            <a:solidFill>
              <a:schemeClr val="accent2"/>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34" name="Chart Placeholder 8"/>
          <p:cNvSpPr>
            <a:spLocks noGrp="1"/>
          </p:cNvSpPr>
          <p:nvPr>
            <p:ph type="chart" sz="quarter" idx="28"/>
          </p:nvPr>
        </p:nvSpPr>
        <p:spPr>
          <a:xfrm>
            <a:off x="8140702" y="4438382"/>
            <a:ext cx="3568699" cy="1767381"/>
          </a:xfrm>
          <a:solidFill>
            <a:schemeClr val="accent6">
              <a:alpha val="30000"/>
            </a:schemeClr>
          </a:solidFill>
          <a:ln>
            <a:solidFill>
              <a:schemeClr val="accent6"/>
            </a:solidFill>
          </a:ln>
        </p:spPr>
        <p:txBody>
          <a:bodyPr/>
          <a:lstStyle/>
          <a:p>
            <a:endParaRPr lang="en-US"/>
          </a:p>
        </p:txBody>
      </p:sp>
      <p:sp>
        <p:nvSpPr>
          <p:cNvPr id="35" name="Text Placeholder 12"/>
          <p:cNvSpPr>
            <a:spLocks noGrp="1"/>
          </p:cNvSpPr>
          <p:nvPr>
            <p:ph type="body" sz="quarter" idx="29" hasCustomPrompt="1"/>
          </p:nvPr>
        </p:nvSpPr>
        <p:spPr>
          <a:xfrm>
            <a:off x="8140702" y="3939862"/>
            <a:ext cx="3568699" cy="498733"/>
          </a:xfrm>
          <a:solidFill>
            <a:schemeClr val="accent6"/>
          </a:solidFill>
          <a:ln>
            <a:solidFill>
              <a:schemeClr val="accent6"/>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grpSp>
        <p:nvGrpSpPr>
          <p:cNvPr id="36" name="Group 35"/>
          <p:cNvGrpSpPr/>
          <p:nvPr userDrawn="1"/>
        </p:nvGrpSpPr>
        <p:grpSpPr>
          <a:xfrm>
            <a:off x="0" y="6766560"/>
            <a:ext cx="12192000" cy="91440"/>
            <a:chOff x="0" y="4480421"/>
            <a:chExt cx="12192000" cy="91440"/>
          </a:xfrm>
        </p:grpSpPr>
        <p:sp>
          <p:nvSpPr>
            <p:cNvPr id="37" name="Rectangle 36"/>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2748401"/>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hart 13">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9" name="Chart Placeholder 8"/>
          <p:cNvSpPr>
            <a:spLocks noGrp="1"/>
          </p:cNvSpPr>
          <p:nvPr>
            <p:ph type="chart" sz="quarter" idx="13"/>
          </p:nvPr>
        </p:nvSpPr>
        <p:spPr>
          <a:xfrm>
            <a:off x="482599" y="2443305"/>
            <a:ext cx="3556001" cy="3117518"/>
          </a:xfrm>
        </p:spPr>
        <p:txBody>
          <a:bodyPr/>
          <a:lstStyle/>
          <a:p>
            <a:endParaRPr lang="en-US"/>
          </a:p>
        </p:txBody>
      </p:sp>
      <p:sp>
        <p:nvSpPr>
          <p:cNvPr id="17" name="Text Placeholder 12"/>
          <p:cNvSpPr>
            <a:spLocks noGrp="1"/>
          </p:cNvSpPr>
          <p:nvPr>
            <p:ph type="body" sz="quarter" idx="15" hasCustomPrompt="1"/>
          </p:nvPr>
        </p:nvSpPr>
        <p:spPr>
          <a:xfrm>
            <a:off x="482599" y="1999562"/>
            <a:ext cx="3556000" cy="424732"/>
          </a:xfrm>
        </p:spPr>
        <p:txBody>
          <a:bodyPr vert="horz" wrap="square" lIns="91440" tIns="45720" rIns="91440" bIns="45720" rtlCol="0" anchor="ctr">
            <a:spAutoFit/>
          </a:bodyPr>
          <a:lstStyle>
            <a:lvl1pPr marL="228600" indent="-228600" algn="ctr">
              <a:buNone/>
              <a:defRPr lang="en-US" sz="2400" b="1" cap="all" baseline="0">
                <a:solidFill>
                  <a:srgbClr val="47464B"/>
                </a:solidFill>
              </a:defRPr>
            </a:lvl1pPr>
          </a:lstStyle>
          <a:p>
            <a:pPr marL="0" lvl="0" indent="0"/>
            <a:r>
              <a:rPr lang="en-US" smtClean="0"/>
              <a:t>Insert some title here</a:t>
            </a:r>
            <a:endParaRPr lang="en-US"/>
          </a:p>
        </p:txBody>
      </p:sp>
      <p:sp>
        <p:nvSpPr>
          <p:cNvPr id="26" name="Chart Placeholder 8"/>
          <p:cNvSpPr>
            <a:spLocks noGrp="1"/>
          </p:cNvSpPr>
          <p:nvPr>
            <p:ph type="chart" sz="quarter" idx="16"/>
          </p:nvPr>
        </p:nvSpPr>
        <p:spPr>
          <a:xfrm>
            <a:off x="4318000" y="2443305"/>
            <a:ext cx="3556001" cy="3117518"/>
          </a:xfrm>
        </p:spPr>
        <p:txBody>
          <a:bodyPr/>
          <a:lstStyle/>
          <a:p>
            <a:endParaRPr lang="en-US"/>
          </a:p>
        </p:txBody>
      </p:sp>
      <p:sp>
        <p:nvSpPr>
          <p:cNvPr id="28" name="Text Placeholder 12"/>
          <p:cNvSpPr>
            <a:spLocks noGrp="1"/>
          </p:cNvSpPr>
          <p:nvPr>
            <p:ph type="body" sz="quarter" idx="18" hasCustomPrompt="1"/>
          </p:nvPr>
        </p:nvSpPr>
        <p:spPr>
          <a:xfrm>
            <a:off x="4318000" y="1999562"/>
            <a:ext cx="3556000" cy="424732"/>
          </a:xfrm>
        </p:spPr>
        <p:txBody>
          <a:bodyPr vert="horz" wrap="square" lIns="91440" tIns="45720" rIns="91440" bIns="45720" rtlCol="0" anchor="ctr">
            <a:spAutoFit/>
          </a:bodyPr>
          <a:lstStyle>
            <a:lvl1pPr marL="228600" indent="-228600" algn="ctr">
              <a:buNone/>
              <a:defRPr lang="en-US" sz="2400" b="1" cap="all" baseline="0">
                <a:solidFill>
                  <a:srgbClr val="47464B"/>
                </a:solidFill>
              </a:defRPr>
            </a:lvl1pPr>
          </a:lstStyle>
          <a:p>
            <a:pPr marL="0" lvl="0" indent="0"/>
            <a:r>
              <a:rPr lang="en-US" smtClean="0"/>
              <a:t>Insert some title here</a:t>
            </a:r>
            <a:endParaRPr lang="en-US"/>
          </a:p>
        </p:txBody>
      </p:sp>
      <p:sp>
        <p:nvSpPr>
          <p:cNvPr id="29" name="Chart Placeholder 8"/>
          <p:cNvSpPr>
            <a:spLocks noGrp="1"/>
          </p:cNvSpPr>
          <p:nvPr>
            <p:ph type="chart" sz="quarter" idx="19"/>
          </p:nvPr>
        </p:nvSpPr>
        <p:spPr>
          <a:xfrm>
            <a:off x="8153400" y="2443305"/>
            <a:ext cx="3556001" cy="3117518"/>
          </a:xfrm>
        </p:spPr>
        <p:txBody>
          <a:bodyPr/>
          <a:lstStyle/>
          <a:p>
            <a:endParaRPr lang="en-US"/>
          </a:p>
        </p:txBody>
      </p:sp>
      <p:sp>
        <p:nvSpPr>
          <p:cNvPr id="31" name="Text Placeholder 12"/>
          <p:cNvSpPr>
            <a:spLocks noGrp="1"/>
          </p:cNvSpPr>
          <p:nvPr>
            <p:ph type="body" sz="quarter" idx="21" hasCustomPrompt="1"/>
          </p:nvPr>
        </p:nvSpPr>
        <p:spPr>
          <a:xfrm>
            <a:off x="8153400" y="1999562"/>
            <a:ext cx="3556000" cy="424732"/>
          </a:xfrm>
        </p:spPr>
        <p:txBody>
          <a:bodyPr vert="horz" wrap="square" lIns="91440" tIns="45720" rIns="91440" bIns="45720" rtlCol="0" anchor="ctr">
            <a:spAutoFit/>
          </a:bodyPr>
          <a:lstStyle>
            <a:lvl1pPr marL="228600" indent="-228600" algn="ctr">
              <a:buNone/>
              <a:defRPr lang="en-US" sz="2400" b="1" cap="all" baseline="0">
                <a:solidFill>
                  <a:srgbClr val="47464B"/>
                </a:solidFill>
              </a:defRPr>
            </a:lvl1pPr>
          </a:lstStyle>
          <a:p>
            <a:pPr marL="0" lvl="0" indent="0"/>
            <a:r>
              <a:rPr lang="en-US" smtClean="0"/>
              <a:t>Insert some title here</a:t>
            </a:r>
            <a:endParaRPr lang="en-US"/>
          </a:p>
        </p:txBody>
      </p:sp>
      <p:sp>
        <p:nvSpPr>
          <p:cNvPr id="23" name="Text Placeholder 12"/>
          <p:cNvSpPr>
            <a:spLocks noGrp="1"/>
          </p:cNvSpPr>
          <p:nvPr>
            <p:ph type="body" sz="quarter" idx="22" hasCustomPrompt="1"/>
          </p:nvPr>
        </p:nvSpPr>
        <p:spPr>
          <a:xfrm>
            <a:off x="1625598" y="3789698"/>
            <a:ext cx="1270001" cy="424732"/>
          </a:xfrm>
        </p:spPr>
        <p:txBody>
          <a:bodyPr vert="horz" wrap="square" lIns="91440" tIns="45720" rIns="91440" bIns="45720" rtlCol="0" anchor="ctr">
            <a:spAutoFit/>
          </a:bodyPr>
          <a:lstStyle>
            <a:lvl1pPr marL="228600" indent="-228600" algn="ctr">
              <a:buNone/>
              <a:defRPr lang="en-US" sz="2400" b="1" cap="all" baseline="0">
                <a:solidFill>
                  <a:srgbClr val="47464B"/>
                </a:solidFill>
              </a:defRPr>
            </a:lvl1pPr>
          </a:lstStyle>
          <a:p>
            <a:pPr marL="0" lvl="0" indent="0"/>
            <a:r>
              <a:rPr lang="en-US" smtClean="0"/>
              <a:t>99%</a:t>
            </a:r>
            <a:endParaRPr lang="en-US"/>
          </a:p>
        </p:txBody>
      </p:sp>
      <p:sp>
        <p:nvSpPr>
          <p:cNvPr id="24" name="Text Placeholder 12"/>
          <p:cNvSpPr>
            <a:spLocks noGrp="1"/>
          </p:cNvSpPr>
          <p:nvPr>
            <p:ph type="body" sz="quarter" idx="23" hasCustomPrompt="1"/>
          </p:nvPr>
        </p:nvSpPr>
        <p:spPr>
          <a:xfrm>
            <a:off x="5460999" y="3789698"/>
            <a:ext cx="1270001" cy="424732"/>
          </a:xfrm>
        </p:spPr>
        <p:txBody>
          <a:bodyPr vert="horz" wrap="square" lIns="91440" tIns="45720" rIns="91440" bIns="45720" rtlCol="0" anchor="ctr">
            <a:spAutoFit/>
          </a:bodyPr>
          <a:lstStyle>
            <a:lvl1pPr marL="228600" indent="-228600" algn="ctr">
              <a:buNone/>
              <a:defRPr lang="en-US" sz="2400" b="1" cap="all" baseline="0">
                <a:solidFill>
                  <a:srgbClr val="47464B"/>
                </a:solidFill>
              </a:defRPr>
            </a:lvl1pPr>
          </a:lstStyle>
          <a:p>
            <a:pPr marL="0" lvl="0" indent="0"/>
            <a:r>
              <a:rPr lang="en-US" smtClean="0"/>
              <a:t>99%</a:t>
            </a:r>
            <a:endParaRPr lang="en-US"/>
          </a:p>
        </p:txBody>
      </p:sp>
      <p:sp>
        <p:nvSpPr>
          <p:cNvPr id="25" name="Text Placeholder 12"/>
          <p:cNvSpPr>
            <a:spLocks noGrp="1"/>
          </p:cNvSpPr>
          <p:nvPr>
            <p:ph type="body" sz="quarter" idx="24" hasCustomPrompt="1"/>
          </p:nvPr>
        </p:nvSpPr>
        <p:spPr>
          <a:xfrm>
            <a:off x="9296399" y="3789698"/>
            <a:ext cx="1270001" cy="424732"/>
          </a:xfrm>
        </p:spPr>
        <p:txBody>
          <a:bodyPr vert="horz" wrap="square" lIns="91440" tIns="45720" rIns="91440" bIns="45720" rtlCol="0" anchor="ctr">
            <a:spAutoFit/>
          </a:bodyPr>
          <a:lstStyle>
            <a:lvl1pPr marL="228600" indent="-228600" algn="ctr">
              <a:buNone/>
              <a:defRPr lang="en-US" sz="2400" b="1" cap="all" baseline="0">
                <a:solidFill>
                  <a:srgbClr val="47464B"/>
                </a:solidFill>
              </a:defRPr>
            </a:lvl1pPr>
          </a:lstStyle>
          <a:p>
            <a:pPr marL="0" lvl="0" indent="0"/>
            <a:r>
              <a:rPr lang="en-US" smtClean="0"/>
              <a:t>99%</a:t>
            </a:r>
            <a:endParaRPr lang="en-US"/>
          </a:p>
        </p:txBody>
      </p:sp>
      <p:grpSp>
        <p:nvGrpSpPr>
          <p:cNvPr id="22" name="Group 21"/>
          <p:cNvGrpSpPr/>
          <p:nvPr userDrawn="1"/>
        </p:nvGrpSpPr>
        <p:grpSpPr>
          <a:xfrm>
            <a:off x="0" y="6766560"/>
            <a:ext cx="12192000" cy="91440"/>
            <a:chOff x="0" y="4480421"/>
            <a:chExt cx="12192000" cy="91440"/>
          </a:xfrm>
        </p:grpSpPr>
        <p:sp>
          <p:nvSpPr>
            <p:cNvPr id="27" name="Rectangle 26"/>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978716164"/>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hart and mockup">
    <p:spTree>
      <p:nvGrpSpPr>
        <p:cNvPr id="1" name=""/>
        <p:cNvGrpSpPr/>
        <p:nvPr/>
      </p:nvGrpSpPr>
      <p:grpSpPr>
        <a:xfrm>
          <a:off x="0" y="0"/>
          <a:ext cx="0" cy="0"/>
          <a:chOff x="0" y="0"/>
          <a:chExt cx="0" cy="0"/>
        </a:xfrm>
      </p:grpSpPr>
      <p:grpSp>
        <p:nvGrpSpPr>
          <p:cNvPr id="25" name="Group 24"/>
          <p:cNvGrpSpPr/>
          <p:nvPr userDrawn="1"/>
        </p:nvGrpSpPr>
        <p:grpSpPr>
          <a:xfrm>
            <a:off x="1036776" y="1717358"/>
            <a:ext cx="5059198" cy="4416742"/>
            <a:chOff x="3742268" y="2033349"/>
            <a:chExt cx="4296282" cy="3750707"/>
          </a:xfrm>
        </p:grpSpPr>
        <p:sp>
          <p:nvSpPr>
            <p:cNvPr id="26" name="Shape 6"/>
            <p:cNvSpPr/>
            <p:nvPr/>
          </p:nvSpPr>
          <p:spPr>
            <a:xfrm>
              <a:off x="5156233" y="5716335"/>
              <a:ext cx="1464334" cy="67721"/>
            </a:xfrm>
            <a:custGeom>
              <a:avLst/>
              <a:gdLst/>
              <a:ahLst/>
              <a:cxnLst>
                <a:cxn ang="0">
                  <a:pos x="wd2" y="hd2"/>
                </a:cxn>
                <a:cxn ang="5400000">
                  <a:pos x="wd2" y="hd2"/>
                </a:cxn>
                <a:cxn ang="10800000">
                  <a:pos x="wd2" y="hd2"/>
                </a:cxn>
                <a:cxn ang="16200000">
                  <a:pos x="wd2" y="hd2"/>
                </a:cxn>
              </a:cxnLst>
              <a:rect l="0" t="0" r="r" b="b"/>
              <a:pathLst>
                <a:path w="21600" h="21600" extrusionOk="0">
                  <a:moveTo>
                    <a:pt x="21518" y="7200"/>
                  </a:moveTo>
                  <a:lnTo>
                    <a:pt x="21600" y="0"/>
                  </a:lnTo>
                  <a:cubicBezTo>
                    <a:pt x="21575" y="2780"/>
                    <a:pt x="21355" y="12687"/>
                    <a:pt x="20651" y="13859"/>
                  </a:cubicBezTo>
                  <a:cubicBezTo>
                    <a:pt x="19347" y="16026"/>
                    <a:pt x="17405" y="15717"/>
                    <a:pt x="17405" y="15717"/>
                  </a:cubicBezTo>
                  <a:lnTo>
                    <a:pt x="12405" y="15717"/>
                  </a:lnTo>
                  <a:lnTo>
                    <a:pt x="9195" y="15717"/>
                  </a:lnTo>
                  <a:lnTo>
                    <a:pt x="4195" y="15717"/>
                  </a:lnTo>
                  <a:cubicBezTo>
                    <a:pt x="4195" y="15717"/>
                    <a:pt x="2253" y="16026"/>
                    <a:pt x="949" y="13859"/>
                  </a:cubicBezTo>
                  <a:cubicBezTo>
                    <a:pt x="245" y="12687"/>
                    <a:pt x="25" y="4217"/>
                    <a:pt x="0" y="1437"/>
                  </a:cubicBezTo>
                  <a:lnTo>
                    <a:pt x="82" y="5385"/>
                  </a:lnTo>
                  <a:cubicBezTo>
                    <a:pt x="82" y="5385"/>
                    <a:pt x="124" y="14404"/>
                    <a:pt x="496" y="17423"/>
                  </a:cubicBezTo>
                  <a:cubicBezTo>
                    <a:pt x="868" y="20442"/>
                    <a:pt x="2101" y="21600"/>
                    <a:pt x="2983" y="21600"/>
                  </a:cubicBezTo>
                  <a:cubicBezTo>
                    <a:pt x="3502" y="21600"/>
                    <a:pt x="6673" y="21600"/>
                    <a:pt x="9195" y="21600"/>
                  </a:cubicBezTo>
                  <a:cubicBezTo>
                    <a:pt x="10959" y="21600"/>
                    <a:pt x="12405" y="21600"/>
                    <a:pt x="12405" y="21600"/>
                  </a:cubicBezTo>
                  <a:cubicBezTo>
                    <a:pt x="14927" y="21600"/>
                    <a:pt x="18098" y="21600"/>
                    <a:pt x="18617" y="21600"/>
                  </a:cubicBezTo>
                  <a:cubicBezTo>
                    <a:pt x="19499" y="21600"/>
                    <a:pt x="20732" y="20442"/>
                    <a:pt x="21104" y="17423"/>
                  </a:cubicBezTo>
                  <a:cubicBezTo>
                    <a:pt x="21476" y="14404"/>
                    <a:pt x="21518" y="7200"/>
                    <a:pt x="21518" y="7200"/>
                  </a:cubicBezTo>
                  <a:close/>
                </a:path>
              </a:pathLst>
            </a:custGeom>
            <a:solidFill>
              <a:srgbClr val="32373C">
                <a:alpha val="10000"/>
              </a:srgb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7" name="Shape 6"/>
            <p:cNvSpPr/>
            <p:nvPr/>
          </p:nvSpPr>
          <p:spPr>
            <a:xfrm>
              <a:off x="5148520" y="5698509"/>
              <a:ext cx="1479760" cy="67721"/>
            </a:xfrm>
            <a:custGeom>
              <a:avLst/>
              <a:gdLst/>
              <a:ahLst/>
              <a:cxnLst>
                <a:cxn ang="0">
                  <a:pos x="wd2" y="hd2"/>
                </a:cxn>
                <a:cxn ang="5400000">
                  <a:pos x="wd2" y="hd2"/>
                </a:cxn>
                <a:cxn ang="10800000">
                  <a:pos x="wd2" y="hd2"/>
                </a:cxn>
                <a:cxn ang="16200000">
                  <a:pos x="wd2" y="hd2"/>
                </a:cxn>
              </a:cxnLst>
              <a:rect l="0" t="0" r="r" b="b"/>
              <a:pathLst>
                <a:path w="21600" h="21600" extrusionOk="0">
                  <a:moveTo>
                    <a:pt x="21518" y="7200"/>
                  </a:moveTo>
                  <a:lnTo>
                    <a:pt x="21600" y="0"/>
                  </a:lnTo>
                  <a:cubicBezTo>
                    <a:pt x="21575" y="2780"/>
                    <a:pt x="21355" y="12687"/>
                    <a:pt x="20651" y="13859"/>
                  </a:cubicBezTo>
                  <a:cubicBezTo>
                    <a:pt x="19347" y="16026"/>
                    <a:pt x="17405" y="15717"/>
                    <a:pt x="17405" y="15717"/>
                  </a:cubicBezTo>
                  <a:lnTo>
                    <a:pt x="12405" y="15717"/>
                  </a:lnTo>
                  <a:lnTo>
                    <a:pt x="9195" y="15717"/>
                  </a:lnTo>
                  <a:lnTo>
                    <a:pt x="4195" y="15717"/>
                  </a:lnTo>
                  <a:cubicBezTo>
                    <a:pt x="4195" y="15717"/>
                    <a:pt x="2253" y="16026"/>
                    <a:pt x="949" y="13859"/>
                  </a:cubicBezTo>
                  <a:cubicBezTo>
                    <a:pt x="245" y="12687"/>
                    <a:pt x="25" y="4217"/>
                    <a:pt x="0" y="1437"/>
                  </a:cubicBezTo>
                  <a:lnTo>
                    <a:pt x="82" y="5385"/>
                  </a:lnTo>
                  <a:cubicBezTo>
                    <a:pt x="82" y="5385"/>
                    <a:pt x="124" y="14404"/>
                    <a:pt x="496" y="17423"/>
                  </a:cubicBezTo>
                  <a:cubicBezTo>
                    <a:pt x="868" y="20442"/>
                    <a:pt x="2101" y="21600"/>
                    <a:pt x="2983" y="21600"/>
                  </a:cubicBezTo>
                  <a:cubicBezTo>
                    <a:pt x="3502" y="21600"/>
                    <a:pt x="6673" y="21600"/>
                    <a:pt x="9195" y="21600"/>
                  </a:cubicBezTo>
                  <a:cubicBezTo>
                    <a:pt x="10959" y="21600"/>
                    <a:pt x="12405" y="21600"/>
                    <a:pt x="12405" y="21600"/>
                  </a:cubicBezTo>
                  <a:cubicBezTo>
                    <a:pt x="14927" y="21600"/>
                    <a:pt x="18098" y="21600"/>
                    <a:pt x="18617" y="21600"/>
                  </a:cubicBezTo>
                  <a:cubicBezTo>
                    <a:pt x="19499" y="21600"/>
                    <a:pt x="20732" y="20442"/>
                    <a:pt x="21104" y="17423"/>
                  </a:cubicBezTo>
                  <a:cubicBezTo>
                    <a:pt x="21476" y="14404"/>
                    <a:pt x="21518" y="7200"/>
                    <a:pt x="21518" y="7200"/>
                  </a:cubicBezTo>
                  <a:close/>
                </a:path>
              </a:pathLst>
            </a:custGeom>
            <a:gradFill>
              <a:gsLst>
                <a:gs pos="17000">
                  <a:srgbClr val="000000">
                    <a:alpha val="30000"/>
                  </a:srgbClr>
                </a:gs>
                <a:gs pos="76000">
                  <a:srgbClr val="32373C">
                    <a:alpha val="80000"/>
                  </a:srgbClr>
                </a:gs>
              </a:gsLst>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8" name="Shape 7"/>
            <p:cNvSpPr/>
            <p:nvPr/>
          </p:nvSpPr>
          <p:spPr>
            <a:xfrm>
              <a:off x="3742268" y="4635867"/>
              <a:ext cx="4296281" cy="485675"/>
            </a:xfrm>
            <a:custGeom>
              <a:avLst/>
              <a:gdLst/>
              <a:ahLst/>
              <a:cxnLst>
                <a:cxn ang="0">
                  <a:pos x="wd2" y="hd2"/>
                </a:cxn>
                <a:cxn ang="5400000">
                  <a:pos x="wd2" y="hd2"/>
                </a:cxn>
                <a:cxn ang="10800000">
                  <a:pos x="wd2" y="hd2"/>
                </a:cxn>
                <a:cxn ang="16200000">
                  <a:pos x="wd2" y="hd2"/>
                </a:cxn>
              </a:cxnLst>
              <a:rect l="0" t="0" r="r" b="b"/>
              <a:pathLst>
                <a:path w="21600" h="21600" extrusionOk="0">
                  <a:moveTo>
                    <a:pt x="0" y="15382"/>
                  </a:moveTo>
                  <a:cubicBezTo>
                    <a:pt x="0" y="18816"/>
                    <a:pt x="315" y="21600"/>
                    <a:pt x="703" y="21600"/>
                  </a:cubicBezTo>
                  <a:lnTo>
                    <a:pt x="20897" y="21600"/>
                  </a:lnTo>
                  <a:cubicBezTo>
                    <a:pt x="21285" y="21600"/>
                    <a:pt x="21600" y="18816"/>
                    <a:pt x="21600" y="15382"/>
                  </a:cubicBezTo>
                  <a:lnTo>
                    <a:pt x="21600" y="0"/>
                  </a:lnTo>
                  <a:lnTo>
                    <a:pt x="0" y="0"/>
                  </a:lnTo>
                  <a:cubicBezTo>
                    <a:pt x="0" y="0"/>
                    <a:pt x="0" y="15382"/>
                    <a:pt x="0" y="15382"/>
                  </a:cubicBezTo>
                  <a:close/>
                </a:path>
              </a:pathLst>
            </a:custGeom>
            <a:gradFill>
              <a:gsLst>
                <a:gs pos="0">
                  <a:srgbClr val="C8CBCF"/>
                </a:gs>
                <a:gs pos="100000">
                  <a:srgbClr val="E7E7E8"/>
                </a:gs>
              </a:gsLst>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9" name="Shape 8"/>
            <p:cNvSpPr/>
            <p:nvPr/>
          </p:nvSpPr>
          <p:spPr>
            <a:xfrm>
              <a:off x="3742268" y="2033349"/>
              <a:ext cx="4296282" cy="2607645"/>
            </a:xfrm>
            <a:custGeom>
              <a:avLst/>
              <a:gdLst/>
              <a:ahLst/>
              <a:cxnLst>
                <a:cxn ang="0">
                  <a:pos x="wd2" y="hd2"/>
                </a:cxn>
                <a:cxn ang="5400000">
                  <a:pos x="wd2" y="hd2"/>
                </a:cxn>
                <a:cxn ang="10800000">
                  <a:pos x="wd2" y="hd2"/>
                </a:cxn>
                <a:cxn ang="16200000">
                  <a:pos x="wd2" y="hd2"/>
                </a:cxn>
              </a:cxnLst>
              <a:rect l="0" t="0" r="r" b="b"/>
              <a:pathLst>
                <a:path w="21600" h="21600" extrusionOk="0">
                  <a:moveTo>
                    <a:pt x="20575" y="19911"/>
                  </a:moveTo>
                  <a:lnTo>
                    <a:pt x="1025" y="19911"/>
                  </a:lnTo>
                  <a:lnTo>
                    <a:pt x="1025" y="1737"/>
                  </a:lnTo>
                  <a:lnTo>
                    <a:pt x="20575" y="1737"/>
                  </a:lnTo>
                  <a:cubicBezTo>
                    <a:pt x="20575" y="1737"/>
                    <a:pt x="20575" y="19911"/>
                    <a:pt x="20575" y="19911"/>
                  </a:cubicBezTo>
                  <a:close/>
                  <a:moveTo>
                    <a:pt x="20897" y="0"/>
                  </a:moveTo>
                  <a:lnTo>
                    <a:pt x="703" y="0"/>
                  </a:lnTo>
                  <a:cubicBezTo>
                    <a:pt x="315" y="0"/>
                    <a:pt x="0" y="518"/>
                    <a:pt x="0" y="1158"/>
                  </a:cubicBezTo>
                  <a:lnTo>
                    <a:pt x="0" y="21600"/>
                  </a:lnTo>
                  <a:lnTo>
                    <a:pt x="21600" y="21600"/>
                  </a:lnTo>
                  <a:lnTo>
                    <a:pt x="21600" y="1158"/>
                  </a:lnTo>
                  <a:cubicBezTo>
                    <a:pt x="21600" y="518"/>
                    <a:pt x="21285" y="0"/>
                    <a:pt x="20897" y="0"/>
                  </a:cubicBezTo>
                  <a:close/>
                </a:path>
              </a:pathLst>
            </a:custGeom>
            <a:gradFill>
              <a:gsLst>
                <a:gs pos="6000">
                  <a:srgbClr val="32373C"/>
                </a:gs>
                <a:gs pos="62000">
                  <a:srgbClr val="000000"/>
                </a:gs>
              </a:gsLst>
              <a:lin ang="1800000" scaled="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0" name="Shape 9"/>
            <p:cNvSpPr/>
            <p:nvPr/>
          </p:nvSpPr>
          <p:spPr>
            <a:xfrm>
              <a:off x="5154883" y="5711236"/>
              <a:ext cx="1468712" cy="45147"/>
            </a:xfrm>
            <a:custGeom>
              <a:avLst/>
              <a:gdLst/>
              <a:ahLst/>
              <a:cxnLst>
                <a:cxn ang="0">
                  <a:pos x="wd2" y="hd2"/>
                </a:cxn>
                <a:cxn ang="5400000">
                  <a:pos x="wd2" y="hd2"/>
                </a:cxn>
                <a:cxn ang="10800000">
                  <a:pos x="wd2" y="hd2"/>
                </a:cxn>
                <a:cxn ang="16200000">
                  <a:pos x="wd2" y="hd2"/>
                </a:cxn>
              </a:cxnLst>
              <a:rect l="0" t="0" r="r" b="b"/>
              <a:pathLst>
                <a:path w="21516" h="21600" extrusionOk="0">
                  <a:moveTo>
                    <a:pt x="21512" y="0"/>
                  </a:moveTo>
                  <a:cubicBezTo>
                    <a:pt x="21499" y="3516"/>
                    <a:pt x="21438" y="9477"/>
                    <a:pt x="21185" y="12548"/>
                  </a:cubicBezTo>
                  <a:cubicBezTo>
                    <a:pt x="20811" y="17077"/>
                    <a:pt x="19488" y="18813"/>
                    <a:pt x="18603" y="18813"/>
                  </a:cubicBezTo>
                  <a:cubicBezTo>
                    <a:pt x="18082" y="18813"/>
                    <a:pt x="14899" y="18813"/>
                    <a:pt x="12368" y="18813"/>
                  </a:cubicBezTo>
                  <a:cubicBezTo>
                    <a:pt x="12368" y="18813"/>
                    <a:pt x="10917" y="18813"/>
                    <a:pt x="9148" y="18813"/>
                  </a:cubicBezTo>
                  <a:cubicBezTo>
                    <a:pt x="6617" y="18813"/>
                    <a:pt x="3434" y="18813"/>
                    <a:pt x="2913" y="18813"/>
                  </a:cubicBezTo>
                  <a:cubicBezTo>
                    <a:pt x="2028" y="18813"/>
                    <a:pt x="705" y="17077"/>
                    <a:pt x="331" y="12548"/>
                  </a:cubicBezTo>
                  <a:cubicBezTo>
                    <a:pt x="78" y="9477"/>
                    <a:pt x="17" y="3516"/>
                    <a:pt x="4" y="0"/>
                  </a:cubicBezTo>
                  <a:lnTo>
                    <a:pt x="2" y="0"/>
                  </a:lnTo>
                  <a:cubicBezTo>
                    <a:pt x="2" y="0"/>
                    <a:pt x="-42" y="10806"/>
                    <a:pt x="331" y="15335"/>
                  </a:cubicBezTo>
                  <a:cubicBezTo>
                    <a:pt x="705" y="19864"/>
                    <a:pt x="2028" y="21600"/>
                    <a:pt x="2913" y="21600"/>
                  </a:cubicBezTo>
                  <a:cubicBezTo>
                    <a:pt x="3434" y="21600"/>
                    <a:pt x="6617" y="21600"/>
                    <a:pt x="9148" y="21600"/>
                  </a:cubicBezTo>
                  <a:cubicBezTo>
                    <a:pt x="10917" y="21600"/>
                    <a:pt x="12368" y="21600"/>
                    <a:pt x="12368" y="21600"/>
                  </a:cubicBezTo>
                  <a:cubicBezTo>
                    <a:pt x="14899" y="21600"/>
                    <a:pt x="18082" y="21600"/>
                    <a:pt x="18603" y="21600"/>
                  </a:cubicBezTo>
                  <a:cubicBezTo>
                    <a:pt x="19488" y="21600"/>
                    <a:pt x="20811" y="19864"/>
                    <a:pt x="21185" y="15335"/>
                  </a:cubicBezTo>
                  <a:cubicBezTo>
                    <a:pt x="21558" y="10806"/>
                    <a:pt x="21514" y="0"/>
                    <a:pt x="21514" y="0"/>
                  </a:cubicBezTo>
                  <a:cubicBezTo>
                    <a:pt x="21514" y="0"/>
                    <a:pt x="21512" y="0"/>
                    <a:pt x="21512" y="0"/>
                  </a:cubicBezTo>
                  <a:close/>
                </a:path>
              </a:pathLst>
            </a:custGeom>
            <a:solidFill>
              <a:srgbClr val="000000">
                <a:alpha val="75000"/>
              </a:srgb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1" name="Shape 10"/>
            <p:cNvSpPr/>
            <p:nvPr/>
          </p:nvSpPr>
          <p:spPr>
            <a:xfrm>
              <a:off x="5148520" y="5119465"/>
              <a:ext cx="1480148" cy="610751"/>
            </a:xfrm>
            <a:custGeom>
              <a:avLst/>
              <a:gdLst/>
              <a:ahLst/>
              <a:cxnLst>
                <a:cxn ang="0">
                  <a:pos x="wd2" y="hd2"/>
                </a:cxn>
                <a:cxn ang="5400000">
                  <a:pos x="wd2" y="hd2"/>
                </a:cxn>
                <a:cxn ang="10800000">
                  <a:pos x="wd2" y="hd2"/>
                </a:cxn>
                <a:cxn ang="16200000">
                  <a:pos x="wd2" y="hd2"/>
                </a:cxn>
              </a:cxnLst>
              <a:rect l="0" t="0" r="r" b="b"/>
              <a:pathLst>
                <a:path w="20919" h="21568" extrusionOk="0">
                  <a:moveTo>
                    <a:pt x="20738" y="19920"/>
                  </a:moveTo>
                  <a:cubicBezTo>
                    <a:pt x="20559" y="19543"/>
                    <a:pt x="18693" y="15429"/>
                    <a:pt x="18281" y="13714"/>
                  </a:cubicBezTo>
                  <a:cubicBezTo>
                    <a:pt x="17870" y="12000"/>
                    <a:pt x="17568" y="0"/>
                    <a:pt x="17568" y="0"/>
                  </a:cubicBezTo>
                  <a:lnTo>
                    <a:pt x="12013" y="0"/>
                  </a:lnTo>
                  <a:lnTo>
                    <a:pt x="8905" y="0"/>
                  </a:lnTo>
                  <a:lnTo>
                    <a:pt x="3350" y="0"/>
                  </a:lnTo>
                  <a:cubicBezTo>
                    <a:pt x="3350" y="0"/>
                    <a:pt x="3048" y="12000"/>
                    <a:pt x="2637" y="13714"/>
                  </a:cubicBezTo>
                  <a:cubicBezTo>
                    <a:pt x="2225" y="15429"/>
                    <a:pt x="359" y="19543"/>
                    <a:pt x="180" y="19920"/>
                  </a:cubicBezTo>
                  <a:cubicBezTo>
                    <a:pt x="2" y="20297"/>
                    <a:pt x="-341" y="21120"/>
                    <a:pt x="921" y="21360"/>
                  </a:cubicBezTo>
                  <a:cubicBezTo>
                    <a:pt x="2184" y="21600"/>
                    <a:pt x="4064" y="21566"/>
                    <a:pt x="4064" y="21566"/>
                  </a:cubicBezTo>
                  <a:lnTo>
                    <a:pt x="8905" y="21566"/>
                  </a:lnTo>
                  <a:lnTo>
                    <a:pt x="12013" y="21566"/>
                  </a:lnTo>
                  <a:lnTo>
                    <a:pt x="16854" y="21566"/>
                  </a:lnTo>
                  <a:cubicBezTo>
                    <a:pt x="16854" y="21566"/>
                    <a:pt x="18734" y="21600"/>
                    <a:pt x="19997" y="21360"/>
                  </a:cubicBezTo>
                  <a:cubicBezTo>
                    <a:pt x="21259" y="21120"/>
                    <a:pt x="20916" y="20297"/>
                    <a:pt x="20738" y="19920"/>
                  </a:cubicBezTo>
                  <a:close/>
                </a:path>
              </a:pathLst>
            </a:custGeom>
            <a:gradFill>
              <a:gsLst>
                <a:gs pos="66000">
                  <a:srgbClr val="A4A7A8"/>
                </a:gs>
                <a:gs pos="0">
                  <a:srgbClr val="A4A7A8"/>
                </a:gs>
                <a:gs pos="34000">
                  <a:srgbClr val="F5F8FA"/>
                </a:gs>
              </a:gsLst>
              <a:lin ang="540000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2" name="Shape 11"/>
            <p:cNvSpPr/>
            <p:nvPr/>
          </p:nvSpPr>
          <p:spPr>
            <a:xfrm>
              <a:off x="5148520" y="5119465"/>
              <a:ext cx="1480148" cy="610751"/>
            </a:xfrm>
            <a:custGeom>
              <a:avLst/>
              <a:gdLst/>
              <a:ahLst/>
              <a:cxnLst>
                <a:cxn ang="0">
                  <a:pos x="wd2" y="hd2"/>
                </a:cxn>
                <a:cxn ang="5400000">
                  <a:pos x="wd2" y="hd2"/>
                </a:cxn>
                <a:cxn ang="10800000">
                  <a:pos x="wd2" y="hd2"/>
                </a:cxn>
                <a:cxn ang="16200000">
                  <a:pos x="wd2" y="hd2"/>
                </a:cxn>
              </a:cxnLst>
              <a:rect l="0" t="0" r="r" b="b"/>
              <a:pathLst>
                <a:path w="20919" h="21568" extrusionOk="0">
                  <a:moveTo>
                    <a:pt x="20738" y="19920"/>
                  </a:moveTo>
                  <a:cubicBezTo>
                    <a:pt x="20559" y="19543"/>
                    <a:pt x="18693" y="15429"/>
                    <a:pt x="18281" y="13714"/>
                  </a:cubicBezTo>
                  <a:cubicBezTo>
                    <a:pt x="17870" y="12000"/>
                    <a:pt x="17568" y="0"/>
                    <a:pt x="17568" y="0"/>
                  </a:cubicBezTo>
                  <a:lnTo>
                    <a:pt x="12013" y="0"/>
                  </a:lnTo>
                  <a:lnTo>
                    <a:pt x="8905" y="0"/>
                  </a:lnTo>
                  <a:lnTo>
                    <a:pt x="3350" y="0"/>
                  </a:lnTo>
                  <a:cubicBezTo>
                    <a:pt x="3350" y="0"/>
                    <a:pt x="3048" y="12000"/>
                    <a:pt x="2637" y="13714"/>
                  </a:cubicBezTo>
                  <a:cubicBezTo>
                    <a:pt x="2225" y="15429"/>
                    <a:pt x="359" y="19543"/>
                    <a:pt x="180" y="19920"/>
                  </a:cubicBezTo>
                  <a:cubicBezTo>
                    <a:pt x="2" y="20297"/>
                    <a:pt x="-341" y="21120"/>
                    <a:pt x="921" y="21360"/>
                  </a:cubicBezTo>
                  <a:cubicBezTo>
                    <a:pt x="2184" y="21600"/>
                    <a:pt x="4064" y="21566"/>
                    <a:pt x="4064" y="21566"/>
                  </a:cubicBezTo>
                  <a:lnTo>
                    <a:pt x="8905" y="21566"/>
                  </a:lnTo>
                  <a:lnTo>
                    <a:pt x="12013" y="21566"/>
                  </a:lnTo>
                  <a:lnTo>
                    <a:pt x="16854" y="21566"/>
                  </a:lnTo>
                  <a:cubicBezTo>
                    <a:pt x="16854" y="21566"/>
                    <a:pt x="18734" y="21600"/>
                    <a:pt x="19997" y="21360"/>
                  </a:cubicBezTo>
                  <a:cubicBezTo>
                    <a:pt x="21259" y="21120"/>
                    <a:pt x="20916" y="20297"/>
                    <a:pt x="20738" y="19920"/>
                  </a:cubicBezTo>
                  <a:close/>
                </a:path>
              </a:pathLst>
            </a:custGeom>
            <a:gradFill>
              <a:gsLst>
                <a:gs pos="65000">
                  <a:srgbClr val="000000">
                    <a:alpha val="30000"/>
                  </a:srgbClr>
                </a:gs>
                <a:gs pos="36000">
                  <a:srgbClr val="FFFFFF">
                    <a:alpha val="0"/>
                  </a:srgbClr>
                </a:gs>
                <a:gs pos="95000">
                  <a:srgbClr val="FFFFFF">
                    <a:alpha val="0"/>
                  </a:srgbClr>
                </a:gs>
              </a:gsLst>
              <a:lin ang="540000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4" name="Shape 12"/>
            <p:cNvSpPr/>
            <p:nvPr/>
          </p:nvSpPr>
          <p:spPr>
            <a:xfrm>
              <a:off x="5148520" y="5704872"/>
              <a:ext cx="1480363" cy="45147"/>
            </a:xfrm>
            <a:custGeom>
              <a:avLst/>
              <a:gdLst/>
              <a:ahLst/>
              <a:cxnLst>
                <a:cxn ang="0">
                  <a:pos x="wd2" y="hd2"/>
                </a:cxn>
                <a:cxn ang="5400000">
                  <a:pos x="wd2" y="hd2"/>
                </a:cxn>
                <a:cxn ang="10800000">
                  <a:pos x="wd2" y="hd2"/>
                </a:cxn>
                <a:cxn ang="16200000">
                  <a:pos x="wd2" y="hd2"/>
                </a:cxn>
              </a:cxnLst>
              <a:rect l="0" t="0" r="r" b="b"/>
              <a:pathLst>
                <a:path w="21516" h="21600" extrusionOk="0">
                  <a:moveTo>
                    <a:pt x="21515" y="0"/>
                  </a:moveTo>
                  <a:lnTo>
                    <a:pt x="21512" y="0"/>
                  </a:lnTo>
                  <a:cubicBezTo>
                    <a:pt x="21487" y="4170"/>
                    <a:pt x="21268" y="8231"/>
                    <a:pt x="20567" y="9989"/>
                  </a:cubicBezTo>
                  <a:cubicBezTo>
                    <a:pt x="19268" y="13239"/>
                    <a:pt x="17335" y="12776"/>
                    <a:pt x="17335" y="12776"/>
                  </a:cubicBezTo>
                  <a:lnTo>
                    <a:pt x="12356" y="12776"/>
                  </a:lnTo>
                  <a:lnTo>
                    <a:pt x="9160" y="12776"/>
                  </a:lnTo>
                  <a:lnTo>
                    <a:pt x="4181" y="12776"/>
                  </a:lnTo>
                  <a:cubicBezTo>
                    <a:pt x="4181" y="12776"/>
                    <a:pt x="2248" y="13239"/>
                    <a:pt x="949" y="9989"/>
                  </a:cubicBezTo>
                  <a:cubicBezTo>
                    <a:pt x="248" y="8231"/>
                    <a:pt x="29" y="4170"/>
                    <a:pt x="4" y="0"/>
                  </a:cubicBezTo>
                  <a:lnTo>
                    <a:pt x="1" y="0"/>
                  </a:lnTo>
                  <a:cubicBezTo>
                    <a:pt x="1" y="0"/>
                    <a:pt x="-42" y="10806"/>
                    <a:pt x="328" y="15335"/>
                  </a:cubicBezTo>
                  <a:cubicBezTo>
                    <a:pt x="699" y="19864"/>
                    <a:pt x="2096" y="21600"/>
                    <a:pt x="2974" y="21600"/>
                  </a:cubicBezTo>
                  <a:cubicBezTo>
                    <a:pt x="3491" y="21600"/>
                    <a:pt x="6649" y="21600"/>
                    <a:pt x="9160" y="21600"/>
                  </a:cubicBezTo>
                  <a:cubicBezTo>
                    <a:pt x="10916" y="21600"/>
                    <a:pt x="12356" y="21600"/>
                    <a:pt x="12356" y="21600"/>
                  </a:cubicBezTo>
                  <a:cubicBezTo>
                    <a:pt x="14867" y="21600"/>
                    <a:pt x="18025" y="21600"/>
                    <a:pt x="18542" y="21600"/>
                  </a:cubicBezTo>
                  <a:cubicBezTo>
                    <a:pt x="19420" y="21600"/>
                    <a:pt x="20817" y="19864"/>
                    <a:pt x="21188" y="15335"/>
                  </a:cubicBezTo>
                  <a:cubicBezTo>
                    <a:pt x="21558" y="10806"/>
                    <a:pt x="21515" y="0"/>
                    <a:pt x="21515" y="0"/>
                  </a:cubicBezTo>
                  <a:close/>
                </a:path>
              </a:pathLst>
            </a:custGeom>
            <a:gradFill>
              <a:gsLst>
                <a:gs pos="0">
                  <a:srgbClr val="6A6A6A"/>
                </a:gs>
                <a:gs pos="87000">
                  <a:srgbClr val="F5F8FA"/>
                </a:gs>
                <a:gs pos="13000">
                  <a:srgbClr val="F5F8FA"/>
                </a:gs>
                <a:gs pos="100000">
                  <a:srgbClr val="6A6A6A"/>
                </a:gs>
              </a:gsLst>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5" name="Shape 13"/>
            <p:cNvSpPr/>
            <p:nvPr/>
          </p:nvSpPr>
          <p:spPr>
            <a:xfrm>
              <a:off x="5148520" y="5342174"/>
              <a:ext cx="563717" cy="388408"/>
            </a:xfrm>
            <a:custGeom>
              <a:avLst/>
              <a:gdLst/>
              <a:ahLst/>
              <a:cxnLst>
                <a:cxn ang="0">
                  <a:pos x="wd2" y="hd2"/>
                </a:cxn>
                <a:cxn ang="5400000">
                  <a:pos x="wd2" y="hd2"/>
                </a:cxn>
                <a:cxn ang="10800000">
                  <a:pos x="wd2" y="hd2"/>
                </a:cxn>
                <a:cxn ang="16200000">
                  <a:pos x="wd2" y="hd2"/>
                </a:cxn>
              </a:cxnLst>
              <a:rect l="0" t="0" r="r" b="b"/>
              <a:pathLst>
                <a:path w="20714" h="21549" extrusionOk="0">
                  <a:moveTo>
                    <a:pt x="9190" y="0"/>
                  </a:moveTo>
                  <a:cubicBezTo>
                    <a:pt x="8788" y="0"/>
                    <a:pt x="8391" y="32"/>
                    <a:pt x="7999" y="92"/>
                  </a:cubicBezTo>
                  <a:cubicBezTo>
                    <a:pt x="7690" y="4243"/>
                    <a:pt x="7297" y="8100"/>
                    <a:pt x="6856" y="9211"/>
                  </a:cubicBezTo>
                  <a:cubicBezTo>
                    <a:pt x="5786" y="11904"/>
                    <a:pt x="933" y="18368"/>
                    <a:pt x="470" y="18961"/>
                  </a:cubicBezTo>
                  <a:cubicBezTo>
                    <a:pt x="6" y="19553"/>
                    <a:pt x="-886" y="20846"/>
                    <a:pt x="2396" y="21223"/>
                  </a:cubicBezTo>
                  <a:cubicBezTo>
                    <a:pt x="5678" y="21600"/>
                    <a:pt x="10566" y="21546"/>
                    <a:pt x="10566" y="21546"/>
                  </a:cubicBezTo>
                  <a:lnTo>
                    <a:pt x="20377" y="21546"/>
                  </a:lnTo>
                  <a:cubicBezTo>
                    <a:pt x="20596" y="20209"/>
                    <a:pt x="20714" y="18811"/>
                    <a:pt x="20714" y="17372"/>
                  </a:cubicBezTo>
                  <a:cubicBezTo>
                    <a:pt x="20714" y="7778"/>
                    <a:pt x="15555" y="0"/>
                    <a:pt x="9190" y="0"/>
                  </a:cubicBezTo>
                  <a:close/>
                </a:path>
              </a:pathLst>
            </a:custGeom>
            <a:gradFill flip="none" rotWithShape="1">
              <a:gsLst>
                <a:gs pos="94000">
                  <a:srgbClr val="F5F8FA"/>
                </a:gs>
                <a:gs pos="35000">
                  <a:srgbClr val="FFFFFF">
                    <a:alpha val="0"/>
                  </a:srgbClr>
                </a:gs>
              </a:gsLst>
              <a:lin ang="9000000" scaled="0"/>
              <a:tileRect/>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6" name="Shape 14"/>
            <p:cNvSpPr/>
            <p:nvPr/>
          </p:nvSpPr>
          <p:spPr>
            <a:xfrm>
              <a:off x="6064811" y="5342174"/>
              <a:ext cx="563717" cy="388408"/>
            </a:xfrm>
            <a:custGeom>
              <a:avLst/>
              <a:gdLst/>
              <a:ahLst/>
              <a:cxnLst>
                <a:cxn ang="0">
                  <a:pos x="wd2" y="hd2"/>
                </a:cxn>
                <a:cxn ang="5400000">
                  <a:pos x="wd2" y="hd2"/>
                </a:cxn>
                <a:cxn ang="10800000">
                  <a:pos x="wd2" y="hd2"/>
                </a:cxn>
                <a:cxn ang="16200000">
                  <a:pos x="wd2" y="hd2"/>
                </a:cxn>
              </a:cxnLst>
              <a:rect l="0" t="0" r="r" b="b"/>
              <a:pathLst>
                <a:path w="20714" h="21549" extrusionOk="0">
                  <a:moveTo>
                    <a:pt x="11524" y="0"/>
                  </a:moveTo>
                  <a:cubicBezTo>
                    <a:pt x="11926" y="0"/>
                    <a:pt x="12323" y="32"/>
                    <a:pt x="12715" y="92"/>
                  </a:cubicBezTo>
                  <a:cubicBezTo>
                    <a:pt x="13024" y="4243"/>
                    <a:pt x="13417" y="8100"/>
                    <a:pt x="13858" y="9211"/>
                  </a:cubicBezTo>
                  <a:cubicBezTo>
                    <a:pt x="14928" y="11904"/>
                    <a:pt x="19781" y="18368"/>
                    <a:pt x="20244" y="18961"/>
                  </a:cubicBezTo>
                  <a:cubicBezTo>
                    <a:pt x="20708" y="19553"/>
                    <a:pt x="21600" y="20846"/>
                    <a:pt x="18318" y="21223"/>
                  </a:cubicBezTo>
                  <a:cubicBezTo>
                    <a:pt x="15036" y="21600"/>
                    <a:pt x="10148" y="21546"/>
                    <a:pt x="10148" y="21546"/>
                  </a:cubicBezTo>
                  <a:lnTo>
                    <a:pt x="337" y="21546"/>
                  </a:lnTo>
                  <a:cubicBezTo>
                    <a:pt x="118" y="20209"/>
                    <a:pt x="0" y="18811"/>
                    <a:pt x="0" y="17372"/>
                  </a:cubicBezTo>
                  <a:cubicBezTo>
                    <a:pt x="0" y="7778"/>
                    <a:pt x="5159" y="0"/>
                    <a:pt x="11524" y="0"/>
                  </a:cubicBezTo>
                  <a:close/>
                </a:path>
              </a:pathLst>
            </a:custGeom>
            <a:gradFill flip="none" rotWithShape="1">
              <a:gsLst>
                <a:gs pos="78000">
                  <a:srgbClr val="EEEFF1">
                    <a:alpha val="0"/>
                  </a:srgbClr>
                </a:gs>
                <a:gs pos="21000">
                  <a:srgbClr val="F5F8FA"/>
                </a:gs>
              </a:gsLst>
              <a:path path="circle">
                <a:fillToRect l="100000" t="100000"/>
              </a:path>
              <a:tileRect r="-100000" b="-10000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8" name="Shape 16"/>
            <p:cNvSpPr/>
            <p:nvPr/>
          </p:nvSpPr>
          <p:spPr>
            <a:xfrm>
              <a:off x="3742268" y="4642230"/>
              <a:ext cx="4296281" cy="582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cubicBezTo>
                    <a:pt x="21600" y="0"/>
                    <a:pt x="0" y="0"/>
                    <a:pt x="0" y="0"/>
                  </a:cubicBezTo>
                  <a:close/>
                </a:path>
              </a:pathLst>
            </a:custGeom>
            <a:gradFill>
              <a:gsLst>
                <a:gs pos="0">
                  <a:srgbClr val="E1E1E3">
                    <a:alpha val="0"/>
                  </a:srgbClr>
                </a:gs>
                <a:gs pos="100000">
                  <a:srgbClr val="9EA0A4">
                    <a:alpha val="0"/>
                  </a:srgbClr>
                </a:gs>
              </a:gsLst>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9" name="Shape 17"/>
            <p:cNvSpPr/>
            <p:nvPr/>
          </p:nvSpPr>
          <p:spPr>
            <a:xfrm>
              <a:off x="5861191" y="2084254"/>
              <a:ext cx="55723" cy="55723"/>
            </a:xfrm>
            <a:custGeom>
              <a:avLst/>
              <a:gdLst/>
              <a:ahLst/>
              <a:cxnLst>
                <a:cxn ang="0">
                  <a:pos x="wd2" y="hd2"/>
                </a:cxn>
                <a:cxn ang="5400000">
                  <a:pos x="wd2" y="hd2"/>
                </a:cxn>
                <a:cxn ang="10800000">
                  <a:pos x="wd2" y="hd2"/>
                </a:cxn>
                <a:cxn ang="16200000">
                  <a:pos x="wd2" y="hd2"/>
                </a:cxn>
              </a:cxnLst>
              <a:rect l="0" t="0" r="r" b="b"/>
              <a:pathLst>
                <a:path w="19678" h="19678" extrusionOk="0">
                  <a:moveTo>
                    <a:pt x="16797" y="2883"/>
                  </a:moveTo>
                  <a:cubicBezTo>
                    <a:pt x="12953" y="-961"/>
                    <a:pt x="6723" y="-961"/>
                    <a:pt x="2882" y="2883"/>
                  </a:cubicBezTo>
                  <a:cubicBezTo>
                    <a:pt x="-961" y="6723"/>
                    <a:pt x="-961" y="12953"/>
                    <a:pt x="2882" y="16797"/>
                  </a:cubicBezTo>
                  <a:cubicBezTo>
                    <a:pt x="6723" y="20639"/>
                    <a:pt x="12953" y="20638"/>
                    <a:pt x="16797" y="16797"/>
                  </a:cubicBezTo>
                  <a:cubicBezTo>
                    <a:pt x="20637" y="12953"/>
                    <a:pt x="20639" y="6723"/>
                    <a:pt x="16797" y="2883"/>
                  </a:cubicBezTo>
                  <a:close/>
                </a:path>
              </a:pathLst>
            </a:custGeom>
            <a:gradFill>
              <a:gsLst>
                <a:gs pos="28000">
                  <a:srgbClr val="666666"/>
                </a:gs>
                <a:gs pos="86000">
                  <a:srgbClr val="090909"/>
                </a:gs>
              </a:gsLst>
              <a:lin ang="3558017"/>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44" name="Shape 18"/>
            <p:cNvSpPr/>
            <p:nvPr/>
          </p:nvSpPr>
          <p:spPr>
            <a:xfrm>
              <a:off x="5867554" y="2090617"/>
              <a:ext cx="43907" cy="43895"/>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40" y="21600"/>
                    <a:pt x="0" y="16765"/>
                    <a:pt x="0" y="10803"/>
                  </a:cubicBezTo>
                  <a:cubicBezTo>
                    <a:pt x="0" y="4835"/>
                    <a:pt x="4840" y="0"/>
                    <a:pt x="10800" y="0"/>
                  </a:cubicBezTo>
                  <a:cubicBezTo>
                    <a:pt x="16776" y="0"/>
                    <a:pt x="21600" y="4835"/>
                    <a:pt x="21600" y="10803"/>
                  </a:cubicBezTo>
                  <a:close/>
                </a:path>
              </a:pathLst>
            </a:custGeom>
            <a:gradFill>
              <a:gsLst>
                <a:gs pos="30000">
                  <a:srgbClr val="474747"/>
                </a:gs>
                <a:gs pos="70000">
                  <a:srgbClr val="060606"/>
                </a:gs>
              </a:gsLst>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45" name="Shape 19"/>
            <p:cNvSpPr/>
            <p:nvPr/>
          </p:nvSpPr>
          <p:spPr>
            <a:xfrm>
              <a:off x="5883462" y="2106525"/>
              <a:ext cx="10795" cy="10792"/>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solidFill>
              <a:srgbClr val="557DB1"/>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grpSp>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47" name="Text Placeholder 2"/>
          <p:cNvSpPr>
            <a:spLocks noGrp="1"/>
          </p:cNvSpPr>
          <p:nvPr>
            <p:ph type="body" idx="19"/>
          </p:nvPr>
        </p:nvSpPr>
        <p:spPr>
          <a:xfrm>
            <a:off x="6565901" y="2640853"/>
            <a:ext cx="5143500" cy="3429324"/>
          </a:xfrm>
        </p:spPr>
        <p:txBody>
          <a:bodyPr>
            <a:normAutofit/>
          </a:bodyPr>
          <a:lstStyle>
            <a:lvl1pPr marL="285750" indent="-285750" algn="just">
              <a:buFont typeface="Arial" panose="020B0604020202020204" pitchFamily="34" charset="0"/>
              <a:buChar char="•"/>
              <a:defRPr sz="18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8" name="Text Placeholder 12"/>
          <p:cNvSpPr>
            <a:spLocks noGrp="1"/>
          </p:cNvSpPr>
          <p:nvPr>
            <p:ph type="body" sz="quarter" idx="21" hasCustomPrompt="1"/>
          </p:nvPr>
        </p:nvSpPr>
        <p:spPr>
          <a:xfrm>
            <a:off x="6565901" y="1701835"/>
            <a:ext cx="5143500" cy="666924"/>
          </a:xfrm>
          <a:solidFill>
            <a:schemeClr val="bg2">
              <a:lumMod val="60000"/>
              <a:lumOff val="40000"/>
            </a:schemeClr>
          </a:solidFill>
          <a:ln>
            <a:noFill/>
          </a:ln>
        </p:spPr>
        <p:txBody>
          <a:bodyPr vert="horz" wrap="square" lIns="91440" tIns="45720" rIns="91440" bIns="45720" rtlCol="0" anchor="ctr">
            <a:noAutofit/>
          </a:bodyPr>
          <a:lstStyle>
            <a:lvl1pPr marL="228600" indent="-228600" algn="ctr">
              <a:buNone/>
              <a:defRPr lang="en-US" sz="2400" b="1" cap="all" baseline="0">
                <a:solidFill>
                  <a:schemeClr val="tx2"/>
                </a:solidFill>
              </a:defRPr>
            </a:lvl1pPr>
          </a:lstStyle>
          <a:p>
            <a:pPr marL="0" lvl="0" indent="0"/>
            <a:r>
              <a:rPr lang="en-US" smtClean="0"/>
              <a:t>Insert some title here</a:t>
            </a:r>
            <a:endParaRPr lang="en-US"/>
          </a:p>
        </p:txBody>
      </p:sp>
      <p:sp>
        <p:nvSpPr>
          <p:cNvPr id="37" name="Chart Placeholder 5"/>
          <p:cNvSpPr>
            <a:spLocks noGrp="1"/>
          </p:cNvSpPr>
          <p:nvPr>
            <p:ph type="chart" sz="quarter" idx="23"/>
          </p:nvPr>
        </p:nvSpPr>
        <p:spPr>
          <a:xfrm>
            <a:off x="1273978" y="1965559"/>
            <a:ext cx="4581144" cy="2587752"/>
          </a:xfrm>
        </p:spPr>
        <p:txBody>
          <a:bodyPr/>
          <a:lstStyle/>
          <a:p>
            <a:endParaRPr lang="en-US"/>
          </a:p>
        </p:txBody>
      </p:sp>
      <p:grpSp>
        <p:nvGrpSpPr>
          <p:cNvPr id="40" name="Group 39"/>
          <p:cNvGrpSpPr/>
          <p:nvPr userDrawn="1"/>
        </p:nvGrpSpPr>
        <p:grpSpPr>
          <a:xfrm>
            <a:off x="0" y="6766560"/>
            <a:ext cx="12192000" cy="91440"/>
            <a:chOff x="0" y="4480421"/>
            <a:chExt cx="12192000" cy="91440"/>
          </a:xfrm>
        </p:grpSpPr>
        <p:sp>
          <p:nvSpPr>
            <p:cNvPr id="41" name="Rectangle 40"/>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961978892"/>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 block arc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27" name="Freeform 26"/>
          <p:cNvSpPr/>
          <p:nvPr/>
        </p:nvSpPr>
        <p:spPr>
          <a:xfrm>
            <a:off x="2060575" y="1614640"/>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10800000">
            <a:off x="4484069" y="3664178"/>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6907563" y="1614640"/>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hart Placeholder 8"/>
          <p:cNvSpPr>
            <a:spLocks noGrp="1" noChangeAspect="1"/>
          </p:cNvSpPr>
          <p:nvPr>
            <p:ph type="chart" sz="quarter" idx="13"/>
          </p:nvPr>
        </p:nvSpPr>
        <p:spPr>
          <a:xfrm>
            <a:off x="2523208" y="2268329"/>
            <a:ext cx="2294626" cy="2011680"/>
          </a:xfrm>
        </p:spPr>
        <p:txBody>
          <a:bodyPr/>
          <a:lstStyle/>
          <a:p>
            <a:endParaRPr lang="en-US"/>
          </a:p>
        </p:txBody>
      </p:sp>
      <p:sp>
        <p:nvSpPr>
          <p:cNvPr id="37" name="Chart Placeholder 8"/>
          <p:cNvSpPr>
            <a:spLocks noGrp="1" noChangeAspect="1"/>
          </p:cNvSpPr>
          <p:nvPr>
            <p:ph type="chart" sz="quarter" idx="22"/>
          </p:nvPr>
        </p:nvSpPr>
        <p:spPr>
          <a:xfrm>
            <a:off x="4950671" y="3358499"/>
            <a:ext cx="2294626" cy="2011680"/>
          </a:xfrm>
        </p:spPr>
        <p:txBody>
          <a:bodyPr/>
          <a:lstStyle/>
          <a:p>
            <a:endParaRPr lang="en-US"/>
          </a:p>
        </p:txBody>
      </p:sp>
      <p:sp>
        <p:nvSpPr>
          <p:cNvPr id="44" name="Chart Placeholder 8"/>
          <p:cNvSpPr>
            <a:spLocks noGrp="1" noChangeAspect="1"/>
          </p:cNvSpPr>
          <p:nvPr>
            <p:ph type="chart" sz="quarter" idx="23"/>
          </p:nvPr>
        </p:nvSpPr>
        <p:spPr>
          <a:xfrm>
            <a:off x="7372181" y="2268329"/>
            <a:ext cx="2294626" cy="2011680"/>
          </a:xfrm>
        </p:spPr>
        <p:txBody>
          <a:bodyPr/>
          <a:lstStyle/>
          <a:p>
            <a:endParaRPr lang="en-US"/>
          </a:p>
        </p:txBody>
      </p:sp>
      <p:sp>
        <p:nvSpPr>
          <p:cNvPr id="47" name="Text Placeholder 12"/>
          <p:cNvSpPr>
            <a:spLocks noGrp="1"/>
          </p:cNvSpPr>
          <p:nvPr>
            <p:ph type="body" sz="quarter" idx="15" hasCustomPrompt="1"/>
          </p:nvPr>
        </p:nvSpPr>
        <p:spPr>
          <a:xfrm>
            <a:off x="2523207" y="4433755"/>
            <a:ext cx="1727559" cy="1089529"/>
          </a:xfrm>
        </p:spPr>
        <p:txBody>
          <a:bodyPr vert="horz" wrap="square" lIns="91440" tIns="45720" rIns="91440" bIns="45720" rtlCol="0" anchor="t">
            <a:spAutoFit/>
          </a:bodyPr>
          <a:lstStyle>
            <a:lvl1pPr marL="228600" indent="-228600" algn="l">
              <a:buNone/>
              <a:defRPr lang="en-US" sz="2400" b="1" cap="all" baseline="0">
                <a:solidFill>
                  <a:srgbClr val="47464B"/>
                </a:solidFill>
              </a:defRPr>
            </a:lvl1pPr>
          </a:lstStyle>
          <a:p>
            <a:pPr marL="0" lvl="0" indent="0"/>
            <a:r>
              <a:rPr lang="en-US" smtClean="0"/>
              <a:t>Insert some title here</a:t>
            </a:r>
            <a:endParaRPr lang="en-US"/>
          </a:p>
        </p:txBody>
      </p:sp>
      <p:sp>
        <p:nvSpPr>
          <p:cNvPr id="48" name="Text Placeholder 12"/>
          <p:cNvSpPr>
            <a:spLocks noGrp="1"/>
          </p:cNvSpPr>
          <p:nvPr>
            <p:ph type="body" sz="quarter" idx="24" hasCustomPrompt="1"/>
          </p:nvPr>
        </p:nvSpPr>
        <p:spPr>
          <a:xfrm>
            <a:off x="7939248" y="4433755"/>
            <a:ext cx="1727559" cy="1089529"/>
          </a:xfrm>
        </p:spPr>
        <p:txBody>
          <a:bodyPr vert="horz" wrap="square" lIns="91440" tIns="45720" rIns="91440" bIns="45720" rtlCol="0" anchor="t">
            <a:spAutoFit/>
          </a:bodyPr>
          <a:lstStyle>
            <a:lvl1pPr marL="228600" indent="-228600" algn="r">
              <a:buNone/>
              <a:defRPr lang="en-US" sz="2400" b="1" cap="all" baseline="0">
                <a:solidFill>
                  <a:srgbClr val="47464B"/>
                </a:solidFill>
              </a:defRPr>
            </a:lvl1pPr>
          </a:lstStyle>
          <a:p>
            <a:pPr marL="0" lvl="0" indent="0"/>
            <a:r>
              <a:rPr lang="en-US" smtClean="0"/>
              <a:t>Insert some title here</a:t>
            </a:r>
            <a:endParaRPr lang="en-US"/>
          </a:p>
        </p:txBody>
      </p:sp>
      <p:sp>
        <p:nvSpPr>
          <p:cNvPr id="49" name="Text Placeholder 12"/>
          <p:cNvSpPr>
            <a:spLocks noGrp="1"/>
          </p:cNvSpPr>
          <p:nvPr>
            <p:ph type="body" sz="quarter" idx="25" hasCustomPrompt="1"/>
          </p:nvPr>
        </p:nvSpPr>
        <p:spPr>
          <a:xfrm>
            <a:off x="5232221" y="2184550"/>
            <a:ext cx="1727559" cy="1089529"/>
          </a:xfrm>
        </p:spPr>
        <p:txBody>
          <a:bodyPr vert="horz" wrap="square" lIns="91440" tIns="45720" rIns="91440" bIns="45720" rtlCol="0" anchor="b">
            <a:spAutoFit/>
          </a:bodyPr>
          <a:lstStyle>
            <a:lvl1pPr marL="228600" indent="-228600" algn="ctr">
              <a:buNone/>
              <a:defRPr lang="en-US" sz="2400" b="1" cap="all" baseline="0">
                <a:solidFill>
                  <a:srgbClr val="47464B"/>
                </a:solidFill>
              </a:defRPr>
            </a:lvl1pPr>
          </a:lstStyle>
          <a:p>
            <a:pPr marL="0" lvl="0" indent="0"/>
            <a:r>
              <a:rPr lang="en-US" smtClean="0"/>
              <a:t>Insert some title here</a:t>
            </a:r>
            <a:endParaRPr lang="en-US"/>
          </a:p>
        </p:txBody>
      </p:sp>
      <p:sp>
        <p:nvSpPr>
          <p:cNvPr id="50" name="Text Placeholder 29"/>
          <p:cNvSpPr>
            <a:spLocks noGrp="1"/>
          </p:cNvSpPr>
          <p:nvPr>
            <p:ph type="body" sz="quarter" idx="18" hasCustomPrompt="1"/>
          </p:nvPr>
        </p:nvSpPr>
        <p:spPr>
          <a:xfrm>
            <a:off x="2884040" y="1666874"/>
            <a:ext cx="1572963" cy="431800"/>
          </a:xfrm>
        </p:spPr>
        <p:txBody>
          <a:bodyPr anchor="ctr">
            <a:normAutofit/>
          </a:bodyPr>
          <a:lstStyle>
            <a:lvl1pPr marL="0" indent="0" algn="ctr">
              <a:buNone/>
              <a:defRPr sz="2200" b="1">
                <a:solidFill>
                  <a:schemeClr val="bg1"/>
                </a:solidFill>
              </a:defRPr>
            </a:lvl1pPr>
          </a:lstStyle>
          <a:p>
            <a:pPr lvl="0"/>
            <a:r>
              <a:rPr lang="en-US" smtClean="0"/>
              <a:t>Date here</a:t>
            </a:r>
            <a:endParaRPr lang="en-US"/>
          </a:p>
        </p:txBody>
      </p:sp>
      <p:sp>
        <p:nvSpPr>
          <p:cNvPr id="51" name="Text Placeholder 29"/>
          <p:cNvSpPr>
            <a:spLocks noGrp="1"/>
          </p:cNvSpPr>
          <p:nvPr>
            <p:ph type="body" sz="quarter" idx="26" hasCustomPrompt="1"/>
          </p:nvPr>
        </p:nvSpPr>
        <p:spPr>
          <a:xfrm>
            <a:off x="5309517" y="5472835"/>
            <a:ext cx="1572963" cy="431800"/>
          </a:xfrm>
        </p:spPr>
        <p:txBody>
          <a:bodyPr anchor="ctr">
            <a:normAutofit/>
          </a:bodyPr>
          <a:lstStyle>
            <a:lvl1pPr marL="0" indent="0" algn="ctr">
              <a:buNone/>
              <a:defRPr sz="2200" b="1">
                <a:solidFill>
                  <a:schemeClr val="bg1"/>
                </a:solidFill>
              </a:defRPr>
            </a:lvl1pPr>
          </a:lstStyle>
          <a:p>
            <a:pPr lvl="0"/>
            <a:r>
              <a:rPr lang="en-US" smtClean="0"/>
              <a:t>Date here</a:t>
            </a:r>
            <a:endParaRPr lang="en-US"/>
          </a:p>
        </p:txBody>
      </p:sp>
      <p:sp>
        <p:nvSpPr>
          <p:cNvPr id="52" name="Text Placeholder 29"/>
          <p:cNvSpPr>
            <a:spLocks noGrp="1"/>
          </p:cNvSpPr>
          <p:nvPr>
            <p:ph type="body" sz="quarter" idx="27" hasCustomPrompt="1"/>
          </p:nvPr>
        </p:nvSpPr>
        <p:spPr>
          <a:xfrm>
            <a:off x="7733013" y="1666874"/>
            <a:ext cx="1572963" cy="431800"/>
          </a:xfrm>
        </p:spPr>
        <p:txBody>
          <a:bodyPr anchor="ctr">
            <a:normAutofit/>
          </a:bodyPr>
          <a:lstStyle>
            <a:lvl1pPr marL="0" indent="0" algn="ctr">
              <a:buNone/>
              <a:defRPr sz="2200" b="1">
                <a:solidFill>
                  <a:schemeClr val="bg1"/>
                </a:solidFill>
              </a:defRPr>
            </a:lvl1pPr>
          </a:lstStyle>
          <a:p>
            <a:pPr lvl="0"/>
            <a:r>
              <a:rPr lang="en-US" smtClean="0"/>
              <a:t>Date here</a:t>
            </a:r>
            <a:endParaRPr lang="en-US"/>
          </a:p>
        </p:txBody>
      </p:sp>
      <p:grpSp>
        <p:nvGrpSpPr>
          <p:cNvPr id="25" name="Group 24"/>
          <p:cNvGrpSpPr/>
          <p:nvPr userDrawn="1"/>
        </p:nvGrpSpPr>
        <p:grpSpPr>
          <a:xfrm>
            <a:off x="0" y="6766560"/>
            <a:ext cx="12192000" cy="91440"/>
            <a:chOff x="0" y="4480421"/>
            <a:chExt cx="12192000" cy="91440"/>
          </a:xfrm>
        </p:grpSpPr>
        <p:sp>
          <p:nvSpPr>
            <p:cNvPr id="26" name="Rectangle 2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37037129"/>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 block arcs gray">
    <p:spTree>
      <p:nvGrpSpPr>
        <p:cNvPr id="1" name=""/>
        <p:cNvGrpSpPr/>
        <p:nvPr/>
      </p:nvGrpSpPr>
      <p:grpSpPr>
        <a:xfrm>
          <a:off x="0" y="0"/>
          <a:ext cx="0" cy="0"/>
          <a:chOff x="0" y="0"/>
          <a:chExt cx="0" cy="0"/>
        </a:xfrm>
      </p:grpSpPr>
      <p:grpSp>
        <p:nvGrpSpPr>
          <p:cNvPr id="3" name="Group 2"/>
          <p:cNvGrpSpPr/>
          <p:nvPr userDrawn="1"/>
        </p:nvGrpSpPr>
        <p:grpSpPr>
          <a:xfrm>
            <a:off x="2060575" y="1614640"/>
            <a:ext cx="8070850" cy="4356172"/>
            <a:chOff x="2060575" y="1614640"/>
            <a:chExt cx="8070850" cy="4356172"/>
          </a:xfrm>
          <a:gradFill>
            <a:gsLst>
              <a:gs pos="58000">
                <a:srgbClr val="C2C2C2"/>
              </a:gs>
              <a:gs pos="0">
                <a:schemeClr val="bg1">
                  <a:lumMod val="95000"/>
                </a:schemeClr>
              </a:gs>
              <a:gs pos="100000">
                <a:schemeClr val="bg1">
                  <a:lumMod val="50000"/>
                </a:schemeClr>
              </a:gs>
            </a:gsLst>
            <a:lin ang="0" scaled="1"/>
          </a:gradFill>
        </p:grpSpPr>
        <p:sp>
          <p:nvSpPr>
            <p:cNvPr id="27" name="Freeform 26"/>
            <p:cNvSpPr/>
            <p:nvPr/>
          </p:nvSpPr>
          <p:spPr>
            <a:xfrm>
              <a:off x="2060575" y="1614640"/>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10800000">
              <a:off x="4484069" y="3664178"/>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6907563" y="1614640"/>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9" name="Chart Placeholder 8"/>
          <p:cNvSpPr>
            <a:spLocks noGrp="1" noChangeAspect="1"/>
          </p:cNvSpPr>
          <p:nvPr>
            <p:ph type="chart" sz="quarter" idx="13"/>
          </p:nvPr>
        </p:nvSpPr>
        <p:spPr>
          <a:xfrm>
            <a:off x="2523208" y="2268329"/>
            <a:ext cx="2294626" cy="2011680"/>
          </a:xfrm>
        </p:spPr>
        <p:txBody>
          <a:bodyPr/>
          <a:lstStyle/>
          <a:p>
            <a:endParaRPr lang="en-US"/>
          </a:p>
        </p:txBody>
      </p:sp>
      <p:sp>
        <p:nvSpPr>
          <p:cNvPr id="37" name="Chart Placeholder 8"/>
          <p:cNvSpPr>
            <a:spLocks noGrp="1" noChangeAspect="1"/>
          </p:cNvSpPr>
          <p:nvPr>
            <p:ph type="chart" sz="quarter" idx="22"/>
          </p:nvPr>
        </p:nvSpPr>
        <p:spPr>
          <a:xfrm>
            <a:off x="4950671" y="3358499"/>
            <a:ext cx="2294626" cy="2011680"/>
          </a:xfrm>
        </p:spPr>
        <p:txBody>
          <a:bodyPr/>
          <a:lstStyle/>
          <a:p>
            <a:endParaRPr lang="en-US"/>
          </a:p>
        </p:txBody>
      </p:sp>
      <p:sp>
        <p:nvSpPr>
          <p:cNvPr id="44" name="Chart Placeholder 8"/>
          <p:cNvSpPr>
            <a:spLocks noGrp="1" noChangeAspect="1"/>
          </p:cNvSpPr>
          <p:nvPr>
            <p:ph type="chart" sz="quarter" idx="23"/>
          </p:nvPr>
        </p:nvSpPr>
        <p:spPr>
          <a:xfrm>
            <a:off x="7372181" y="2268329"/>
            <a:ext cx="2294626" cy="2011680"/>
          </a:xfrm>
        </p:spPr>
        <p:txBody>
          <a:bodyPr/>
          <a:lstStyle/>
          <a:p>
            <a:endParaRPr lang="en-US"/>
          </a:p>
        </p:txBody>
      </p:sp>
      <p:sp>
        <p:nvSpPr>
          <p:cNvPr id="47" name="Text Placeholder 12"/>
          <p:cNvSpPr>
            <a:spLocks noGrp="1"/>
          </p:cNvSpPr>
          <p:nvPr>
            <p:ph type="body" sz="quarter" idx="15" hasCustomPrompt="1"/>
          </p:nvPr>
        </p:nvSpPr>
        <p:spPr>
          <a:xfrm>
            <a:off x="2523207" y="4433755"/>
            <a:ext cx="1727559" cy="1089529"/>
          </a:xfrm>
        </p:spPr>
        <p:txBody>
          <a:bodyPr vert="horz" wrap="square" lIns="91440" tIns="45720" rIns="91440" bIns="45720" rtlCol="0" anchor="t">
            <a:spAutoFit/>
          </a:bodyPr>
          <a:lstStyle>
            <a:lvl1pPr marL="228600" indent="-228600" algn="l">
              <a:buNone/>
              <a:defRPr lang="en-US" sz="2400" b="1" cap="all" baseline="0">
                <a:solidFill>
                  <a:srgbClr val="47464B"/>
                </a:solidFill>
              </a:defRPr>
            </a:lvl1pPr>
          </a:lstStyle>
          <a:p>
            <a:pPr marL="0" lvl="0" indent="0"/>
            <a:r>
              <a:rPr lang="en-US" smtClean="0"/>
              <a:t>Insert some title here</a:t>
            </a:r>
            <a:endParaRPr lang="en-US"/>
          </a:p>
        </p:txBody>
      </p:sp>
      <p:sp>
        <p:nvSpPr>
          <p:cNvPr id="48" name="Text Placeholder 12"/>
          <p:cNvSpPr>
            <a:spLocks noGrp="1"/>
          </p:cNvSpPr>
          <p:nvPr>
            <p:ph type="body" sz="quarter" idx="24" hasCustomPrompt="1"/>
          </p:nvPr>
        </p:nvSpPr>
        <p:spPr>
          <a:xfrm>
            <a:off x="7939248" y="4433755"/>
            <a:ext cx="1727559" cy="1089529"/>
          </a:xfrm>
        </p:spPr>
        <p:txBody>
          <a:bodyPr vert="horz" wrap="square" lIns="91440" tIns="45720" rIns="91440" bIns="45720" rtlCol="0" anchor="t">
            <a:spAutoFit/>
          </a:bodyPr>
          <a:lstStyle>
            <a:lvl1pPr marL="228600" indent="-228600" algn="r">
              <a:buNone/>
              <a:defRPr lang="en-US" sz="2400" b="1" cap="all" baseline="0">
                <a:solidFill>
                  <a:srgbClr val="47464B"/>
                </a:solidFill>
              </a:defRPr>
            </a:lvl1pPr>
          </a:lstStyle>
          <a:p>
            <a:pPr marL="0" lvl="0" indent="0"/>
            <a:r>
              <a:rPr lang="en-US" smtClean="0"/>
              <a:t>Insert some title here</a:t>
            </a:r>
            <a:endParaRPr lang="en-US"/>
          </a:p>
        </p:txBody>
      </p:sp>
      <p:sp>
        <p:nvSpPr>
          <p:cNvPr id="49" name="Text Placeholder 12"/>
          <p:cNvSpPr>
            <a:spLocks noGrp="1"/>
          </p:cNvSpPr>
          <p:nvPr>
            <p:ph type="body" sz="quarter" idx="25" hasCustomPrompt="1"/>
          </p:nvPr>
        </p:nvSpPr>
        <p:spPr>
          <a:xfrm>
            <a:off x="5232221" y="2184550"/>
            <a:ext cx="1727559" cy="1089529"/>
          </a:xfrm>
        </p:spPr>
        <p:txBody>
          <a:bodyPr vert="horz" wrap="square" lIns="91440" tIns="45720" rIns="91440" bIns="45720" rtlCol="0" anchor="b">
            <a:spAutoFit/>
          </a:bodyPr>
          <a:lstStyle>
            <a:lvl1pPr marL="228600" indent="-228600" algn="ctr">
              <a:buNone/>
              <a:defRPr lang="en-US" sz="2400" b="1" cap="all" baseline="0">
                <a:solidFill>
                  <a:srgbClr val="47464B"/>
                </a:solidFill>
              </a:defRPr>
            </a:lvl1pPr>
          </a:lstStyle>
          <a:p>
            <a:pPr marL="0" lvl="0" indent="0"/>
            <a:r>
              <a:rPr lang="en-US" smtClean="0"/>
              <a:t>Insert some title here</a:t>
            </a:r>
            <a:endParaRPr lang="en-US"/>
          </a:p>
        </p:txBody>
      </p:sp>
      <p:sp>
        <p:nvSpPr>
          <p:cNvPr id="50" name="Text Placeholder 29"/>
          <p:cNvSpPr>
            <a:spLocks noGrp="1"/>
          </p:cNvSpPr>
          <p:nvPr>
            <p:ph type="body" sz="quarter" idx="18" hasCustomPrompt="1"/>
          </p:nvPr>
        </p:nvSpPr>
        <p:spPr>
          <a:xfrm>
            <a:off x="2884040" y="1666874"/>
            <a:ext cx="1572963" cy="431800"/>
          </a:xfrm>
        </p:spPr>
        <p:txBody>
          <a:bodyPr anchor="ctr">
            <a:normAutofit/>
          </a:bodyPr>
          <a:lstStyle>
            <a:lvl1pPr marL="0" indent="0" algn="ctr">
              <a:buNone/>
              <a:defRPr sz="2200" b="1">
                <a:solidFill>
                  <a:schemeClr val="tx1"/>
                </a:solidFill>
              </a:defRPr>
            </a:lvl1pPr>
          </a:lstStyle>
          <a:p>
            <a:pPr lvl="0"/>
            <a:r>
              <a:rPr lang="en-US" smtClean="0"/>
              <a:t>Date here</a:t>
            </a:r>
            <a:endParaRPr lang="en-US"/>
          </a:p>
        </p:txBody>
      </p:sp>
      <p:sp>
        <p:nvSpPr>
          <p:cNvPr id="51" name="Text Placeholder 29"/>
          <p:cNvSpPr>
            <a:spLocks noGrp="1"/>
          </p:cNvSpPr>
          <p:nvPr>
            <p:ph type="body" sz="quarter" idx="26" hasCustomPrompt="1"/>
          </p:nvPr>
        </p:nvSpPr>
        <p:spPr>
          <a:xfrm>
            <a:off x="5309517" y="5472835"/>
            <a:ext cx="1572963" cy="431800"/>
          </a:xfrm>
        </p:spPr>
        <p:txBody>
          <a:bodyPr anchor="ctr">
            <a:normAutofit/>
          </a:bodyPr>
          <a:lstStyle>
            <a:lvl1pPr marL="0" indent="0" algn="ctr">
              <a:buNone/>
              <a:defRPr sz="2200" b="1">
                <a:solidFill>
                  <a:schemeClr val="bg1"/>
                </a:solidFill>
              </a:defRPr>
            </a:lvl1pPr>
          </a:lstStyle>
          <a:p>
            <a:pPr lvl="0"/>
            <a:r>
              <a:rPr lang="en-US" smtClean="0"/>
              <a:t>Date here</a:t>
            </a:r>
            <a:endParaRPr lang="en-US"/>
          </a:p>
        </p:txBody>
      </p:sp>
      <p:sp>
        <p:nvSpPr>
          <p:cNvPr id="52" name="Text Placeholder 29"/>
          <p:cNvSpPr>
            <a:spLocks noGrp="1"/>
          </p:cNvSpPr>
          <p:nvPr>
            <p:ph type="body" sz="quarter" idx="27" hasCustomPrompt="1"/>
          </p:nvPr>
        </p:nvSpPr>
        <p:spPr>
          <a:xfrm>
            <a:off x="7733013" y="1666874"/>
            <a:ext cx="1572963" cy="431800"/>
          </a:xfrm>
        </p:spPr>
        <p:txBody>
          <a:bodyPr anchor="ctr">
            <a:normAutofit/>
          </a:bodyPr>
          <a:lstStyle>
            <a:lvl1pPr marL="0" indent="0" algn="ctr">
              <a:buNone/>
              <a:defRPr sz="2200" b="1">
                <a:solidFill>
                  <a:schemeClr val="bg1"/>
                </a:solidFill>
              </a:defRPr>
            </a:lvl1pPr>
          </a:lstStyle>
          <a:p>
            <a:pPr lvl="0"/>
            <a:r>
              <a:rPr lang="en-US" smtClean="0"/>
              <a:t>Date here</a:t>
            </a:r>
            <a:endParaRPr lang="en-US"/>
          </a:p>
        </p:txBody>
      </p:sp>
      <p:grpSp>
        <p:nvGrpSpPr>
          <p:cNvPr id="26" name="Group 25"/>
          <p:cNvGrpSpPr/>
          <p:nvPr userDrawn="1"/>
        </p:nvGrpSpPr>
        <p:grpSpPr>
          <a:xfrm>
            <a:off x="0" y="6766560"/>
            <a:ext cx="12192000" cy="91440"/>
            <a:chOff x="0" y="4480421"/>
            <a:chExt cx="12192000" cy="91440"/>
          </a:xfrm>
        </p:grpSpPr>
        <p:sp>
          <p:nvSpPr>
            <p:cNvPr id="28" name="Rectangle 27"/>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10242117"/>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4 block arc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27" name="Freeform 26"/>
          <p:cNvSpPr/>
          <p:nvPr/>
        </p:nvSpPr>
        <p:spPr>
          <a:xfrm>
            <a:off x="838200" y="1614640"/>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10800000">
            <a:off x="3261694" y="3664178"/>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5685188" y="1614640"/>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hart Placeholder 8"/>
          <p:cNvSpPr>
            <a:spLocks noGrp="1" noChangeAspect="1"/>
          </p:cNvSpPr>
          <p:nvPr>
            <p:ph type="chart" sz="quarter" idx="13"/>
          </p:nvPr>
        </p:nvSpPr>
        <p:spPr>
          <a:xfrm>
            <a:off x="1300833" y="2268329"/>
            <a:ext cx="2294626" cy="2011680"/>
          </a:xfrm>
        </p:spPr>
        <p:txBody>
          <a:bodyPr/>
          <a:lstStyle/>
          <a:p>
            <a:endParaRPr lang="en-US"/>
          </a:p>
        </p:txBody>
      </p:sp>
      <p:sp>
        <p:nvSpPr>
          <p:cNvPr id="37" name="Chart Placeholder 8"/>
          <p:cNvSpPr>
            <a:spLocks noGrp="1" noChangeAspect="1"/>
          </p:cNvSpPr>
          <p:nvPr>
            <p:ph type="chart" sz="quarter" idx="22"/>
          </p:nvPr>
        </p:nvSpPr>
        <p:spPr>
          <a:xfrm>
            <a:off x="3728296" y="3358499"/>
            <a:ext cx="2294626" cy="2011680"/>
          </a:xfrm>
        </p:spPr>
        <p:txBody>
          <a:bodyPr/>
          <a:lstStyle/>
          <a:p>
            <a:endParaRPr lang="en-US"/>
          </a:p>
        </p:txBody>
      </p:sp>
      <p:sp>
        <p:nvSpPr>
          <p:cNvPr id="44" name="Chart Placeholder 8"/>
          <p:cNvSpPr>
            <a:spLocks noGrp="1" noChangeAspect="1"/>
          </p:cNvSpPr>
          <p:nvPr>
            <p:ph type="chart" sz="quarter" idx="23"/>
          </p:nvPr>
        </p:nvSpPr>
        <p:spPr>
          <a:xfrm>
            <a:off x="6149806" y="2268329"/>
            <a:ext cx="2294626" cy="2011680"/>
          </a:xfrm>
        </p:spPr>
        <p:txBody>
          <a:bodyPr/>
          <a:lstStyle/>
          <a:p>
            <a:endParaRPr lang="en-US"/>
          </a:p>
        </p:txBody>
      </p:sp>
      <p:sp>
        <p:nvSpPr>
          <p:cNvPr id="47" name="Text Placeholder 12"/>
          <p:cNvSpPr>
            <a:spLocks noGrp="1"/>
          </p:cNvSpPr>
          <p:nvPr>
            <p:ph type="body" sz="quarter" idx="15" hasCustomPrompt="1"/>
          </p:nvPr>
        </p:nvSpPr>
        <p:spPr>
          <a:xfrm>
            <a:off x="1300832" y="4433755"/>
            <a:ext cx="1727559" cy="1089529"/>
          </a:xfrm>
        </p:spPr>
        <p:txBody>
          <a:bodyPr vert="horz" wrap="square" lIns="91440" tIns="45720" rIns="91440" bIns="45720" rtlCol="0" anchor="t">
            <a:spAutoFit/>
          </a:bodyPr>
          <a:lstStyle>
            <a:lvl1pPr marL="228600" indent="-228600" algn="l">
              <a:buNone/>
              <a:defRPr lang="en-US" sz="2400" b="1" cap="all" baseline="0">
                <a:solidFill>
                  <a:srgbClr val="47464B"/>
                </a:solidFill>
              </a:defRPr>
            </a:lvl1pPr>
          </a:lstStyle>
          <a:p>
            <a:pPr marL="0" lvl="0" indent="0"/>
            <a:r>
              <a:rPr lang="en-US" smtClean="0"/>
              <a:t>Insert some title here</a:t>
            </a:r>
            <a:endParaRPr lang="en-US"/>
          </a:p>
        </p:txBody>
      </p:sp>
      <p:sp>
        <p:nvSpPr>
          <p:cNvPr id="48" name="Text Placeholder 12"/>
          <p:cNvSpPr>
            <a:spLocks noGrp="1"/>
          </p:cNvSpPr>
          <p:nvPr>
            <p:ph type="body" sz="quarter" idx="24" hasCustomPrompt="1"/>
          </p:nvPr>
        </p:nvSpPr>
        <p:spPr>
          <a:xfrm>
            <a:off x="6441325" y="4433755"/>
            <a:ext cx="1727559" cy="1089529"/>
          </a:xfrm>
        </p:spPr>
        <p:txBody>
          <a:bodyPr vert="horz" wrap="square" lIns="91440" tIns="45720" rIns="91440" bIns="45720" rtlCol="0" anchor="t">
            <a:spAutoFit/>
          </a:bodyPr>
          <a:lstStyle>
            <a:lvl1pPr marL="228600" indent="-228600" algn="ctr">
              <a:buNone/>
              <a:defRPr lang="en-US" sz="2400" b="1" cap="all" baseline="0">
                <a:solidFill>
                  <a:srgbClr val="47464B"/>
                </a:solidFill>
              </a:defRPr>
            </a:lvl1pPr>
          </a:lstStyle>
          <a:p>
            <a:pPr marL="0" lvl="0" indent="0"/>
            <a:r>
              <a:rPr lang="en-US" smtClean="0"/>
              <a:t>Insert some title here</a:t>
            </a:r>
            <a:endParaRPr lang="en-US"/>
          </a:p>
        </p:txBody>
      </p:sp>
      <p:sp>
        <p:nvSpPr>
          <p:cNvPr id="49" name="Text Placeholder 12"/>
          <p:cNvSpPr>
            <a:spLocks noGrp="1"/>
          </p:cNvSpPr>
          <p:nvPr>
            <p:ph type="body" sz="quarter" idx="25" hasCustomPrompt="1"/>
          </p:nvPr>
        </p:nvSpPr>
        <p:spPr>
          <a:xfrm>
            <a:off x="4009846" y="2184550"/>
            <a:ext cx="1727559" cy="1089529"/>
          </a:xfrm>
        </p:spPr>
        <p:txBody>
          <a:bodyPr vert="horz" wrap="square" lIns="91440" tIns="45720" rIns="91440" bIns="45720" rtlCol="0" anchor="b">
            <a:spAutoFit/>
          </a:bodyPr>
          <a:lstStyle>
            <a:lvl1pPr marL="228600" indent="-228600" algn="ctr">
              <a:buNone/>
              <a:defRPr lang="en-US" sz="2400" b="1" cap="all" baseline="0">
                <a:solidFill>
                  <a:srgbClr val="47464B"/>
                </a:solidFill>
              </a:defRPr>
            </a:lvl1pPr>
          </a:lstStyle>
          <a:p>
            <a:pPr marL="0" lvl="0" indent="0"/>
            <a:r>
              <a:rPr lang="en-US" smtClean="0"/>
              <a:t>Insert some title here</a:t>
            </a:r>
            <a:endParaRPr lang="en-US"/>
          </a:p>
        </p:txBody>
      </p:sp>
      <p:sp>
        <p:nvSpPr>
          <p:cNvPr id="50" name="Text Placeholder 29"/>
          <p:cNvSpPr>
            <a:spLocks noGrp="1"/>
          </p:cNvSpPr>
          <p:nvPr>
            <p:ph type="body" sz="quarter" idx="18" hasCustomPrompt="1"/>
          </p:nvPr>
        </p:nvSpPr>
        <p:spPr>
          <a:xfrm>
            <a:off x="1661665" y="1666874"/>
            <a:ext cx="1572963" cy="431800"/>
          </a:xfrm>
        </p:spPr>
        <p:txBody>
          <a:bodyPr anchor="ctr">
            <a:normAutofit/>
          </a:bodyPr>
          <a:lstStyle>
            <a:lvl1pPr marL="0" indent="0" algn="ctr">
              <a:buNone/>
              <a:defRPr sz="2200" b="1">
                <a:solidFill>
                  <a:schemeClr val="bg1"/>
                </a:solidFill>
              </a:defRPr>
            </a:lvl1pPr>
          </a:lstStyle>
          <a:p>
            <a:pPr lvl="0"/>
            <a:r>
              <a:rPr lang="en-US" smtClean="0"/>
              <a:t>Date here</a:t>
            </a:r>
            <a:endParaRPr lang="en-US"/>
          </a:p>
        </p:txBody>
      </p:sp>
      <p:sp>
        <p:nvSpPr>
          <p:cNvPr id="51" name="Text Placeholder 29"/>
          <p:cNvSpPr>
            <a:spLocks noGrp="1"/>
          </p:cNvSpPr>
          <p:nvPr>
            <p:ph type="body" sz="quarter" idx="26" hasCustomPrompt="1"/>
          </p:nvPr>
        </p:nvSpPr>
        <p:spPr>
          <a:xfrm>
            <a:off x="4087142" y="5472835"/>
            <a:ext cx="1572963" cy="431800"/>
          </a:xfrm>
        </p:spPr>
        <p:txBody>
          <a:bodyPr anchor="ctr">
            <a:normAutofit/>
          </a:bodyPr>
          <a:lstStyle>
            <a:lvl1pPr marL="0" indent="0" algn="ctr">
              <a:buNone/>
              <a:defRPr sz="2200" b="1">
                <a:solidFill>
                  <a:schemeClr val="bg1"/>
                </a:solidFill>
              </a:defRPr>
            </a:lvl1pPr>
          </a:lstStyle>
          <a:p>
            <a:pPr lvl="0"/>
            <a:r>
              <a:rPr lang="en-US" smtClean="0"/>
              <a:t>Date here</a:t>
            </a:r>
            <a:endParaRPr lang="en-US"/>
          </a:p>
        </p:txBody>
      </p:sp>
      <p:sp>
        <p:nvSpPr>
          <p:cNvPr id="52" name="Text Placeholder 29"/>
          <p:cNvSpPr>
            <a:spLocks noGrp="1"/>
          </p:cNvSpPr>
          <p:nvPr>
            <p:ph type="body" sz="quarter" idx="27" hasCustomPrompt="1"/>
          </p:nvPr>
        </p:nvSpPr>
        <p:spPr>
          <a:xfrm>
            <a:off x="6510638" y="1666874"/>
            <a:ext cx="1572963" cy="431800"/>
          </a:xfrm>
        </p:spPr>
        <p:txBody>
          <a:bodyPr anchor="ctr">
            <a:normAutofit/>
          </a:bodyPr>
          <a:lstStyle>
            <a:lvl1pPr marL="0" indent="0" algn="ctr">
              <a:buNone/>
              <a:defRPr sz="2200" b="1">
                <a:solidFill>
                  <a:schemeClr val="bg1"/>
                </a:solidFill>
              </a:defRPr>
            </a:lvl1pPr>
          </a:lstStyle>
          <a:p>
            <a:pPr lvl="0"/>
            <a:r>
              <a:rPr lang="en-US" smtClean="0"/>
              <a:t>Date here</a:t>
            </a:r>
            <a:endParaRPr lang="en-US"/>
          </a:p>
        </p:txBody>
      </p:sp>
      <p:sp>
        <p:nvSpPr>
          <p:cNvPr id="25" name="Freeform 24"/>
          <p:cNvSpPr/>
          <p:nvPr userDrawn="1"/>
        </p:nvSpPr>
        <p:spPr>
          <a:xfrm rot="10800000">
            <a:off x="8124652" y="3662231"/>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hart Placeholder 8"/>
          <p:cNvSpPr>
            <a:spLocks noGrp="1" noChangeAspect="1"/>
          </p:cNvSpPr>
          <p:nvPr>
            <p:ph type="chart" sz="quarter" idx="28"/>
          </p:nvPr>
        </p:nvSpPr>
        <p:spPr>
          <a:xfrm>
            <a:off x="8591254" y="3356552"/>
            <a:ext cx="2294626" cy="2011680"/>
          </a:xfrm>
        </p:spPr>
        <p:txBody>
          <a:bodyPr/>
          <a:lstStyle/>
          <a:p>
            <a:endParaRPr lang="en-US"/>
          </a:p>
        </p:txBody>
      </p:sp>
      <p:sp>
        <p:nvSpPr>
          <p:cNvPr id="28" name="Text Placeholder 12"/>
          <p:cNvSpPr>
            <a:spLocks noGrp="1"/>
          </p:cNvSpPr>
          <p:nvPr>
            <p:ph type="body" sz="quarter" idx="29" hasCustomPrompt="1"/>
          </p:nvPr>
        </p:nvSpPr>
        <p:spPr>
          <a:xfrm>
            <a:off x="8872804" y="2182603"/>
            <a:ext cx="1727559" cy="1089529"/>
          </a:xfrm>
        </p:spPr>
        <p:txBody>
          <a:bodyPr vert="horz" wrap="square" lIns="91440" tIns="45720" rIns="91440" bIns="45720" rtlCol="0" anchor="b">
            <a:spAutoFit/>
          </a:bodyPr>
          <a:lstStyle>
            <a:lvl1pPr marL="228600" indent="-228600" algn="r">
              <a:buNone/>
              <a:defRPr lang="en-US" sz="2400" b="1" cap="all" baseline="0">
                <a:solidFill>
                  <a:srgbClr val="47464B"/>
                </a:solidFill>
              </a:defRPr>
            </a:lvl1pPr>
          </a:lstStyle>
          <a:p>
            <a:pPr marL="0" lvl="0" indent="0"/>
            <a:r>
              <a:rPr lang="en-US" smtClean="0"/>
              <a:t>Insert some title here</a:t>
            </a:r>
            <a:endParaRPr lang="en-US"/>
          </a:p>
        </p:txBody>
      </p:sp>
      <p:sp>
        <p:nvSpPr>
          <p:cNvPr id="29" name="Text Placeholder 29"/>
          <p:cNvSpPr>
            <a:spLocks noGrp="1"/>
          </p:cNvSpPr>
          <p:nvPr>
            <p:ph type="body" sz="quarter" idx="30" hasCustomPrompt="1"/>
          </p:nvPr>
        </p:nvSpPr>
        <p:spPr>
          <a:xfrm>
            <a:off x="8950100" y="5470888"/>
            <a:ext cx="1572963" cy="431800"/>
          </a:xfrm>
        </p:spPr>
        <p:txBody>
          <a:bodyPr anchor="ctr">
            <a:normAutofit/>
          </a:bodyPr>
          <a:lstStyle>
            <a:lvl1pPr marL="0" indent="0" algn="ctr">
              <a:buNone/>
              <a:defRPr sz="2200" b="1">
                <a:solidFill>
                  <a:schemeClr val="bg1"/>
                </a:solidFill>
              </a:defRPr>
            </a:lvl1pPr>
          </a:lstStyle>
          <a:p>
            <a:pPr lvl="0"/>
            <a:r>
              <a:rPr lang="en-US" smtClean="0"/>
              <a:t>Date here</a:t>
            </a:r>
            <a:endParaRPr lang="en-US"/>
          </a:p>
        </p:txBody>
      </p:sp>
      <p:grpSp>
        <p:nvGrpSpPr>
          <p:cNvPr id="31" name="Group 30"/>
          <p:cNvGrpSpPr/>
          <p:nvPr userDrawn="1"/>
        </p:nvGrpSpPr>
        <p:grpSpPr>
          <a:xfrm>
            <a:off x="0" y="6766560"/>
            <a:ext cx="12192000" cy="91440"/>
            <a:chOff x="0" y="4480421"/>
            <a:chExt cx="12192000" cy="91440"/>
          </a:xfrm>
        </p:grpSpPr>
        <p:sp>
          <p:nvSpPr>
            <p:cNvPr id="33" name="Rectangle 32"/>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6021615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4" name="Content Placeholder 2"/>
          <p:cNvSpPr>
            <a:spLocks noGrp="1"/>
          </p:cNvSpPr>
          <p:nvPr>
            <p:ph sz="half" idx="1"/>
          </p:nvPr>
        </p:nvSpPr>
        <p:spPr>
          <a:xfrm>
            <a:off x="838200" y="1643174"/>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1" name="Content Placeholder 3"/>
          <p:cNvSpPr>
            <a:spLocks noGrp="1"/>
          </p:cNvSpPr>
          <p:nvPr>
            <p:ph sz="half" idx="2"/>
          </p:nvPr>
        </p:nvSpPr>
        <p:spPr>
          <a:xfrm>
            <a:off x="6172200" y="1643174"/>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grpSp>
        <p:nvGrpSpPr>
          <p:cNvPr id="22" name="Group 21"/>
          <p:cNvGrpSpPr/>
          <p:nvPr userDrawn="1"/>
        </p:nvGrpSpPr>
        <p:grpSpPr>
          <a:xfrm>
            <a:off x="0" y="6766560"/>
            <a:ext cx="12192000" cy="91440"/>
            <a:chOff x="0" y="4480421"/>
            <a:chExt cx="12192000" cy="91440"/>
          </a:xfrm>
        </p:grpSpPr>
        <p:sp>
          <p:nvSpPr>
            <p:cNvPr id="23" name="Rectangle 22"/>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613398668"/>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4 block arcs gray">
    <p:spTree>
      <p:nvGrpSpPr>
        <p:cNvPr id="1" name=""/>
        <p:cNvGrpSpPr/>
        <p:nvPr/>
      </p:nvGrpSpPr>
      <p:grpSpPr>
        <a:xfrm>
          <a:off x="0" y="0"/>
          <a:ext cx="0" cy="0"/>
          <a:chOff x="0" y="0"/>
          <a:chExt cx="0" cy="0"/>
        </a:xfrm>
      </p:grpSpPr>
      <p:grpSp>
        <p:nvGrpSpPr>
          <p:cNvPr id="3" name="Group 2"/>
          <p:cNvGrpSpPr/>
          <p:nvPr userDrawn="1"/>
        </p:nvGrpSpPr>
        <p:grpSpPr>
          <a:xfrm>
            <a:off x="838200" y="1614640"/>
            <a:ext cx="10510314" cy="4356172"/>
            <a:chOff x="838200" y="1614640"/>
            <a:chExt cx="10510314" cy="4356172"/>
          </a:xfrm>
          <a:gradFill flip="none" rotWithShape="1">
            <a:gsLst>
              <a:gs pos="58000">
                <a:srgbClr val="C2C2C2"/>
              </a:gs>
              <a:gs pos="0">
                <a:schemeClr val="bg1">
                  <a:lumMod val="95000"/>
                </a:schemeClr>
              </a:gs>
              <a:gs pos="100000">
                <a:schemeClr val="bg1">
                  <a:lumMod val="50000"/>
                </a:schemeClr>
              </a:gs>
            </a:gsLst>
            <a:lin ang="0" scaled="1"/>
            <a:tileRect/>
          </a:gradFill>
        </p:grpSpPr>
        <p:sp>
          <p:nvSpPr>
            <p:cNvPr id="27" name="Freeform 26"/>
            <p:cNvSpPr/>
            <p:nvPr/>
          </p:nvSpPr>
          <p:spPr>
            <a:xfrm>
              <a:off x="838200" y="1614640"/>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10800000">
              <a:off x="3261694" y="3664178"/>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5685188" y="1614640"/>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userDrawn="1"/>
          </p:nvSpPr>
          <p:spPr>
            <a:xfrm rot="10800000">
              <a:off x="8124652" y="3662231"/>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9" name="Chart Placeholder 8"/>
          <p:cNvSpPr>
            <a:spLocks noGrp="1" noChangeAspect="1"/>
          </p:cNvSpPr>
          <p:nvPr>
            <p:ph type="chart" sz="quarter" idx="13"/>
          </p:nvPr>
        </p:nvSpPr>
        <p:spPr>
          <a:xfrm>
            <a:off x="1300833" y="2268329"/>
            <a:ext cx="2294626" cy="2011680"/>
          </a:xfrm>
        </p:spPr>
        <p:txBody>
          <a:bodyPr/>
          <a:lstStyle/>
          <a:p>
            <a:endParaRPr lang="en-US"/>
          </a:p>
        </p:txBody>
      </p:sp>
      <p:sp>
        <p:nvSpPr>
          <p:cNvPr id="37" name="Chart Placeholder 8"/>
          <p:cNvSpPr>
            <a:spLocks noGrp="1" noChangeAspect="1"/>
          </p:cNvSpPr>
          <p:nvPr>
            <p:ph type="chart" sz="quarter" idx="22"/>
          </p:nvPr>
        </p:nvSpPr>
        <p:spPr>
          <a:xfrm>
            <a:off x="3728296" y="3358499"/>
            <a:ext cx="2294626" cy="2011680"/>
          </a:xfrm>
        </p:spPr>
        <p:txBody>
          <a:bodyPr/>
          <a:lstStyle/>
          <a:p>
            <a:endParaRPr lang="en-US"/>
          </a:p>
        </p:txBody>
      </p:sp>
      <p:sp>
        <p:nvSpPr>
          <p:cNvPr id="44" name="Chart Placeholder 8"/>
          <p:cNvSpPr>
            <a:spLocks noGrp="1" noChangeAspect="1"/>
          </p:cNvSpPr>
          <p:nvPr>
            <p:ph type="chart" sz="quarter" idx="23"/>
          </p:nvPr>
        </p:nvSpPr>
        <p:spPr>
          <a:xfrm>
            <a:off x="6149806" y="2268329"/>
            <a:ext cx="2294626" cy="2011680"/>
          </a:xfrm>
        </p:spPr>
        <p:txBody>
          <a:bodyPr/>
          <a:lstStyle/>
          <a:p>
            <a:endParaRPr lang="en-US"/>
          </a:p>
        </p:txBody>
      </p:sp>
      <p:sp>
        <p:nvSpPr>
          <p:cNvPr id="47" name="Text Placeholder 12"/>
          <p:cNvSpPr>
            <a:spLocks noGrp="1"/>
          </p:cNvSpPr>
          <p:nvPr>
            <p:ph type="body" sz="quarter" idx="15" hasCustomPrompt="1"/>
          </p:nvPr>
        </p:nvSpPr>
        <p:spPr>
          <a:xfrm>
            <a:off x="1300832" y="4433755"/>
            <a:ext cx="1727559" cy="1089529"/>
          </a:xfrm>
        </p:spPr>
        <p:txBody>
          <a:bodyPr vert="horz" wrap="square" lIns="91440" tIns="45720" rIns="91440" bIns="45720" rtlCol="0" anchor="t">
            <a:spAutoFit/>
          </a:bodyPr>
          <a:lstStyle>
            <a:lvl1pPr marL="228600" indent="-228600" algn="l">
              <a:buNone/>
              <a:defRPr lang="en-US" sz="2400" b="1" cap="all" baseline="0">
                <a:solidFill>
                  <a:srgbClr val="47464B"/>
                </a:solidFill>
              </a:defRPr>
            </a:lvl1pPr>
          </a:lstStyle>
          <a:p>
            <a:pPr marL="0" lvl="0" indent="0"/>
            <a:r>
              <a:rPr lang="en-US" smtClean="0"/>
              <a:t>Insert some title here</a:t>
            </a:r>
            <a:endParaRPr lang="en-US"/>
          </a:p>
        </p:txBody>
      </p:sp>
      <p:sp>
        <p:nvSpPr>
          <p:cNvPr id="48" name="Text Placeholder 12"/>
          <p:cNvSpPr>
            <a:spLocks noGrp="1"/>
          </p:cNvSpPr>
          <p:nvPr>
            <p:ph type="body" sz="quarter" idx="24" hasCustomPrompt="1"/>
          </p:nvPr>
        </p:nvSpPr>
        <p:spPr>
          <a:xfrm>
            <a:off x="6441325" y="4433755"/>
            <a:ext cx="1727559" cy="1089529"/>
          </a:xfrm>
        </p:spPr>
        <p:txBody>
          <a:bodyPr vert="horz" wrap="square" lIns="91440" tIns="45720" rIns="91440" bIns="45720" rtlCol="0" anchor="t">
            <a:spAutoFit/>
          </a:bodyPr>
          <a:lstStyle>
            <a:lvl1pPr marL="228600" indent="-228600" algn="ctr">
              <a:buNone/>
              <a:defRPr lang="en-US" sz="2400" b="1" cap="all" baseline="0">
                <a:solidFill>
                  <a:srgbClr val="47464B"/>
                </a:solidFill>
              </a:defRPr>
            </a:lvl1pPr>
          </a:lstStyle>
          <a:p>
            <a:pPr marL="0" lvl="0" indent="0"/>
            <a:r>
              <a:rPr lang="en-US" smtClean="0"/>
              <a:t>Insert some title here</a:t>
            </a:r>
            <a:endParaRPr lang="en-US"/>
          </a:p>
        </p:txBody>
      </p:sp>
      <p:sp>
        <p:nvSpPr>
          <p:cNvPr id="49" name="Text Placeholder 12"/>
          <p:cNvSpPr>
            <a:spLocks noGrp="1"/>
          </p:cNvSpPr>
          <p:nvPr>
            <p:ph type="body" sz="quarter" idx="25" hasCustomPrompt="1"/>
          </p:nvPr>
        </p:nvSpPr>
        <p:spPr>
          <a:xfrm>
            <a:off x="4009846" y="2184550"/>
            <a:ext cx="1727559" cy="1089529"/>
          </a:xfrm>
        </p:spPr>
        <p:txBody>
          <a:bodyPr vert="horz" wrap="square" lIns="91440" tIns="45720" rIns="91440" bIns="45720" rtlCol="0" anchor="b">
            <a:spAutoFit/>
          </a:bodyPr>
          <a:lstStyle>
            <a:lvl1pPr marL="228600" indent="-228600" algn="ctr">
              <a:buNone/>
              <a:defRPr lang="en-US" sz="2400" b="1" cap="all" baseline="0">
                <a:solidFill>
                  <a:srgbClr val="47464B"/>
                </a:solidFill>
              </a:defRPr>
            </a:lvl1pPr>
          </a:lstStyle>
          <a:p>
            <a:pPr marL="0" lvl="0" indent="0"/>
            <a:r>
              <a:rPr lang="en-US" smtClean="0"/>
              <a:t>Insert some title here</a:t>
            </a:r>
            <a:endParaRPr lang="en-US"/>
          </a:p>
        </p:txBody>
      </p:sp>
      <p:sp>
        <p:nvSpPr>
          <p:cNvPr id="50" name="Text Placeholder 29"/>
          <p:cNvSpPr>
            <a:spLocks noGrp="1"/>
          </p:cNvSpPr>
          <p:nvPr>
            <p:ph type="body" sz="quarter" idx="18" hasCustomPrompt="1"/>
          </p:nvPr>
        </p:nvSpPr>
        <p:spPr>
          <a:xfrm>
            <a:off x="1661665" y="1666874"/>
            <a:ext cx="1572963" cy="431800"/>
          </a:xfrm>
        </p:spPr>
        <p:txBody>
          <a:bodyPr anchor="ctr">
            <a:normAutofit/>
          </a:bodyPr>
          <a:lstStyle>
            <a:lvl1pPr marL="0" indent="0" algn="ctr">
              <a:buNone/>
              <a:defRPr sz="2200" b="1">
                <a:solidFill>
                  <a:schemeClr val="tx1"/>
                </a:solidFill>
              </a:defRPr>
            </a:lvl1pPr>
          </a:lstStyle>
          <a:p>
            <a:pPr lvl="0"/>
            <a:r>
              <a:rPr lang="en-US" smtClean="0"/>
              <a:t>Date here</a:t>
            </a:r>
            <a:endParaRPr lang="en-US"/>
          </a:p>
        </p:txBody>
      </p:sp>
      <p:sp>
        <p:nvSpPr>
          <p:cNvPr id="51" name="Text Placeholder 29"/>
          <p:cNvSpPr>
            <a:spLocks noGrp="1"/>
          </p:cNvSpPr>
          <p:nvPr>
            <p:ph type="body" sz="quarter" idx="26" hasCustomPrompt="1"/>
          </p:nvPr>
        </p:nvSpPr>
        <p:spPr>
          <a:xfrm>
            <a:off x="4087142" y="5472835"/>
            <a:ext cx="1572963" cy="431800"/>
          </a:xfrm>
        </p:spPr>
        <p:txBody>
          <a:bodyPr anchor="ctr">
            <a:normAutofit/>
          </a:bodyPr>
          <a:lstStyle>
            <a:lvl1pPr marL="0" indent="0" algn="ctr">
              <a:buNone/>
              <a:defRPr sz="2200" b="1">
                <a:solidFill>
                  <a:schemeClr val="tx1"/>
                </a:solidFill>
              </a:defRPr>
            </a:lvl1pPr>
          </a:lstStyle>
          <a:p>
            <a:pPr lvl="0"/>
            <a:r>
              <a:rPr lang="en-US" smtClean="0"/>
              <a:t>Date here</a:t>
            </a:r>
            <a:endParaRPr lang="en-US"/>
          </a:p>
        </p:txBody>
      </p:sp>
      <p:sp>
        <p:nvSpPr>
          <p:cNvPr id="52" name="Text Placeholder 29"/>
          <p:cNvSpPr>
            <a:spLocks noGrp="1"/>
          </p:cNvSpPr>
          <p:nvPr>
            <p:ph type="body" sz="quarter" idx="27" hasCustomPrompt="1"/>
          </p:nvPr>
        </p:nvSpPr>
        <p:spPr>
          <a:xfrm>
            <a:off x="6510638" y="1666874"/>
            <a:ext cx="1572963" cy="431800"/>
          </a:xfrm>
        </p:spPr>
        <p:txBody>
          <a:bodyPr anchor="ctr">
            <a:normAutofit/>
          </a:bodyPr>
          <a:lstStyle>
            <a:lvl1pPr marL="0" indent="0" algn="ctr">
              <a:buNone/>
              <a:defRPr sz="2200" b="1">
                <a:solidFill>
                  <a:schemeClr val="tx1"/>
                </a:solidFill>
              </a:defRPr>
            </a:lvl1pPr>
          </a:lstStyle>
          <a:p>
            <a:pPr lvl="0"/>
            <a:r>
              <a:rPr lang="en-US" smtClean="0"/>
              <a:t>Date here</a:t>
            </a:r>
            <a:endParaRPr lang="en-US"/>
          </a:p>
        </p:txBody>
      </p:sp>
      <p:sp>
        <p:nvSpPr>
          <p:cNvPr id="26" name="Chart Placeholder 8"/>
          <p:cNvSpPr>
            <a:spLocks noGrp="1" noChangeAspect="1"/>
          </p:cNvSpPr>
          <p:nvPr>
            <p:ph type="chart" sz="quarter" idx="28"/>
          </p:nvPr>
        </p:nvSpPr>
        <p:spPr>
          <a:xfrm>
            <a:off x="8591254" y="3356552"/>
            <a:ext cx="2294626" cy="2011680"/>
          </a:xfrm>
        </p:spPr>
        <p:txBody>
          <a:bodyPr/>
          <a:lstStyle/>
          <a:p>
            <a:endParaRPr lang="en-US"/>
          </a:p>
        </p:txBody>
      </p:sp>
      <p:sp>
        <p:nvSpPr>
          <p:cNvPr id="28" name="Text Placeholder 12"/>
          <p:cNvSpPr>
            <a:spLocks noGrp="1"/>
          </p:cNvSpPr>
          <p:nvPr>
            <p:ph type="body" sz="quarter" idx="29" hasCustomPrompt="1"/>
          </p:nvPr>
        </p:nvSpPr>
        <p:spPr>
          <a:xfrm>
            <a:off x="8872804" y="2182603"/>
            <a:ext cx="1727559" cy="1089529"/>
          </a:xfrm>
        </p:spPr>
        <p:txBody>
          <a:bodyPr vert="horz" wrap="square" lIns="91440" tIns="45720" rIns="91440" bIns="45720" rtlCol="0" anchor="b">
            <a:spAutoFit/>
          </a:bodyPr>
          <a:lstStyle>
            <a:lvl1pPr marL="228600" indent="-228600" algn="r">
              <a:buNone/>
              <a:defRPr lang="en-US" sz="2400" b="1" cap="all" baseline="0">
                <a:solidFill>
                  <a:srgbClr val="47464B"/>
                </a:solidFill>
              </a:defRPr>
            </a:lvl1pPr>
          </a:lstStyle>
          <a:p>
            <a:pPr marL="0" lvl="0" indent="0"/>
            <a:r>
              <a:rPr lang="en-US" smtClean="0"/>
              <a:t>Insert some title here</a:t>
            </a:r>
            <a:endParaRPr lang="en-US"/>
          </a:p>
        </p:txBody>
      </p:sp>
      <p:sp>
        <p:nvSpPr>
          <p:cNvPr id="29" name="Text Placeholder 29"/>
          <p:cNvSpPr>
            <a:spLocks noGrp="1"/>
          </p:cNvSpPr>
          <p:nvPr>
            <p:ph type="body" sz="quarter" idx="30" hasCustomPrompt="1"/>
          </p:nvPr>
        </p:nvSpPr>
        <p:spPr>
          <a:xfrm>
            <a:off x="8950100" y="5470888"/>
            <a:ext cx="1572963" cy="431800"/>
          </a:xfrm>
        </p:spPr>
        <p:txBody>
          <a:bodyPr anchor="ctr">
            <a:normAutofit/>
          </a:bodyPr>
          <a:lstStyle>
            <a:lvl1pPr marL="0" indent="0" algn="ctr">
              <a:buNone/>
              <a:defRPr sz="2200" b="1">
                <a:solidFill>
                  <a:schemeClr val="bg1"/>
                </a:solidFill>
              </a:defRPr>
            </a:lvl1pPr>
          </a:lstStyle>
          <a:p>
            <a:pPr lvl="0"/>
            <a:r>
              <a:rPr lang="en-US" smtClean="0"/>
              <a:t>Date here</a:t>
            </a:r>
            <a:endParaRPr lang="en-US"/>
          </a:p>
        </p:txBody>
      </p:sp>
      <p:grpSp>
        <p:nvGrpSpPr>
          <p:cNvPr id="31" name="Group 30"/>
          <p:cNvGrpSpPr/>
          <p:nvPr userDrawn="1"/>
        </p:nvGrpSpPr>
        <p:grpSpPr>
          <a:xfrm>
            <a:off x="0" y="6766560"/>
            <a:ext cx="12192000" cy="91440"/>
            <a:chOff x="0" y="4480421"/>
            <a:chExt cx="12192000" cy="91440"/>
          </a:xfrm>
        </p:grpSpPr>
        <p:sp>
          <p:nvSpPr>
            <p:cNvPr id="33" name="Rectangle 32"/>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95894625"/>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matrix 1">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6" name="Text Placeholder 5"/>
          <p:cNvSpPr>
            <a:spLocks noGrp="1"/>
          </p:cNvSpPr>
          <p:nvPr userDrawn="1">
            <p:ph type="body" sz="quarter" idx="25"/>
          </p:nvPr>
        </p:nvSpPr>
        <p:spPr>
          <a:xfrm>
            <a:off x="482599" y="1992954"/>
            <a:ext cx="5613400" cy="1815764"/>
          </a:xfrm>
          <a:solidFill>
            <a:schemeClr val="bg1">
              <a:lumMod val="95000"/>
            </a:schemeClr>
          </a:solidFill>
          <a:ln>
            <a:solidFill>
              <a:schemeClr val="bg1">
                <a:lumMod val="85000"/>
              </a:schemeClr>
            </a:solidFill>
          </a:ln>
        </p:spPr>
        <p:txBody>
          <a:bodyPr tIns="18288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4" name="Text Placeholder 5"/>
          <p:cNvSpPr>
            <a:spLocks noGrp="1"/>
          </p:cNvSpPr>
          <p:nvPr>
            <p:ph type="body" sz="quarter" idx="26"/>
          </p:nvPr>
        </p:nvSpPr>
        <p:spPr>
          <a:xfrm>
            <a:off x="482599" y="4277940"/>
            <a:ext cx="5613400" cy="1802097"/>
          </a:xfrm>
          <a:ln>
            <a:solidFill>
              <a:schemeClr val="bg1">
                <a:lumMod val="85000"/>
              </a:schemeClr>
            </a:solidFill>
          </a:ln>
        </p:spPr>
        <p:txBody>
          <a:bodyPr tIns="18288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5" name="Text Placeholder 5"/>
          <p:cNvSpPr>
            <a:spLocks noGrp="1"/>
          </p:cNvSpPr>
          <p:nvPr userDrawn="1">
            <p:ph type="body" sz="quarter" idx="27"/>
          </p:nvPr>
        </p:nvSpPr>
        <p:spPr>
          <a:xfrm>
            <a:off x="6096001" y="1992954"/>
            <a:ext cx="5613400" cy="1815764"/>
          </a:xfrm>
          <a:ln>
            <a:solidFill>
              <a:schemeClr val="bg1">
                <a:lumMod val="85000"/>
              </a:schemeClr>
            </a:solidFill>
          </a:ln>
        </p:spPr>
        <p:txBody>
          <a:bodyPr tIns="18288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6" name="Text Placeholder 5"/>
          <p:cNvSpPr>
            <a:spLocks noGrp="1"/>
          </p:cNvSpPr>
          <p:nvPr userDrawn="1">
            <p:ph type="body" sz="quarter" idx="28"/>
          </p:nvPr>
        </p:nvSpPr>
        <p:spPr>
          <a:xfrm>
            <a:off x="6096001" y="4277940"/>
            <a:ext cx="5613400" cy="1802097"/>
          </a:xfrm>
          <a:solidFill>
            <a:schemeClr val="bg1">
              <a:lumMod val="95000"/>
            </a:schemeClr>
          </a:solidFill>
          <a:ln>
            <a:solidFill>
              <a:schemeClr val="bg1">
                <a:lumMod val="85000"/>
              </a:schemeClr>
            </a:solidFill>
          </a:ln>
        </p:spPr>
        <p:txBody>
          <a:bodyPr tIns="18288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1" name="Text Placeholder 12"/>
          <p:cNvSpPr>
            <a:spLocks noGrp="1"/>
          </p:cNvSpPr>
          <p:nvPr userDrawn="1">
            <p:ph type="body" sz="quarter" idx="23" hasCustomPrompt="1"/>
          </p:nvPr>
        </p:nvSpPr>
        <p:spPr>
          <a:xfrm>
            <a:off x="482599" y="3875314"/>
            <a:ext cx="5613401" cy="420914"/>
          </a:xfrm>
          <a:solidFill>
            <a:schemeClr val="accent4"/>
          </a:solidFill>
          <a:ln>
            <a:solidFill>
              <a:schemeClr val="accent4"/>
            </a:solidFill>
          </a:ln>
        </p:spPr>
        <p:txBody>
          <a:bodyPr vert="horz" wrap="square" lIns="0" tIns="0" rIns="0" bIns="0" rtlCol="0" anchor="ctr">
            <a:noAutofit/>
          </a:bodyPr>
          <a:lstStyle>
            <a:lvl1pPr marL="228600" indent="-228600" algn="ctr">
              <a:buNone/>
              <a:defRPr lang="en-US" sz="2400" b="1" cap="all" baseline="0">
                <a:solidFill>
                  <a:schemeClr val="tx2"/>
                </a:solidFill>
              </a:defRPr>
            </a:lvl1pPr>
          </a:lstStyle>
          <a:p>
            <a:pPr marL="0" lvl="0" indent="0"/>
            <a:r>
              <a:rPr lang="en-US" smtClean="0"/>
              <a:t>Insert some title here</a:t>
            </a:r>
            <a:endParaRPr lang="en-US"/>
          </a:p>
        </p:txBody>
      </p:sp>
      <p:sp>
        <p:nvSpPr>
          <p:cNvPr id="32" name="Text Placeholder 12"/>
          <p:cNvSpPr>
            <a:spLocks noGrp="1"/>
          </p:cNvSpPr>
          <p:nvPr userDrawn="1">
            <p:ph type="body" sz="quarter" idx="24" hasCustomPrompt="1"/>
          </p:nvPr>
        </p:nvSpPr>
        <p:spPr>
          <a:xfrm>
            <a:off x="6096000" y="3875314"/>
            <a:ext cx="5613401" cy="420914"/>
          </a:xfrm>
          <a:solidFill>
            <a:schemeClr val="accent5"/>
          </a:solidFill>
          <a:ln>
            <a:solidFill>
              <a:schemeClr val="accent5"/>
            </a:solidFill>
          </a:ln>
        </p:spPr>
        <p:txBody>
          <a:bodyPr vert="horz" wrap="square" lIns="0" tIns="0" rIns="0" bIns="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29" name="Text Placeholder 12"/>
          <p:cNvSpPr>
            <a:spLocks noGrp="1"/>
          </p:cNvSpPr>
          <p:nvPr userDrawn="1">
            <p:ph type="body" sz="quarter" idx="21" hasCustomPrompt="1"/>
          </p:nvPr>
        </p:nvSpPr>
        <p:spPr>
          <a:xfrm>
            <a:off x="482599" y="1581184"/>
            <a:ext cx="5613401" cy="420914"/>
          </a:xfrm>
          <a:solidFill>
            <a:schemeClr val="accent1"/>
          </a:solidFill>
          <a:ln>
            <a:solidFill>
              <a:schemeClr val="accent1"/>
            </a:solidFill>
          </a:ln>
        </p:spPr>
        <p:txBody>
          <a:bodyPr vert="horz" wrap="square" lIns="0" tIns="0" rIns="0" bIns="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30" name="Text Placeholder 12"/>
          <p:cNvSpPr>
            <a:spLocks noGrp="1"/>
          </p:cNvSpPr>
          <p:nvPr userDrawn="1">
            <p:ph type="body" sz="quarter" idx="22" hasCustomPrompt="1"/>
          </p:nvPr>
        </p:nvSpPr>
        <p:spPr>
          <a:xfrm>
            <a:off x="6096000" y="1581184"/>
            <a:ext cx="5613401" cy="420914"/>
          </a:xfrm>
          <a:solidFill>
            <a:schemeClr val="accent3"/>
          </a:solidFill>
          <a:ln>
            <a:solidFill>
              <a:schemeClr val="accent3"/>
            </a:solidFill>
          </a:ln>
        </p:spPr>
        <p:txBody>
          <a:bodyPr vert="horz" wrap="square" lIns="0" tIns="0" rIns="0" bIns="0" rtlCol="0" anchor="ctr">
            <a:noAutofit/>
          </a:bodyPr>
          <a:lstStyle>
            <a:lvl1pPr marL="228600" indent="-228600" algn="ctr">
              <a:buNone/>
              <a:defRPr lang="en-US" sz="2400" b="1" cap="all" baseline="0">
                <a:solidFill>
                  <a:schemeClr val="tx2"/>
                </a:solidFill>
              </a:defRPr>
            </a:lvl1pPr>
          </a:lstStyle>
          <a:p>
            <a:pPr marL="0" lvl="0" indent="0"/>
            <a:r>
              <a:rPr lang="en-US" smtClean="0"/>
              <a:t>Insert some title here</a:t>
            </a:r>
            <a:endParaRPr lang="en-US"/>
          </a:p>
        </p:txBody>
      </p:sp>
      <p:grpSp>
        <p:nvGrpSpPr>
          <p:cNvPr id="24" name="Group 23"/>
          <p:cNvGrpSpPr/>
          <p:nvPr userDrawn="1"/>
        </p:nvGrpSpPr>
        <p:grpSpPr>
          <a:xfrm>
            <a:off x="0" y="6766560"/>
            <a:ext cx="12192000" cy="91440"/>
            <a:chOff x="0" y="4480421"/>
            <a:chExt cx="12192000" cy="91440"/>
          </a:xfrm>
        </p:grpSpPr>
        <p:sp>
          <p:nvSpPr>
            <p:cNvPr id="25" name="Rectangle 2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63651696"/>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matrix 2">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25" name="Rectangle 24"/>
          <p:cNvSpPr/>
          <p:nvPr/>
        </p:nvSpPr>
        <p:spPr>
          <a:xfrm>
            <a:off x="482599" y="1452153"/>
            <a:ext cx="5613401" cy="2322576"/>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482599" y="3902745"/>
            <a:ext cx="5613401" cy="2322285"/>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6096000" y="1452153"/>
            <a:ext cx="5613401" cy="2322576"/>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096000" y="3902745"/>
            <a:ext cx="5613401" cy="2322285"/>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Placeholder 12"/>
          <p:cNvSpPr>
            <a:spLocks noGrp="1"/>
          </p:cNvSpPr>
          <p:nvPr userDrawn="1">
            <p:ph type="body" sz="quarter" idx="21" hasCustomPrompt="1"/>
          </p:nvPr>
        </p:nvSpPr>
        <p:spPr>
          <a:xfrm rot="16200000">
            <a:off x="-287709" y="2222461"/>
            <a:ext cx="2322576" cy="781960"/>
          </a:xfrm>
          <a:solidFill>
            <a:schemeClr val="accent1"/>
          </a:solidFill>
          <a:ln>
            <a:solidFill>
              <a:schemeClr val="accent1"/>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34" name="Text Placeholder 12"/>
          <p:cNvSpPr>
            <a:spLocks noGrp="1"/>
          </p:cNvSpPr>
          <p:nvPr userDrawn="1">
            <p:ph type="body" sz="quarter" idx="22" hasCustomPrompt="1"/>
          </p:nvPr>
        </p:nvSpPr>
        <p:spPr>
          <a:xfrm rot="16200000">
            <a:off x="-287563" y="4672908"/>
            <a:ext cx="2322285" cy="781960"/>
          </a:xfrm>
          <a:solidFill>
            <a:schemeClr val="accent3"/>
          </a:solidFill>
          <a:ln>
            <a:solidFill>
              <a:schemeClr val="accent3"/>
            </a:solidFill>
          </a:ln>
        </p:spPr>
        <p:txBody>
          <a:bodyPr vert="horz" wrap="square" lIns="91440" tIns="45720" rIns="91440" bIns="45720" rtlCol="0" anchor="ctr">
            <a:noAutofit/>
          </a:bodyPr>
          <a:lstStyle>
            <a:lvl1pPr marL="228600" indent="-228600" algn="ctr">
              <a:buNone/>
              <a:defRPr lang="en-US" sz="2400" b="1" cap="all" baseline="0">
                <a:solidFill>
                  <a:schemeClr val="tx2"/>
                </a:solidFill>
              </a:defRPr>
            </a:lvl1pPr>
          </a:lstStyle>
          <a:p>
            <a:pPr marL="0" lvl="0" indent="0"/>
            <a:r>
              <a:rPr lang="en-US" smtClean="0"/>
              <a:t>Insert some title here</a:t>
            </a:r>
            <a:endParaRPr lang="en-US"/>
          </a:p>
        </p:txBody>
      </p:sp>
      <p:sp>
        <p:nvSpPr>
          <p:cNvPr id="35" name="Text Placeholder 12"/>
          <p:cNvSpPr>
            <a:spLocks noGrp="1"/>
          </p:cNvSpPr>
          <p:nvPr>
            <p:ph type="body" sz="quarter" idx="23" hasCustomPrompt="1"/>
          </p:nvPr>
        </p:nvSpPr>
        <p:spPr>
          <a:xfrm rot="16200000">
            <a:off x="5325692" y="2222462"/>
            <a:ext cx="2322576" cy="781960"/>
          </a:xfrm>
          <a:solidFill>
            <a:schemeClr val="accent4"/>
          </a:solidFill>
          <a:ln>
            <a:solidFill>
              <a:schemeClr val="accent4"/>
            </a:solidFill>
          </a:ln>
        </p:spPr>
        <p:txBody>
          <a:bodyPr vert="horz" wrap="square" lIns="91440" tIns="45720" rIns="91440" bIns="45720" rtlCol="0" anchor="ctr">
            <a:noAutofit/>
          </a:bodyPr>
          <a:lstStyle>
            <a:lvl1pPr marL="228600" indent="-228600" algn="ctr">
              <a:buNone/>
              <a:defRPr lang="en-US" sz="2400" b="1" cap="all" baseline="0">
                <a:solidFill>
                  <a:schemeClr val="tx2"/>
                </a:solidFill>
              </a:defRPr>
            </a:lvl1pPr>
          </a:lstStyle>
          <a:p>
            <a:pPr marL="0" lvl="0" indent="0"/>
            <a:r>
              <a:rPr lang="en-US" smtClean="0"/>
              <a:t>Insert some title here</a:t>
            </a:r>
            <a:endParaRPr lang="en-US"/>
          </a:p>
        </p:txBody>
      </p:sp>
      <p:sp>
        <p:nvSpPr>
          <p:cNvPr id="36" name="Text Placeholder 12"/>
          <p:cNvSpPr>
            <a:spLocks noGrp="1"/>
          </p:cNvSpPr>
          <p:nvPr>
            <p:ph type="body" sz="quarter" idx="24" hasCustomPrompt="1"/>
          </p:nvPr>
        </p:nvSpPr>
        <p:spPr>
          <a:xfrm rot="16200000">
            <a:off x="5325838" y="4672908"/>
            <a:ext cx="2322285" cy="781960"/>
          </a:xfrm>
          <a:solidFill>
            <a:schemeClr val="accent5"/>
          </a:solidFill>
          <a:ln>
            <a:solidFill>
              <a:schemeClr val="accent5"/>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cxnSp>
        <p:nvCxnSpPr>
          <p:cNvPr id="6" name="Straight Connector 5"/>
          <p:cNvCxnSpPr/>
          <p:nvPr userDrawn="1"/>
        </p:nvCxnSpPr>
        <p:spPr>
          <a:xfrm>
            <a:off x="482599" y="1452153"/>
            <a:ext cx="781960" cy="939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Text Placeholder 5"/>
          <p:cNvSpPr>
            <a:spLocks noGrp="1"/>
          </p:cNvSpPr>
          <p:nvPr>
            <p:ph type="body" sz="quarter" idx="26"/>
          </p:nvPr>
        </p:nvSpPr>
        <p:spPr>
          <a:xfrm>
            <a:off x="1264560" y="3902745"/>
            <a:ext cx="4831440" cy="2322576"/>
          </a:xfrm>
          <a:noFill/>
          <a:ln>
            <a:noFill/>
          </a:ln>
        </p:spPr>
        <p:txBody>
          <a:bodyPr tIns="18288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6" name="Text Placeholder 5"/>
          <p:cNvSpPr>
            <a:spLocks noGrp="1"/>
          </p:cNvSpPr>
          <p:nvPr>
            <p:ph type="body" sz="quarter" idx="28"/>
          </p:nvPr>
        </p:nvSpPr>
        <p:spPr>
          <a:xfrm>
            <a:off x="6877961" y="3902745"/>
            <a:ext cx="4831440" cy="2322576"/>
          </a:xfrm>
          <a:noFill/>
          <a:ln>
            <a:noFill/>
          </a:ln>
        </p:spPr>
        <p:txBody>
          <a:bodyPr tIns="18288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7" name="Text Placeholder 5"/>
          <p:cNvSpPr>
            <a:spLocks noGrp="1"/>
          </p:cNvSpPr>
          <p:nvPr>
            <p:ph type="body" sz="quarter" idx="25"/>
          </p:nvPr>
        </p:nvSpPr>
        <p:spPr>
          <a:xfrm>
            <a:off x="1264560" y="1452153"/>
            <a:ext cx="4831440" cy="2322576"/>
          </a:xfrm>
          <a:noFill/>
          <a:ln>
            <a:noFill/>
          </a:ln>
        </p:spPr>
        <p:txBody>
          <a:bodyPr tIns="18288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8" name="Text Placeholder 5"/>
          <p:cNvSpPr>
            <a:spLocks noGrp="1"/>
          </p:cNvSpPr>
          <p:nvPr>
            <p:ph type="body" sz="quarter" idx="27"/>
          </p:nvPr>
        </p:nvSpPr>
        <p:spPr>
          <a:xfrm>
            <a:off x="6877961" y="1452153"/>
            <a:ext cx="4831440" cy="2322576"/>
          </a:xfrm>
          <a:noFill/>
          <a:ln>
            <a:noFill/>
          </a:ln>
        </p:spPr>
        <p:txBody>
          <a:bodyPr tIns="18288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grpSp>
        <p:nvGrpSpPr>
          <p:cNvPr id="30" name="Group 29"/>
          <p:cNvGrpSpPr/>
          <p:nvPr userDrawn="1"/>
        </p:nvGrpSpPr>
        <p:grpSpPr>
          <a:xfrm>
            <a:off x="0" y="6766560"/>
            <a:ext cx="12192000" cy="91440"/>
            <a:chOff x="0" y="4480421"/>
            <a:chExt cx="12192000" cy="91440"/>
          </a:xfrm>
        </p:grpSpPr>
        <p:sp>
          <p:nvSpPr>
            <p:cNvPr id="31" name="Rectangle 30"/>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21110798"/>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matrix 3">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25" name="Rectangle 24"/>
          <p:cNvSpPr/>
          <p:nvPr/>
        </p:nvSpPr>
        <p:spPr>
          <a:xfrm>
            <a:off x="482599" y="1553028"/>
            <a:ext cx="5613401" cy="2322285"/>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482599" y="3875314"/>
            <a:ext cx="5613401" cy="2322285"/>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6096000" y="1553028"/>
            <a:ext cx="5613401" cy="2322285"/>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096000" y="3875314"/>
            <a:ext cx="5613401" cy="2322285"/>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Placeholder 12"/>
          <p:cNvSpPr>
            <a:spLocks noGrp="1"/>
          </p:cNvSpPr>
          <p:nvPr userDrawn="1">
            <p:ph type="body" sz="quarter" idx="21" hasCustomPrompt="1"/>
          </p:nvPr>
        </p:nvSpPr>
        <p:spPr>
          <a:xfrm rot="16200000">
            <a:off x="-287563" y="2323191"/>
            <a:ext cx="2322285" cy="781960"/>
          </a:xfrm>
          <a:solidFill>
            <a:schemeClr val="accent1"/>
          </a:solidFill>
          <a:ln>
            <a:noFill/>
          </a:ln>
        </p:spPr>
        <p:txBody>
          <a:bodyPr vert="horz" wrap="square" lIns="91440" tIns="45720" rIns="91440" bIns="45720" rtlCol="0" anchor="ctr">
            <a:noAutofit/>
          </a:bodyPr>
          <a:lstStyle>
            <a:lvl1pPr marL="228600" indent="-228600" algn="ctr">
              <a:buNone/>
              <a:defRPr lang="en-US" sz="2400" b="1" cap="all" baseline="0">
                <a:solidFill>
                  <a:schemeClr val="tx2"/>
                </a:solidFill>
              </a:defRPr>
            </a:lvl1pPr>
          </a:lstStyle>
          <a:p>
            <a:pPr marL="0" lvl="0" indent="0"/>
            <a:r>
              <a:rPr lang="en-US" smtClean="0"/>
              <a:t>Insert some title here</a:t>
            </a:r>
            <a:endParaRPr lang="en-US"/>
          </a:p>
        </p:txBody>
      </p:sp>
      <p:sp>
        <p:nvSpPr>
          <p:cNvPr id="34" name="Text Placeholder 12"/>
          <p:cNvSpPr>
            <a:spLocks noGrp="1"/>
          </p:cNvSpPr>
          <p:nvPr userDrawn="1">
            <p:ph type="body" sz="quarter" idx="22" hasCustomPrompt="1"/>
          </p:nvPr>
        </p:nvSpPr>
        <p:spPr>
          <a:xfrm rot="16200000">
            <a:off x="-287563" y="4645476"/>
            <a:ext cx="2322285" cy="781960"/>
          </a:xfrm>
          <a:solidFill>
            <a:schemeClr val="accent2"/>
          </a:solidFill>
          <a:ln>
            <a:no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31" name="Text Placeholder 12"/>
          <p:cNvSpPr>
            <a:spLocks noGrp="1"/>
          </p:cNvSpPr>
          <p:nvPr>
            <p:ph type="body" sz="quarter" idx="24" hasCustomPrompt="1"/>
          </p:nvPr>
        </p:nvSpPr>
        <p:spPr>
          <a:xfrm rot="5400000">
            <a:off x="10157278" y="2323192"/>
            <a:ext cx="2322285" cy="781960"/>
          </a:xfrm>
          <a:solidFill>
            <a:schemeClr val="accent3"/>
          </a:solidFill>
          <a:ln>
            <a:noFill/>
          </a:ln>
        </p:spPr>
        <p:txBody>
          <a:bodyPr vert="horz" wrap="square" lIns="91440" tIns="45720" rIns="91440" bIns="45720" rtlCol="0" anchor="ctr">
            <a:noAutofit/>
          </a:bodyPr>
          <a:lstStyle>
            <a:lvl1pPr marL="228600" indent="-228600" algn="ctr">
              <a:buNone/>
              <a:defRPr lang="en-US" sz="2400" b="1" cap="all" baseline="0">
                <a:solidFill>
                  <a:schemeClr val="tx2"/>
                </a:solidFill>
              </a:defRPr>
            </a:lvl1pPr>
          </a:lstStyle>
          <a:p>
            <a:pPr marL="0" lvl="0" indent="0"/>
            <a:r>
              <a:rPr lang="en-US" smtClean="0"/>
              <a:t>Insert some title here</a:t>
            </a:r>
            <a:endParaRPr lang="en-US"/>
          </a:p>
        </p:txBody>
      </p:sp>
      <p:sp>
        <p:nvSpPr>
          <p:cNvPr id="37" name="Text Placeholder 12"/>
          <p:cNvSpPr>
            <a:spLocks noGrp="1"/>
          </p:cNvSpPr>
          <p:nvPr>
            <p:ph type="body" sz="quarter" idx="25" hasCustomPrompt="1"/>
          </p:nvPr>
        </p:nvSpPr>
        <p:spPr>
          <a:xfrm rot="5400000">
            <a:off x="10157278" y="4645476"/>
            <a:ext cx="2322285" cy="781960"/>
          </a:xfrm>
          <a:solidFill>
            <a:schemeClr val="accent4"/>
          </a:solidFill>
          <a:ln>
            <a:noFill/>
          </a:ln>
        </p:spPr>
        <p:txBody>
          <a:bodyPr vert="horz" wrap="square" lIns="91440" tIns="45720" rIns="91440" bIns="45720" rtlCol="0" anchor="ctr">
            <a:noAutofit/>
          </a:bodyPr>
          <a:lstStyle>
            <a:lvl1pPr marL="228600" indent="-228600" algn="ctr">
              <a:buNone/>
              <a:defRPr lang="en-US" sz="2400" b="1" cap="all" baseline="0">
                <a:solidFill>
                  <a:schemeClr val="tx2"/>
                </a:solidFill>
              </a:defRPr>
            </a:lvl1pPr>
          </a:lstStyle>
          <a:p>
            <a:pPr marL="0" lvl="0" indent="0"/>
            <a:r>
              <a:rPr lang="en-US" smtClean="0"/>
              <a:t>Insert some title here</a:t>
            </a:r>
            <a:endParaRPr lang="en-US"/>
          </a:p>
        </p:txBody>
      </p:sp>
      <p:sp>
        <p:nvSpPr>
          <p:cNvPr id="38" name="Text Placeholder 5"/>
          <p:cNvSpPr>
            <a:spLocks noGrp="1"/>
          </p:cNvSpPr>
          <p:nvPr>
            <p:ph type="body" sz="quarter" idx="27"/>
          </p:nvPr>
        </p:nvSpPr>
        <p:spPr>
          <a:xfrm>
            <a:off x="1264560" y="1572039"/>
            <a:ext cx="4025897" cy="2303049"/>
          </a:xfrm>
        </p:spPr>
        <p:txBody>
          <a:bodyPr tIns="182880" rIns="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9" name="Text Placeholder 5"/>
          <p:cNvSpPr>
            <a:spLocks noGrp="1"/>
          </p:cNvSpPr>
          <p:nvPr>
            <p:ph type="body" sz="quarter" idx="28"/>
          </p:nvPr>
        </p:nvSpPr>
        <p:spPr>
          <a:xfrm>
            <a:off x="1264560" y="3894550"/>
            <a:ext cx="4025897" cy="2303049"/>
          </a:xfrm>
        </p:spPr>
        <p:txBody>
          <a:bodyPr tIns="182880" rIns="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0" name="Text Placeholder 5"/>
          <p:cNvSpPr>
            <a:spLocks noGrp="1"/>
          </p:cNvSpPr>
          <p:nvPr>
            <p:ph type="body" sz="quarter" idx="29"/>
          </p:nvPr>
        </p:nvSpPr>
        <p:spPr>
          <a:xfrm>
            <a:off x="6900862" y="1572039"/>
            <a:ext cx="4026578" cy="2303049"/>
          </a:xfrm>
        </p:spPr>
        <p:txBody>
          <a:bodyPr tIns="182880" rIns="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1" name="Text Placeholder 5"/>
          <p:cNvSpPr>
            <a:spLocks noGrp="1"/>
          </p:cNvSpPr>
          <p:nvPr>
            <p:ph type="body" sz="quarter" idx="30"/>
          </p:nvPr>
        </p:nvSpPr>
        <p:spPr>
          <a:xfrm>
            <a:off x="6900862" y="3894550"/>
            <a:ext cx="4026578" cy="2303049"/>
          </a:xfrm>
        </p:spPr>
        <p:txBody>
          <a:bodyPr tIns="182880" rIns="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ext Placeholder 7"/>
          <p:cNvSpPr>
            <a:spLocks noGrp="1"/>
          </p:cNvSpPr>
          <p:nvPr>
            <p:ph type="body" sz="quarter" idx="26" hasCustomPrompt="1"/>
          </p:nvPr>
        </p:nvSpPr>
        <p:spPr>
          <a:xfrm>
            <a:off x="5291138" y="3060700"/>
            <a:ext cx="1609725" cy="1611313"/>
          </a:xfrm>
          <a:prstGeom prst="ellipse">
            <a:avLst/>
          </a:prstGeom>
          <a:solidFill>
            <a:schemeClr val="bg1"/>
          </a:solidFill>
          <a:ln>
            <a:solidFill>
              <a:schemeClr val="bg1">
                <a:lumMod val="85000"/>
              </a:schemeClr>
            </a:solidFill>
          </a:ln>
        </p:spPr>
        <p:txBody>
          <a:bodyPr lIns="0" rIns="0" anchor="ctr">
            <a:normAutofit/>
          </a:bodyPr>
          <a:lstStyle>
            <a:lvl1pPr marL="0" indent="0" algn="ctr">
              <a:buNone/>
              <a:defRPr sz="2000" b="1" cap="all" baseline="0">
                <a:solidFill>
                  <a:schemeClr val="accent5"/>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smtClean="0"/>
              <a:t>Strategy</a:t>
            </a:r>
            <a:endParaRPr lang="en-US"/>
          </a:p>
        </p:txBody>
      </p:sp>
      <p:grpSp>
        <p:nvGrpSpPr>
          <p:cNvPr id="30" name="Group 29"/>
          <p:cNvGrpSpPr/>
          <p:nvPr userDrawn="1"/>
        </p:nvGrpSpPr>
        <p:grpSpPr>
          <a:xfrm>
            <a:off x="0" y="6766560"/>
            <a:ext cx="12192000" cy="91440"/>
            <a:chOff x="0" y="4480421"/>
            <a:chExt cx="12192000" cy="91440"/>
          </a:xfrm>
        </p:grpSpPr>
        <p:sp>
          <p:nvSpPr>
            <p:cNvPr id="32" name="Rectangle 31"/>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25743157"/>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matrix 4">
    <p:spTree>
      <p:nvGrpSpPr>
        <p:cNvPr id="1" name=""/>
        <p:cNvGrpSpPr/>
        <p:nvPr/>
      </p:nvGrpSpPr>
      <p:grpSpPr>
        <a:xfrm>
          <a:off x="0" y="0"/>
          <a:ext cx="0" cy="0"/>
          <a:chOff x="0" y="0"/>
          <a:chExt cx="0" cy="0"/>
        </a:xfrm>
      </p:grpSpPr>
      <p:sp>
        <p:nvSpPr>
          <p:cNvPr id="31" name="Text Placeholder 12"/>
          <p:cNvSpPr>
            <a:spLocks noGrp="1"/>
          </p:cNvSpPr>
          <p:nvPr>
            <p:ph type="body" sz="quarter" idx="33" hasCustomPrompt="1"/>
          </p:nvPr>
        </p:nvSpPr>
        <p:spPr>
          <a:xfrm rot="16200000">
            <a:off x="-127688" y="2741910"/>
            <a:ext cx="2002536" cy="781960"/>
          </a:xfrm>
          <a:prstGeom prst="snip1Rect">
            <a:avLst/>
          </a:prstGeom>
          <a:solidFill>
            <a:schemeClr val="accent1"/>
          </a:solidFill>
          <a:ln>
            <a:solidFill>
              <a:schemeClr val="accent1"/>
            </a:solidFill>
          </a:ln>
        </p:spPr>
        <p:txBody>
          <a:bodyPr vert="horz" wrap="square" lIns="0" tIns="45720" rIns="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25" name="Rectangle 24"/>
          <p:cNvSpPr/>
          <p:nvPr/>
        </p:nvSpPr>
        <p:spPr>
          <a:xfrm>
            <a:off x="1264559" y="2056884"/>
            <a:ext cx="5222421" cy="2077562"/>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264559" y="4134447"/>
            <a:ext cx="5222421" cy="2077562"/>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6486980" y="2056884"/>
            <a:ext cx="5222421" cy="2077562"/>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486980" y="4134447"/>
            <a:ext cx="5222421" cy="2077562"/>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12"/>
          <p:cNvSpPr>
            <a:spLocks noGrp="1"/>
          </p:cNvSpPr>
          <p:nvPr userDrawn="1">
            <p:ph type="body" sz="quarter" idx="22" hasCustomPrompt="1"/>
          </p:nvPr>
        </p:nvSpPr>
        <p:spPr>
          <a:xfrm rot="16200000">
            <a:off x="-165203" y="4782246"/>
            <a:ext cx="2077565" cy="781960"/>
          </a:xfrm>
          <a:prstGeom prst="snip1Rect">
            <a:avLst/>
          </a:prstGeom>
          <a:solidFill>
            <a:schemeClr val="accent2"/>
          </a:solidFill>
          <a:ln>
            <a:solidFill>
              <a:schemeClr val="accent2"/>
            </a:solidFill>
          </a:ln>
        </p:spPr>
        <p:txBody>
          <a:bodyPr vert="horz" wrap="square" lIns="0" tIns="45720" rIns="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30" name="Text Placeholder 12"/>
          <p:cNvSpPr>
            <a:spLocks noGrp="1"/>
          </p:cNvSpPr>
          <p:nvPr userDrawn="1">
            <p:ph type="body" sz="quarter" idx="31" hasCustomPrompt="1"/>
          </p:nvPr>
        </p:nvSpPr>
        <p:spPr>
          <a:xfrm>
            <a:off x="1264560" y="1359189"/>
            <a:ext cx="5222420" cy="772434"/>
          </a:xfrm>
          <a:prstGeom prst="snip1Rect">
            <a:avLst/>
          </a:prstGeom>
          <a:solidFill>
            <a:schemeClr val="accent4"/>
          </a:solidFill>
          <a:ln>
            <a:solidFill>
              <a:schemeClr val="accent4"/>
            </a:solidFill>
          </a:ln>
        </p:spPr>
        <p:txBody>
          <a:bodyPr vert="horz" wrap="square" lIns="0" tIns="0" rIns="0" bIns="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32" name="Text Placeholder 12"/>
          <p:cNvSpPr>
            <a:spLocks noGrp="1"/>
          </p:cNvSpPr>
          <p:nvPr userDrawn="1">
            <p:ph type="body" sz="quarter" idx="32" hasCustomPrompt="1"/>
          </p:nvPr>
        </p:nvSpPr>
        <p:spPr>
          <a:xfrm>
            <a:off x="6486980" y="1359189"/>
            <a:ext cx="5222420" cy="772434"/>
          </a:xfrm>
          <a:prstGeom prst="snip1Rect">
            <a:avLst/>
          </a:prstGeom>
          <a:solidFill>
            <a:schemeClr val="accent3"/>
          </a:solidFill>
          <a:ln>
            <a:solidFill>
              <a:schemeClr val="accent3"/>
            </a:solidFill>
          </a:ln>
        </p:spPr>
        <p:txBody>
          <a:bodyPr vert="horz" wrap="square" lIns="0" tIns="0" rIns="0" bIns="0" rtlCol="0" anchor="ctr">
            <a:noAutofit/>
          </a:bodyPr>
          <a:lstStyle>
            <a:lvl1pPr marL="228600" indent="-228600" algn="ctr">
              <a:buNone/>
              <a:defRPr lang="en-US" sz="2400" b="1" cap="all" baseline="0">
                <a:solidFill>
                  <a:schemeClr val="tx2"/>
                </a:solidFill>
              </a:defRPr>
            </a:lvl1pPr>
          </a:lstStyle>
          <a:p>
            <a:pPr marL="0" lvl="0" indent="0"/>
            <a:r>
              <a:rPr lang="en-US" smtClean="0"/>
              <a:t>Insert some title here</a:t>
            </a:r>
            <a:endParaRPr lang="en-US"/>
          </a:p>
        </p:txBody>
      </p:sp>
      <p:sp>
        <p:nvSpPr>
          <p:cNvPr id="52" name="Text Placeholder 5"/>
          <p:cNvSpPr>
            <a:spLocks noGrp="1"/>
          </p:cNvSpPr>
          <p:nvPr>
            <p:ph type="body" sz="quarter" idx="28"/>
          </p:nvPr>
        </p:nvSpPr>
        <p:spPr>
          <a:xfrm>
            <a:off x="1264560" y="4153457"/>
            <a:ext cx="5222420" cy="2058552"/>
          </a:xfrm>
        </p:spPr>
        <p:txBody>
          <a:bodyPr tIns="182880" rIns="18288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3" name="Text Placeholder 5"/>
          <p:cNvSpPr>
            <a:spLocks noGrp="1"/>
          </p:cNvSpPr>
          <p:nvPr>
            <p:ph type="body" sz="quarter" idx="29"/>
          </p:nvPr>
        </p:nvSpPr>
        <p:spPr>
          <a:xfrm>
            <a:off x="6486980" y="2150632"/>
            <a:ext cx="5222420" cy="1983812"/>
          </a:xfrm>
        </p:spPr>
        <p:txBody>
          <a:bodyPr tIns="182880" rIns="18288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4" name="Text Placeholder 5"/>
          <p:cNvSpPr>
            <a:spLocks noGrp="1"/>
          </p:cNvSpPr>
          <p:nvPr>
            <p:ph type="body" sz="quarter" idx="30"/>
          </p:nvPr>
        </p:nvSpPr>
        <p:spPr>
          <a:xfrm>
            <a:off x="6486980" y="4153457"/>
            <a:ext cx="5222420" cy="2058552"/>
          </a:xfrm>
        </p:spPr>
        <p:txBody>
          <a:bodyPr tIns="182880" rIns="18288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5" name="Text Placeholder 5"/>
          <p:cNvSpPr>
            <a:spLocks noGrp="1"/>
          </p:cNvSpPr>
          <p:nvPr>
            <p:ph type="body" sz="quarter" idx="27"/>
          </p:nvPr>
        </p:nvSpPr>
        <p:spPr>
          <a:xfrm>
            <a:off x="1264560" y="2150632"/>
            <a:ext cx="5222420" cy="1983812"/>
          </a:xfrm>
        </p:spPr>
        <p:txBody>
          <a:bodyPr tIns="182880" rIns="18288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grpSp>
        <p:nvGrpSpPr>
          <p:cNvPr id="29" name="Group 28"/>
          <p:cNvGrpSpPr/>
          <p:nvPr userDrawn="1"/>
        </p:nvGrpSpPr>
        <p:grpSpPr>
          <a:xfrm>
            <a:off x="0" y="6766560"/>
            <a:ext cx="12192000" cy="91440"/>
            <a:chOff x="0" y="4480421"/>
            <a:chExt cx="12192000" cy="91440"/>
          </a:xfrm>
        </p:grpSpPr>
        <p:sp>
          <p:nvSpPr>
            <p:cNvPr id="35" name="Rectangle 3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597981142"/>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wot">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grpSp>
        <p:nvGrpSpPr>
          <p:cNvPr id="11" name="Group 10"/>
          <p:cNvGrpSpPr/>
          <p:nvPr userDrawn="1"/>
        </p:nvGrpSpPr>
        <p:grpSpPr>
          <a:xfrm>
            <a:off x="3743557" y="1545751"/>
            <a:ext cx="4704887" cy="4666258"/>
            <a:chOff x="1581543" y="1298448"/>
            <a:chExt cx="4704887" cy="4666258"/>
          </a:xfrm>
        </p:grpSpPr>
        <p:grpSp>
          <p:nvGrpSpPr>
            <p:cNvPr id="10" name="Group 9"/>
            <p:cNvGrpSpPr/>
            <p:nvPr userDrawn="1"/>
          </p:nvGrpSpPr>
          <p:grpSpPr>
            <a:xfrm>
              <a:off x="1581543" y="1298448"/>
              <a:ext cx="2266926" cy="4662029"/>
              <a:chOff x="1581543" y="1298448"/>
              <a:chExt cx="2266926" cy="4662029"/>
            </a:xfrm>
          </p:grpSpPr>
          <p:sp>
            <p:nvSpPr>
              <p:cNvPr id="9" name="Teardrop 8"/>
              <p:cNvSpPr/>
              <p:nvPr userDrawn="1"/>
            </p:nvSpPr>
            <p:spPr>
              <a:xfrm rot="5400000">
                <a:off x="1581543" y="1298448"/>
                <a:ext cx="2266926" cy="2266926"/>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ardrop 38"/>
              <p:cNvSpPr/>
              <p:nvPr userDrawn="1"/>
            </p:nvSpPr>
            <p:spPr>
              <a:xfrm>
                <a:off x="1581543" y="3693551"/>
                <a:ext cx="2266926" cy="2266926"/>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userDrawn="1"/>
          </p:nvGrpSpPr>
          <p:grpSpPr>
            <a:xfrm rot="10800000">
              <a:off x="4006919" y="1302677"/>
              <a:ext cx="2279511" cy="4662029"/>
              <a:chOff x="1581543" y="1298448"/>
              <a:chExt cx="2279511" cy="4662029"/>
            </a:xfrm>
          </p:grpSpPr>
          <p:sp>
            <p:nvSpPr>
              <p:cNvPr id="41" name="Teardrop 40"/>
              <p:cNvSpPr/>
              <p:nvPr userDrawn="1"/>
            </p:nvSpPr>
            <p:spPr>
              <a:xfrm rot="5400000">
                <a:off x="1594128" y="1298448"/>
                <a:ext cx="2266926" cy="2266926"/>
              </a:xfrm>
              <a:prstGeom prst="teardrop">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ardrop 41"/>
              <p:cNvSpPr/>
              <p:nvPr userDrawn="1"/>
            </p:nvSpPr>
            <p:spPr>
              <a:xfrm>
                <a:off x="1581543" y="3693551"/>
                <a:ext cx="2266926" cy="2266926"/>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9" name="Text Placeholder 13"/>
          <p:cNvSpPr>
            <a:spLocks noGrp="1"/>
          </p:cNvSpPr>
          <p:nvPr>
            <p:ph type="body" sz="quarter" idx="13"/>
          </p:nvPr>
        </p:nvSpPr>
        <p:spPr>
          <a:xfrm>
            <a:off x="3914912" y="1721082"/>
            <a:ext cx="1920240" cy="1920240"/>
          </a:xfrm>
          <a:prstGeom prst="ellipse">
            <a:avLst/>
          </a:prstGeom>
          <a:solidFill>
            <a:schemeClr val="bg1">
              <a:lumMod val="95000"/>
            </a:schemeClr>
          </a:solidFill>
          <a:ln w="28575">
            <a:solidFill>
              <a:schemeClr val="accent1">
                <a:lumMod val="75000"/>
              </a:schemeClr>
            </a:solidFill>
          </a:ln>
        </p:spPr>
        <p:txBody>
          <a:bodyPr>
            <a:normAutofit/>
          </a:bodyPr>
          <a:lstStyle>
            <a:lvl1pPr marL="0" indent="0" algn="ctr">
              <a:buNone/>
              <a:defRPr sz="1600"/>
            </a:lvl1pPr>
          </a:lstStyle>
          <a:p>
            <a:pPr lvl="0"/>
            <a:endParaRPr lang="en-US"/>
          </a:p>
        </p:txBody>
      </p:sp>
      <p:sp>
        <p:nvSpPr>
          <p:cNvPr id="50" name="Text Placeholder 13"/>
          <p:cNvSpPr>
            <a:spLocks noGrp="1"/>
          </p:cNvSpPr>
          <p:nvPr>
            <p:ph type="body" sz="quarter" idx="14"/>
          </p:nvPr>
        </p:nvSpPr>
        <p:spPr>
          <a:xfrm>
            <a:off x="6344264" y="1721082"/>
            <a:ext cx="1920240" cy="1920240"/>
          </a:xfrm>
          <a:prstGeom prst="ellipse">
            <a:avLst/>
          </a:prstGeom>
          <a:solidFill>
            <a:schemeClr val="bg1">
              <a:lumMod val="95000"/>
            </a:schemeClr>
          </a:solidFill>
          <a:ln w="28575">
            <a:solidFill>
              <a:schemeClr val="accent3">
                <a:lumMod val="75000"/>
              </a:schemeClr>
            </a:solidFill>
          </a:ln>
        </p:spPr>
        <p:txBody>
          <a:bodyPr>
            <a:normAutofit/>
          </a:bodyPr>
          <a:lstStyle>
            <a:lvl1pPr marL="0" indent="0" algn="ctr">
              <a:buNone/>
              <a:defRPr sz="1600"/>
            </a:lvl1pPr>
          </a:lstStyle>
          <a:p>
            <a:pPr lvl="0"/>
            <a:endParaRPr lang="en-US"/>
          </a:p>
        </p:txBody>
      </p:sp>
      <p:sp>
        <p:nvSpPr>
          <p:cNvPr id="51" name="Text Placeholder 13"/>
          <p:cNvSpPr>
            <a:spLocks noGrp="1"/>
          </p:cNvSpPr>
          <p:nvPr>
            <p:ph type="body" sz="quarter" idx="15"/>
          </p:nvPr>
        </p:nvSpPr>
        <p:spPr>
          <a:xfrm>
            <a:off x="3914912" y="4116185"/>
            <a:ext cx="1920240" cy="1920240"/>
          </a:xfrm>
          <a:prstGeom prst="ellipse">
            <a:avLst/>
          </a:prstGeom>
          <a:solidFill>
            <a:schemeClr val="bg1">
              <a:lumMod val="95000"/>
            </a:schemeClr>
          </a:solidFill>
          <a:ln w="28575">
            <a:solidFill>
              <a:schemeClr val="accent4">
                <a:lumMod val="75000"/>
              </a:schemeClr>
            </a:solidFill>
          </a:ln>
        </p:spPr>
        <p:txBody>
          <a:bodyPr>
            <a:normAutofit/>
          </a:bodyPr>
          <a:lstStyle>
            <a:lvl1pPr marL="0" indent="0" algn="ctr">
              <a:buNone/>
              <a:defRPr sz="1600"/>
            </a:lvl1pPr>
          </a:lstStyle>
          <a:p>
            <a:pPr lvl="0"/>
            <a:endParaRPr lang="en-US"/>
          </a:p>
        </p:txBody>
      </p:sp>
      <p:sp>
        <p:nvSpPr>
          <p:cNvPr id="56" name="Text Placeholder 13"/>
          <p:cNvSpPr>
            <a:spLocks noGrp="1"/>
          </p:cNvSpPr>
          <p:nvPr>
            <p:ph type="body" sz="quarter" idx="16"/>
          </p:nvPr>
        </p:nvSpPr>
        <p:spPr>
          <a:xfrm>
            <a:off x="6344264" y="4116185"/>
            <a:ext cx="1920240" cy="1920240"/>
          </a:xfrm>
          <a:prstGeom prst="ellipse">
            <a:avLst/>
          </a:prstGeom>
          <a:solidFill>
            <a:schemeClr val="bg1">
              <a:lumMod val="95000"/>
            </a:schemeClr>
          </a:solidFill>
          <a:ln w="28575">
            <a:solidFill>
              <a:schemeClr val="accent6">
                <a:lumMod val="75000"/>
              </a:schemeClr>
            </a:solidFill>
          </a:ln>
        </p:spPr>
        <p:txBody>
          <a:bodyPr>
            <a:normAutofit/>
          </a:bodyPr>
          <a:lstStyle>
            <a:lvl1pPr marL="0" indent="0" algn="ctr">
              <a:buNone/>
              <a:defRPr sz="1600"/>
            </a:lvl1pPr>
          </a:lstStyle>
          <a:p>
            <a:pPr lvl="0"/>
            <a:endParaRPr lang="en-US"/>
          </a:p>
        </p:txBody>
      </p:sp>
      <p:sp>
        <p:nvSpPr>
          <p:cNvPr id="15" name="TextBox 14"/>
          <p:cNvSpPr txBox="1"/>
          <p:nvPr userDrawn="1"/>
        </p:nvSpPr>
        <p:spPr>
          <a:xfrm>
            <a:off x="5589515" y="3234004"/>
            <a:ext cx="402674" cy="646331"/>
          </a:xfrm>
          <a:prstGeom prst="rect">
            <a:avLst/>
          </a:prstGeom>
          <a:noFill/>
        </p:spPr>
        <p:txBody>
          <a:bodyPr wrap="none" rtlCol="0" anchor="ctr">
            <a:spAutoFit/>
          </a:bodyPr>
          <a:lstStyle/>
          <a:p>
            <a:pPr algn="ctr"/>
            <a:r>
              <a:rPr lang="en-US" sz="3600" b="1" smtClean="0">
                <a:solidFill>
                  <a:schemeClr val="accent1">
                    <a:lumMod val="20000"/>
                    <a:lumOff val="80000"/>
                  </a:schemeClr>
                </a:solidFill>
              </a:rPr>
              <a:t>S</a:t>
            </a:r>
            <a:endParaRPr lang="en-US" sz="3600" b="1">
              <a:solidFill>
                <a:schemeClr val="accent1">
                  <a:lumMod val="20000"/>
                  <a:lumOff val="80000"/>
                </a:schemeClr>
              </a:solidFill>
            </a:endParaRPr>
          </a:p>
        </p:txBody>
      </p:sp>
      <p:sp>
        <p:nvSpPr>
          <p:cNvPr id="57" name="TextBox 56"/>
          <p:cNvSpPr txBox="1"/>
          <p:nvPr userDrawn="1"/>
        </p:nvSpPr>
        <p:spPr>
          <a:xfrm>
            <a:off x="6129361" y="3234004"/>
            <a:ext cx="603050" cy="646331"/>
          </a:xfrm>
          <a:prstGeom prst="rect">
            <a:avLst/>
          </a:prstGeom>
          <a:noFill/>
        </p:spPr>
        <p:txBody>
          <a:bodyPr wrap="none" rtlCol="0" anchor="ctr">
            <a:spAutoFit/>
          </a:bodyPr>
          <a:lstStyle/>
          <a:p>
            <a:pPr algn="ctr"/>
            <a:r>
              <a:rPr lang="en-US" sz="3600" b="1" smtClean="0">
                <a:solidFill>
                  <a:schemeClr val="accent3">
                    <a:lumMod val="40000"/>
                    <a:lumOff val="60000"/>
                  </a:schemeClr>
                </a:solidFill>
              </a:rPr>
              <a:t>W</a:t>
            </a:r>
            <a:endParaRPr lang="en-US" sz="3600" b="1">
              <a:solidFill>
                <a:schemeClr val="accent3">
                  <a:lumMod val="40000"/>
                  <a:lumOff val="60000"/>
                </a:schemeClr>
              </a:solidFill>
            </a:endParaRPr>
          </a:p>
        </p:txBody>
      </p:sp>
      <p:sp>
        <p:nvSpPr>
          <p:cNvPr id="58" name="TextBox 57"/>
          <p:cNvSpPr txBox="1"/>
          <p:nvPr userDrawn="1"/>
        </p:nvSpPr>
        <p:spPr>
          <a:xfrm>
            <a:off x="5522791" y="3892735"/>
            <a:ext cx="497252" cy="646331"/>
          </a:xfrm>
          <a:prstGeom prst="rect">
            <a:avLst/>
          </a:prstGeom>
          <a:noFill/>
        </p:spPr>
        <p:txBody>
          <a:bodyPr wrap="none" rtlCol="0" anchor="ctr">
            <a:spAutoFit/>
          </a:bodyPr>
          <a:lstStyle/>
          <a:p>
            <a:pPr algn="ctr"/>
            <a:r>
              <a:rPr lang="en-US" sz="3600" b="1" smtClean="0">
                <a:solidFill>
                  <a:schemeClr val="accent4">
                    <a:lumMod val="40000"/>
                    <a:lumOff val="60000"/>
                  </a:schemeClr>
                </a:solidFill>
              </a:rPr>
              <a:t>O</a:t>
            </a:r>
            <a:endParaRPr lang="en-US" sz="3600" b="1">
              <a:solidFill>
                <a:schemeClr val="accent4">
                  <a:lumMod val="40000"/>
                  <a:lumOff val="60000"/>
                </a:schemeClr>
              </a:solidFill>
            </a:endParaRPr>
          </a:p>
        </p:txBody>
      </p:sp>
      <p:sp>
        <p:nvSpPr>
          <p:cNvPr id="59" name="TextBox 58"/>
          <p:cNvSpPr txBox="1"/>
          <p:nvPr userDrawn="1"/>
        </p:nvSpPr>
        <p:spPr>
          <a:xfrm>
            <a:off x="6211921" y="3892735"/>
            <a:ext cx="413896" cy="646331"/>
          </a:xfrm>
          <a:prstGeom prst="rect">
            <a:avLst/>
          </a:prstGeom>
          <a:noFill/>
        </p:spPr>
        <p:txBody>
          <a:bodyPr wrap="none" rtlCol="0" anchor="ctr">
            <a:spAutoFit/>
          </a:bodyPr>
          <a:lstStyle/>
          <a:p>
            <a:pPr algn="ctr"/>
            <a:r>
              <a:rPr lang="en-US" sz="3600" b="1" smtClean="0">
                <a:solidFill>
                  <a:schemeClr val="accent6">
                    <a:lumMod val="20000"/>
                    <a:lumOff val="80000"/>
                  </a:schemeClr>
                </a:solidFill>
              </a:rPr>
              <a:t>T</a:t>
            </a:r>
            <a:endParaRPr lang="en-US" sz="3600" b="1">
              <a:solidFill>
                <a:schemeClr val="accent6">
                  <a:lumMod val="20000"/>
                  <a:lumOff val="80000"/>
                </a:schemeClr>
              </a:solidFill>
            </a:endParaRPr>
          </a:p>
        </p:txBody>
      </p:sp>
      <p:grpSp>
        <p:nvGrpSpPr>
          <p:cNvPr id="28" name="Group 27"/>
          <p:cNvGrpSpPr/>
          <p:nvPr userDrawn="1"/>
        </p:nvGrpSpPr>
        <p:grpSpPr>
          <a:xfrm>
            <a:off x="0" y="6766560"/>
            <a:ext cx="12192000" cy="91440"/>
            <a:chOff x="0" y="4480421"/>
            <a:chExt cx="12192000" cy="91440"/>
          </a:xfrm>
        </p:grpSpPr>
        <p:sp>
          <p:nvSpPr>
            <p:cNvPr id="29" name="Rectangle 28"/>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991846146"/>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wot strength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9" name="Teardrop 8"/>
          <p:cNvSpPr/>
          <p:nvPr userDrawn="1"/>
        </p:nvSpPr>
        <p:spPr>
          <a:xfrm rot="5400000">
            <a:off x="8270775" y="2746872"/>
            <a:ext cx="2266926" cy="2266926"/>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Placeholder 13"/>
          <p:cNvSpPr>
            <a:spLocks noGrp="1"/>
          </p:cNvSpPr>
          <p:nvPr userDrawn="1">
            <p:ph type="body" sz="quarter" idx="13" hasCustomPrompt="1"/>
          </p:nvPr>
        </p:nvSpPr>
        <p:spPr>
          <a:xfrm>
            <a:off x="8429224" y="2922203"/>
            <a:ext cx="1920240" cy="1920240"/>
          </a:xfrm>
          <a:prstGeom prst="ellipse">
            <a:avLst/>
          </a:prstGeom>
          <a:solidFill>
            <a:schemeClr val="bg1">
              <a:lumMod val="95000"/>
            </a:schemeClr>
          </a:solidFill>
          <a:ln w="28575">
            <a:solidFill>
              <a:schemeClr val="accent1">
                <a:lumMod val="75000"/>
              </a:schemeClr>
            </a:solidFill>
          </a:ln>
        </p:spPr>
        <p:txBody>
          <a:bodyPr lIns="0" rIns="0">
            <a:normAutofit/>
          </a:bodyPr>
          <a:lstStyle>
            <a:lvl1pPr marL="0" indent="0" algn="ctr">
              <a:buFont typeface="Arial" panose="020B0604020202020204" pitchFamily="34" charset="0"/>
              <a:buNone/>
              <a:defRPr sz="1600" baseline="0"/>
            </a:lvl1pPr>
          </a:lstStyle>
          <a:p>
            <a:pPr lvl="0"/>
            <a:r>
              <a:rPr lang="en-US" smtClean="0"/>
              <a:t>List main strengths here</a:t>
            </a:r>
          </a:p>
        </p:txBody>
      </p:sp>
      <p:sp>
        <p:nvSpPr>
          <p:cNvPr id="15" name="TextBox 14"/>
          <p:cNvSpPr txBox="1"/>
          <p:nvPr userDrawn="1"/>
        </p:nvSpPr>
        <p:spPr>
          <a:xfrm>
            <a:off x="10177919" y="4431556"/>
            <a:ext cx="402674" cy="646331"/>
          </a:xfrm>
          <a:prstGeom prst="rect">
            <a:avLst/>
          </a:prstGeom>
          <a:noFill/>
        </p:spPr>
        <p:txBody>
          <a:bodyPr wrap="none" rtlCol="0" anchor="ctr">
            <a:spAutoFit/>
          </a:bodyPr>
          <a:lstStyle/>
          <a:p>
            <a:pPr algn="ctr"/>
            <a:r>
              <a:rPr lang="en-US" sz="3600" b="1" smtClean="0">
                <a:solidFill>
                  <a:schemeClr val="accent1">
                    <a:lumMod val="20000"/>
                    <a:lumOff val="80000"/>
                  </a:schemeClr>
                </a:solidFill>
              </a:rPr>
              <a:t>S</a:t>
            </a:r>
            <a:endParaRPr lang="en-US" sz="3600" b="1">
              <a:solidFill>
                <a:schemeClr val="accent1">
                  <a:lumMod val="20000"/>
                  <a:lumOff val="80000"/>
                </a:schemeClr>
              </a:solidFill>
            </a:endParaRPr>
          </a:p>
        </p:txBody>
      </p:sp>
      <p:sp>
        <p:nvSpPr>
          <p:cNvPr id="39" name="Teardrop 38"/>
          <p:cNvSpPr/>
          <p:nvPr userDrawn="1"/>
        </p:nvSpPr>
        <p:spPr>
          <a:xfrm>
            <a:off x="9403917" y="5076110"/>
            <a:ext cx="1133784" cy="1133784"/>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41" name="Teardrop 40"/>
          <p:cNvSpPr/>
          <p:nvPr userDrawn="1"/>
        </p:nvSpPr>
        <p:spPr>
          <a:xfrm rot="16200000">
            <a:off x="10616948" y="5078225"/>
            <a:ext cx="1133784" cy="1133784"/>
          </a:xfrm>
          <a:prstGeom prst="teardrop">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42" name="Teardrop 41"/>
          <p:cNvSpPr/>
          <p:nvPr userDrawn="1"/>
        </p:nvSpPr>
        <p:spPr>
          <a:xfrm rot="10800000">
            <a:off x="10623242" y="3880335"/>
            <a:ext cx="1133784" cy="1133784"/>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57" name="TextBox 56"/>
          <p:cNvSpPr txBox="1"/>
          <p:nvPr userDrawn="1"/>
        </p:nvSpPr>
        <p:spPr>
          <a:xfrm>
            <a:off x="10559774" y="4699546"/>
            <a:ext cx="394660" cy="369332"/>
          </a:xfrm>
          <a:prstGeom prst="rect">
            <a:avLst/>
          </a:prstGeom>
          <a:noFill/>
        </p:spPr>
        <p:txBody>
          <a:bodyPr wrap="none" rtlCol="0" anchor="ctr">
            <a:spAutoFit/>
          </a:bodyPr>
          <a:lstStyle/>
          <a:p>
            <a:pPr algn="ctr"/>
            <a:r>
              <a:rPr lang="en-US" sz="1800" b="1" smtClean="0">
                <a:solidFill>
                  <a:schemeClr val="accent3">
                    <a:lumMod val="40000"/>
                    <a:lumOff val="60000"/>
                  </a:schemeClr>
                </a:solidFill>
              </a:rPr>
              <a:t>W</a:t>
            </a:r>
            <a:endParaRPr lang="en-US" sz="1800" b="1">
              <a:solidFill>
                <a:schemeClr val="accent3">
                  <a:lumMod val="40000"/>
                  <a:lumOff val="60000"/>
                </a:schemeClr>
              </a:solidFill>
            </a:endParaRPr>
          </a:p>
        </p:txBody>
      </p:sp>
      <p:sp>
        <p:nvSpPr>
          <p:cNvPr id="58" name="TextBox 57"/>
          <p:cNvSpPr txBox="1"/>
          <p:nvPr userDrawn="1"/>
        </p:nvSpPr>
        <p:spPr>
          <a:xfrm>
            <a:off x="10248055" y="5029005"/>
            <a:ext cx="340158" cy="369332"/>
          </a:xfrm>
          <a:prstGeom prst="rect">
            <a:avLst/>
          </a:prstGeom>
          <a:noFill/>
        </p:spPr>
        <p:txBody>
          <a:bodyPr wrap="none" rtlCol="0" anchor="ctr">
            <a:spAutoFit/>
          </a:bodyPr>
          <a:lstStyle/>
          <a:p>
            <a:pPr algn="ctr"/>
            <a:r>
              <a:rPr lang="en-US" sz="1800" b="1" smtClean="0">
                <a:solidFill>
                  <a:schemeClr val="accent4">
                    <a:lumMod val="40000"/>
                    <a:lumOff val="60000"/>
                  </a:schemeClr>
                </a:solidFill>
              </a:rPr>
              <a:t>O</a:t>
            </a:r>
            <a:endParaRPr lang="en-US" sz="1800" b="1">
              <a:solidFill>
                <a:schemeClr val="accent4">
                  <a:lumMod val="40000"/>
                  <a:lumOff val="60000"/>
                </a:schemeClr>
              </a:solidFill>
            </a:endParaRPr>
          </a:p>
        </p:txBody>
      </p:sp>
      <p:sp>
        <p:nvSpPr>
          <p:cNvPr id="59" name="TextBox 58"/>
          <p:cNvSpPr txBox="1"/>
          <p:nvPr userDrawn="1"/>
        </p:nvSpPr>
        <p:spPr>
          <a:xfrm>
            <a:off x="10592711" y="5029005"/>
            <a:ext cx="298480" cy="369332"/>
          </a:xfrm>
          <a:prstGeom prst="rect">
            <a:avLst/>
          </a:prstGeom>
          <a:noFill/>
        </p:spPr>
        <p:txBody>
          <a:bodyPr wrap="none" rtlCol="0" anchor="ctr">
            <a:spAutoFit/>
          </a:bodyPr>
          <a:lstStyle/>
          <a:p>
            <a:pPr algn="ctr"/>
            <a:r>
              <a:rPr lang="en-US" sz="1800" b="1" smtClean="0">
                <a:solidFill>
                  <a:schemeClr val="accent6">
                    <a:lumMod val="20000"/>
                    <a:lumOff val="80000"/>
                  </a:schemeClr>
                </a:solidFill>
              </a:rPr>
              <a:t>T</a:t>
            </a:r>
            <a:endParaRPr lang="en-US" sz="1800" b="1">
              <a:solidFill>
                <a:schemeClr val="accent6">
                  <a:lumMod val="20000"/>
                  <a:lumOff val="80000"/>
                </a:schemeClr>
              </a:solidFill>
            </a:endParaRPr>
          </a:p>
        </p:txBody>
      </p:sp>
      <p:sp>
        <p:nvSpPr>
          <p:cNvPr id="6" name="Text Placeholder 5"/>
          <p:cNvSpPr>
            <a:spLocks noGrp="1"/>
          </p:cNvSpPr>
          <p:nvPr userDrawn="1">
            <p:ph type="body" sz="quarter" idx="14"/>
          </p:nvPr>
        </p:nvSpPr>
        <p:spPr>
          <a:xfrm>
            <a:off x="482600" y="2438400"/>
            <a:ext cx="7670800" cy="3771900"/>
          </a:xfrm>
          <a:solidFill>
            <a:schemeClr val="bg1">
              <a:lumMod val="95000"/>
            </a:schemeClr>
          </a:solidFill>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5" name="Text Placeholder 12"/>
          <p:cNvSpPr>
            <a:spLocks noGrp="1"/>
          </p:cNvSpPr>
          <p:nvPr userDrawn="1">
            <p:ph type="body" sz="quarter" idx="18" hasCustomPrompt="1"/>
          </p:nvPr>
        </p:nvSpPr>
        <p:spPr>
          <a:xfrm>
            <a:off x="482600" y="1709857"/>
            <a:ext cx="7670800" cy="498733"/>
          </a:xfrm>
          <a:solidFill>
            <a:schemeClr val="accent1"/>
          </a:solidFill>
          <a:ln>
            <a:solidFill>
              <a:schemeClr val="accent1"/>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STRENGTHS</a:t>
            </a:r>
            <a:endParaRPr lang="en-US"/>
          </a:p>
        </p:txBody>
      </p:sp>
      <p:grpSp>
        <p:nvGrpSpPr>
          <p:cNvPr id="24" name="Group 23"/>
          <p:cNvGrpSpPr/>
          <p:nvPr userDrawn="1"/>
        </p:nvGrpSpPr>
        <p:grpSpPr>
          <a:xfrm>
            <a:off x="0" y="6766560"/>
            <a:ext cx="12192000" cy="91440"/>
            <a:chOff x="0" y="4480421"/>
            <a:chExt cx="12192000" cy="91440"/>
          </a:xfrm>
        </p:grpSpPr>
        <p:sp>
          <p:nvSpPr>
            <p:cNvPr id="26" name="Rectangle 2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11889630"/>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swot weaknesse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6" name="Text Placeholder 5"/>
          <p:cNvSpPr>
            <a:spLocks noGrp="1"/>
          </p:cNvSpPr>
          <p:nvPr>
            <p:ph type="body" sz="quarter" idx="14"/>
          </p:nvPr>
        </p:nvSpPr>
        <p:spPr>
          <a:xfrm>
            <a:off x="4038600" y="2438400"/>
            <a:ext cx="7670800" cy="3771900"/>
          </a:xfrm>
          <a:solidFill>
            <a:schemeClr val="bg1">
              <a:lumMod val="95000"/>
            </a:schemeClr>
          </a:solidFill>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5" name="Text Placeholder 12"/>
          <p:cNvSpPr>
            <a:spLocks noGrp="1"/>
          </p:cNvSpPr>
          <p:nvPr>
            <p:ph type="body" sz="quarter" idx="18" hasCustomPrompt="1"/>
          </p:nvPr>
        </p:nvSpPr>
        <p:spPr>
          <a:xfrm>
            <a:off x="4038600" y="1673281"/>
            <a:ext cx="7670800" cy="498733"/>
          </a:xfrm>
          <a:solidFill>
            <a:schemeClr val="accent3"/>
          </a:solidFill>
          <a:ln>
            <a:solidFill>
              <a:schemeClr val="accent3"/>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Weaknesses</a:t>
            </a:r>
            <a:endParaRPr lang="en-US"/>
          </a:p>
        </p:txBody>
      </p:sp>
      <p:sp>
        <p:nvSpPr>
          <p:cNvPr id="34" name="Teardrop 33"/>
          <p:cNvSpPr/>
          <p:nvPr userDrawn="1"/>
        </p:nvSpPr>
        <p:spPr>
          <a:xfrm rot="5400000">
            <a:off x="278097" y="3889879"/>
            <a:ext cx="1132779" cy="1132290"/>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ardrop 34"/>
          <p:cNvSpPr/>
          <p:nvPr userDrawn="1"/>
        </p:nvSpPr>
        <p:spPr>
          <a:xfrm>
            <a:off x="272055" y="5086463"/>
            <a:ext cx="1132290" cy="1132779"/>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ardrop 35"/>
          <p:cNvSpPr/>
          <p:nvPr userDrawn="1"/>
        </p:nvSpPr>
        <p:spPr>
          <a:xfrm rot="16200000">
            <a:off x="1483243" y="5088821"/>
            <a:ext cx="1132779" cy="1132290"/>
          </a:xfrm>
          <a:prstGeom prst="teardrop">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userDrawn="1"/>
        </p:nvSpPr>
        <p:spPr>
          <a:xfrm>
            <a:off x="1099084" y="5029005"/>
            <a:ext cx="340158" cy="369332"/>
          </a:xfrm>
          <a:prstGeom prst="rect">
            <a:avLst/>
          </a:prstGeom>
          <a:noFill/>
        </p:spPr>
        <p:txBody>
          <a:bodyPr wrap="none" rtlCol="0" anchor="ctr">
            <a:spAutoFit/>
          </a:bodyPr>
          <a:lstStyle/>
          <a:p>
            <a:pPr algn="ctr"/>
            <a:r>
              <a:rPr lang="en-US" sz="1800" b="1" smtClean="0">
                <a:solidFill>
                  <a:schemeClr val="accent4">
                    <a:lumMod val="40000"/>
                    <a:lumOff val="60000"/>
                  </a:schemeClr>
                </a:solidFill>
              </a:rPr>
              <a:t>O</a:t>
            </a:r>
            <a:endParaRPr lang="en-US" sz="1800" b="1">
              <a:solidFill>
                <a:schemeClr val="accent4">
                  <a:lumMod val="40000"/>
                  <a:lumOff val="60000"/>
                </a:schemeClr>
              </a:solidFill>
            </a:endParaRPr>
          </a:p>
        </p:txBody>
      </p:sp>
      <p:sp>
        <p:nvSpPr>
          <p:cNvPr id="38" name="TextBox 37"/>
          <p:cNvSpPr txBox="1"/>
          <p:nvPr userDrawn="1"/>
        </p:nvSpPr>
        <p:spPr>
          <a:xfrm>
            <a:off x="1451557" y="5029005"/>
            <a:ext cx="298480" cy="369332"/>
          </a:xfrm>
          <a:prstGeom prst="rect">
            <a:avLst/>
          </a:prstGeom>
          <a:noFill/>
        </p:spPr>
        <p:txBody>
          <a:bodyPr wrap="none" rtlCol="0" anchor="ctr">
            <a:spAutoFit/>
          </a:bodyPr>
          <a:lstStyle/>
          <a:p>
            <a:pPr algn="ctr"/>
            <a:r>
              <a:rPr lang="en-US" sz="1800" b="1" smtClean="0">
                <a:solidFill>
                  <a:schemeClr val="accent6">
                    <a:lumMod val="20000"/>
                    <a:lumOff val="80000"/>
                  </a:schemeClr>
                </a:solidFill>
              </a:rPr>
              <a:t>T</a:t>
            </a:r>
            <a:endParaRPr lang="en-US" sz="1800" b="1">
              <a:solidFill>
                <a:schemeClr val="accent6">
                  <a:lumMod val="20000"/>
                  <a:lumOff val="80000"/>
                </a:schemeClr>
              </a:solidFill>
            </a:endParaRPr>
          </a:p>
        </p:txBody>
      </p:sp>
      <p:sp>
        <p:nvSpPr>
          <p:cNvPr id="40" name="TextBox 39"/>
          <p:cNvSpPr txBox="1"/>
          <p:nvPr userDrawn="1"/>
        </p:nvSpPr>
        <p:spPr>
          <a:xfrm>
            <a:off x="1122328" y="4707987"/>
            <a:ext cx="293670" cy="369332"/>
          </a:xfrm>
          <a:prstGeom prst="rect">
            <a:avLst/>
          </a:prstGeom>
          <a:noFill/>
        </p:spPr>
        <p:txBody>
          <a:bodyPr wrap="none" rtlCol="0" anchor="ctr">
            <a:spAutoFit/>
          </a:bodyPr>
          <a:lstStyle/>
          <a:p>
            <a:pPr algn="ctr"/>
            <a:r>
              <a:rPr lang="en-US" sz="1800" b="1" smtClean="0">
                <a:solidFill>
                  <a:schemeClr val="accent1">
                    <a:lumMod val="20000"/>
                    <a:lumOff val="80000"/>
                  </a:schemeClr>
                </a:solidFill>
              </a:rPr>
              <a:t>S</a:t>
            </a:r>
            <a:endParaRPr lang="en-US" sz="1800" b="1">
              <a:solidFill>
                <a:schemeClr val="accent1">
                  <a:lumMod val="20000"/>
                  <a:lumOff val="80000"/>
                </a:schemeClr>
              </a:solidFill>
            </a:endParaRPr>
          </a:p>
        </p:txBody>
      </p:sp>
      <p:sp>
        <p:nvSpPr>
          <p:cNvPr id="43" name="Teardrop 42"/>
          <p:cNvSpPr/>
          <p:nvPr userDrawn="1"/>
        </p:nvSpPr>
        <p:spPr>
          <a:xfrm rot="10800000">
            <a:off x="1482315" y="2755337"/>
            <a:ext cx="2266926" cy="2266926"/>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Placeholder 13"/>
          <p:cNvSpPr>
            <a:spLocks noGrp="1"/>
          </p:cNvSpPr>
          <p:nvPr>
            <p:ph type="body" sz="quarter" idx="20"/>
          </p:nvPr>
        </p:nvSpPr>
        <p:spPr>
          <a:xfrm>
            <a:off x="1645061" y="2926439"/>
            <a:ext cx="1920240" cy="1920240"/>
          </a:xfrm>
          <a:prstGeom prst="ellipse">
            <a:avLst/>
          </a:prstGeom>
          <a:solidFill>
            <a:schemeClr val="bg1">
              <a:lumMod val="95000"/>
            </a:schemeClr>
          </a:solidFill>
          <a:ln w="28575">
            <a:solidFill>
              <a:schemeClr val="accent3">
                <a:lumMod val="75000"/>
              </a:schemeClr>
            </a:solidFill>
          </a:ln>
        </p:spPr>
        <p:txBody>
          <a:bodyPr>
            <a:normAutofit/>
          </a:bodyPr>
          <a:lstStyle>
            <a:lvl1pPr marL="0" indent="0" algn="ctr">
              <a:buNone/>
              <a:defRPr sz="1600"/>
            </a:lvl1pPr>
          </a:lstStyle>
          <a:p>
            <a:pPr lvl="0"/>
            <a:endParaRPr lang="en-US"/>
          </a:p>
        </p:txBody>
      </p:sp>
      <p:sp>
        <p:nvSpPr>
          <p:cNvPr id="45" name="TextBox 44"/>
          <p:cNvSpPr txBox="1"/>
          <p:nvPr userDrawn="1"/>
        </p:nvSpPr>
        <p:spPr>
          <a:xfrm>
            <a:off x="1434976" y="4496336"/>
            <a:ext cx="603050" cy="646331"/>
          </a:xfrm>
          <a:prstGeom prst="rect">
            <a:avLst/>
          </a:prstGeom>
          <a:noFill/>
        </p:spPr>
        <p:txBody>
          <a:bodyPr wrap="none" rtlCol="0" anchor="ctr">
            <a:spAutoFit/>
          </a:bodyPr>
          <a:lstStyle>
            <a:defPPr>
              <a:defRPr lang="en-US"/>
            </a:defPPr>
            <a:lvl1pPr algn="ctr">
              <a:defRPr b="1">
                <a:solidFill>
                  <a:schemeClr val="accent3">
                    <a:lumMod val="40000"/>
                    <a:lumOff val="60000"/>
                  </a:schemeClr>
                </a:solidFill>
              </a:defRPr>
            </a:lvl1pPr>
          </a:lstStyle>
          <a:p>
            <a:pPr lvl="0"/>
            <a:r>
              <a:rPr lang="en-US" sz="3600" smtClean="0"/>
              <a:t>W</a:t>
            </a:r>
            <a:endParaRPr lang="en-US" sz="3600"/>
          </a:p>
        </p:txBody>
      </p:sp>
      <p:grpSp>
        <p:nvGrpSpPr>
          <p:cNvPr id="24" name="Group 23"/>
          <p:cNvGrpSpPr/>
          <p:nvPr userDrawn="1"/>
        </p:nvGrpSpPr>
        <p:grpSpPr>
          <a:xfrm>
            <a:off x="0" y="6766560"/>
            <a:ext cx="12192000" cy="91440"/>
            <a:chOff x="0" y="4480421"/>
            <a:chExt cx="12192000" cy="91440"/>
          </a:xfrm>
        </p:grpSpPr>
        <p:sp>
          <p:nvSpPr>
            <p:cNvPr id="26" name="Rectangle 2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98343413"/>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swot opportunitie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6" name="Text Placeholder 5"/>
          <p:cNvSpPr>
            <a:spLocks noGrp="1"/>
          </p:cNvSpPr>
          <p:nvPr>
            <p:ph type="body" sz="quarter" idx="14"/>
          </p:nvPr>
        </p:nvSpPr>
        <p:spPr>
          <a:xfrm>
            <a:off x="482600" y="2438400"/>
            <a:ext cx="7670800" cy="3771900"/>
          </a:xfrm>
          <a:solidFill>
            <a:schemeClr val="bg1">
              <a:lumMod val="95000"/>
            </a:schemeClr>
          </a:solidFill>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5" name="Text Placeholder 12"/>
          <p:cNvSpPr>
            <a:spLocks noGrp="1"/>
          </p:cNvSpPr>
          <p:nvPr>
            <p:ph type="body" sz="quarter" idx="18" hasCustomPrompt="1"/>
          </p:nvPr>
        </p:nvSpPr>
        <p:spPr>
          <a:xfrm>
            <a:off x="482600" y="1709857"/>
            <a:ext cx="7670800" cy="498733"/>
          </a:xfrm>
          <a:solidFill>
            <a:schemeClr val="accent4"/>
          </a:solidFill>
          <a:ln>
            <a:solidFill>
              <a:schemeClr val="accent4"/>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Opportunities</a:t>
            </a:r>
            <a:endParaRPr lang="en-US"/>
          </a:p>
        </p:txBody>
      </p:sp>
      <p:sp>
        <p:nvSpPr>
          <p:cNvPr id="26" name="Teardrop 25"/>
          <p:cNvSpPr/>
          <p:nvPr userDrawn="1"/>
        </p:nvSpPr>
        <p:spPr>
          <a:xfrm rot="5400000">
            <a:off x="9419251" y="2755944"/>
            <a:ext cx="1132779" cy="1132290"/>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ardrop 26"/>
          <p:cNvSpPr/>
          <p:nvPr userDrawn="1"/>
        </p:nvSpPr>
        <p:spPr>
          <a:xfrm rot="16200000">
            <a:off x="10624397" y="3954886"/>
            <a:ext cx="1132779" cy="1132290"/>
          </a:xfrm>
          <a:prstGeom prst="teardrop">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ardrop 27"/>
          <p:cNvSpPr/>
          <p:nvPr userDrawn="1"/>
        </p:nvSpPr>
        <p:spPr>
          <a:xfrm rot="10800000">
            <a:off x="10630927" y="2757813"/>
            <a:ext cx="1132290" cy="1132779"/>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userDrawn="1"/>
        </p:nvSpPr>
        <p:spPr>
          <a:xfrm>
            <a:off x="10559774" y="3574052"/>
            <a:ext cx="394660" cy="369332"/>
          </a:xfrm>
          <a:prstGeom prst="rect">
            <a:avLst/>
          </a:prstGeom>
          <a:noFill/>
        </p:spPr>
        <p:txBody>
          <a:bodyPr wrap="none" rtlCol="0" anchor="ctr">
            <a:spAutoFit/>
          </a:bodyPr>
          <a:lstStyle/>
          <a:p>
            <a:pPr algn="ctr"/>
            <a:r>
              <a:rPr lang="en-US" sz="1800" b="1" smtClean="0">
                <a:solidFill>
                  <a:schemeClr val="accent3">
                    <a:lumMod val="40000"/>
                    <a:lumOff val="60000"/>
                  </a:schemeClr>
                </a:solidFill>
              </a:rPr>
              <a:t>W</a:t>
            </a:r>
            <a:endParaRPr lang="en-US" sz="1800" b="1">
              <a:solidFill>
                <a:schemeClr val="accent3">
                  <a:lumMod val="40000"/>
                  <a:lumOff val="60000"/>
                </a:schemeClr>
              </a:solidFill>
            </a:endParaRPr>
          </a:p>
        </p:txBody>
      </p:sp>
      <p:sp>
        <p:nvSpPr>
          <p:cNvPr id="30" name="TextBox 29"/>
          <p:cNvSpPr txBox="1"/>
          <p:nvPr userDrawn="1"/>
        </p:nvSpPr>
        <p:spPr>
          <a:xfrm>
            <a:off x="10592711" y="3895070"/>
            <a:ext cx="298480" cy="369332"/>
          </a:xfrm>
          <a:prstGeom prst="rect">
            <a:avLst/>
          </a:prstGeom>
          <a:noFill/>
        </p:spPr>
        <p:txBody>
          <a:bodyPr wrap="none" rtlCol="0" anchor="ctr">
            <a:spAutoFit/>
          </a:bodyPr>
          <a:lstStyle/>
          <a:p>
            <a:pPr algn="ctr"/>
            <a:r>
              <a:rPr lang="en-US" sz="1800" b="1" smtClean="0">
                <a:solidFill>
                  <a:schemeClr val="accent6">
                    <a:lumMod val="20000"/>
                    <a:lumOff val="80000"/>
                  </a:schemeClr>
                </a:solidFill>
              </a:rPr>
              <a:t>T</a:t>
            </a:r>
            <a:endParaRPr lang="en-US" sz="1800" b="1">
              <a:solidFill>
                <a:schemeClr val="accent6">
                  <a:lumMod val="20000"/>
                  <a:lumOff val="80000"/>
                </a:schemeClr>
              </a:solidFill>
            </a:endParaRPr>
          </a:p>
        </p:txBody>
      </p:sp>
      <p:sp>
        <p:nvSpPr>
          <p:cNvPr id="31" name="TextBox 30"/>
          <p:cNvSpPr txBox="1"/>
          <p:nvPr userDrawn="1"/>
        </p:nvSpPr>
        <p:spPr>
          <a:xfrm>
            <a:off x="10232421" y="3574052"/>
            <a:ext cx="293670" cy="369332"/>
          </a:xfrm>
          <a:prstGeom prst="rect">
            <a:avLst/>
          </a:prstGeom>
          <a:noFill/>
        </p:spPr>
        <p:txBody>
          <a:bodyPr wrap="none" rtlCol="0" anchor="ctr">
            <a:spAutoFit/>
          </a:bodyPr>
          <a:lstStyle/>
          <a:p>
            <a:pPr algn="ctr"/>
            <a:r>
              <a:rPr lang="en-US" sz="1800" b="1" smtClean="0">
                <a:solidFill>
                  <a:schemeClr val="accent1">
                    <a:lumMod val="20000"/>
                    <a:lumOff val="80000"/>
                  </a:schemeClr>
                </a:solidFill>
              </a:rPr>
              <a:t>S</a:t>
            </a:r>
            <a:endParaRPr lang="en-US" sz="1800" b="1">
              <a:solidFill>
                <a:schemeClr val="accent1">
                  <a:lumMod val="20000"/>
                  <a:lumOff val="80000"/>
                </a:schemeClr>
              </a:solidFill>
            </a:endParaRPr>
          </a:p>
        </p:txBody>
      </p:sp>
      <p:sp>
        <p:nvSpPr>
          <p:cNvPr id="32" name="Teardrop 31"/>
          <p:cNvSpPr/>
          <p:nvPr userDrawn="1"/>
        </p:nvSpPr>
        <p:spPr>
          <a:xfrm>
            <a:off x="8284860" y="3952528"/>
            <a:ext cx="2266926" cy="2266926"/>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13"/>
          <p:cNvSpPr>
            <a:spLocks noGrp="1"/>
          </p:cNvSpPr>
          <p:nvPr>
            <p:ph type="body" sz="quarter" idx="15"/>
          </p:nvPr>
        </p:nvSpPr>
        <p:spPr>
          <a:xfrm>
            <a:off x="8449928" y="4127859"/>
            <a:ext cx="1920240" cy="1920240"/>
          </a:xfrm>
          <a:prstGeom prst="ellipse">
            <a:avLst/>
          </a:prstGeom>
          <a:solidFill>
            <a:schemeClr val="bg1">
              <a:lumMod val="95000"/>
            </a:schemeClr>
          </a:solidFill>
          <a:ln w="28575">
            <a:solidFill>
              <a:schemeClr val="accent4">
                <a:lumMod val="75000"/>
              </a:schemeClr>
            </a:solidFill>
          </a:ln>
        </p:spPr>
        <p:txBody>
          <a:bodyPr>
            <a:normAutofit/>
          </a:bodyPr>
          <a:lstStyle>
            <a:lvl1pPr marL="0" indent="0" algn="ctr">
              <a:buNone/>
              <a:defRPr sz="1600"/>
            </a:lvl1pPr>
          </a:lstStyle>
          <a:p>
            <a:pPr lvl="0"/>
            <a:endParaRPr lang="en-US"/>
          </a:p>
        </p:txBody>
      </p:sp>
      <p:sp>
        <p:nvSpPr>
          <p:cNvPr id="35" name="TextBox 34"/>
          <p:cNvSpPr txBox="1"/>
          <p:nvPr userDrawn="1"/>
        </p:nvSpPr>
        <p:spPr>
          <a:xfrm>
            <a:off x="10038916" y="3838867"/>
            <a:ext cx="497252" cy="646331"/>
          </a:xfrm>
          <a:prstGeom prst="rect">
            <a:avLst/>
          </a:prstGeom>
          <a:noFill/>
        </p:spPr>
        <p:txBody>
          <a:bodyPr wrap="none" rtlCol="0" anchor="ctr">
            <a:spAutoFit/>
          </a:bodyPr>
          <a:lstStyle>
            <a:defPPr>
              <a:defRPr lang="en-US"/>
            </a:defPPr>
            <a:lvl1pPr algn="ctr">
              <a:defRPr b="1">
                <a:solidFill>
                  <a:schemeClr val="accent4">
                    <a:lumMod val="40000"/>
                    <a:lumOff val="60000"/>
                  </a:schemeClr>
                </a:solidFill>
              </a:defRPr>
            </a:lvl1pPr>
          </a:lstStyle>
          <a:p>
            <a:pPr lvl="0"/>
            <a:r>
              <a:rPr lang="en-US" sz="3600" smtClean="0"/>
              <a:t>O</a:t>
            </a:r>
            <a:endParaRPr lang="en-US" sz="3600"/>
          </a:p>
        </p:txBody>
      </p:sp>
      <p:grpSp>
        <p:nvGrpSpPr>
          <p:cNvPr id="24" name="Group 23"/>
          <p:cNvGrpSpPr/>
          <p:nvPr userDrawn="1"/>
        </p:nvGrpSpPr>
        <p:grpSpPr>
          <a:xfrm>
            <a:off x="0" y="6766560"/>
            <a:ext cx="12192000" cy="91440"/>
            <a:chOff x="0" y="4480421"/>
            <a:chExt cx="12192000" cy="91440"/>
          </a:xfrm>
        </p:grpSpPr>
        <p:sp>
          <p:nvSpPr>
            <p:cNvPr id="36" name="Rectangle 3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870281947"/>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swot threat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6" name="Text Placeholder 5"/>
          <p:cNvSpPr>
            <a:spLocks noGrp="1"/>
          </p:cNvSpPr>
          <p:nvPr>
            <p:ph type="body" sz="quarter" idx="14"/>
          </p:nvPr>
        </p:nvSpPr>
        <p:spPr>
          <a:xfrm>
            <a:off x="4038600" y="2438400"/>
            <a:ext cx="7670800" cy="3771900"/>
          </a:xfrm>
          <a:solidFill>
            <a:schemeClr val="bg1">
              <a:lumMod val="95000"/>
            </a:schemeClr>
          </a:solidFill>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5" name="Text Placeholder 12"/>
          <p:cNvSpPr>
            <a:spLocks noGrp="1"/>
          </p:cNvSpPr>
          <p:nvPr>
            <p:ph type="body" sz="quarter" idx="18" hasCustomPrompt="1"/>
          </p:nvPr>
        </p:nvSpPr>
        <p:spPr>
          <a:xfrm>
            <a:off x="4038600" y="1709857"/>
            <a:ext cx="7670800" cy="498733"/>
          </a:xfrm>
          <a:solidFill>
            <a:schemeClr val="accent6"/>
          </a:solidFill>
          <a:ln>
            <a:solidFill>
              <a:schemeClr val="accent6"/>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Threats</a:t>
            </a:r>
            <a:endParaRPr lang="en-US"/>
          </a:p>
        </p:txBody>
      </p:sp>
      <p:sp>
        <p:nvSpPr>
          <p:cNvPr id="39" name="Teardrop 38"/>
          <p:cNvSpPr/>
          <p:nvPr userDrawn="1"/>
        </p:nvSpPr>
        <p:spPr>
          <a:xfrm rot="5400000">
            <a:off x="271811" y="2755087"/>
            <a:ext cx="1132779" cy="1132290"/>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ardrop 40"/>
          <p:cNvSpPr/>
          <p:nvPr userDrawn="1"/>
        </p:nvSpPr>
        <p:spPr>
          <a:xfrm>
            <a:off x="272056" y="3951671"/>
            <a:ext cx="1132290" cy="1132779"/>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ardrop 41"/>
          <p:cNvSpPr/>
          <p:nvPr userDrawn="1"/>
        </p:nvSpPr>
        <p:spPr>
          <a:xfrm rot="10800000">
            <a:off x="1489773" y="2756956"/>
            <a:ext cx="1132290" cy="1132779"/>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userDrawn="1"/>
        </p:nvSpPr>
        <p:spPr>
          <a:xfrm>
            <a:off x="1418620" y="3573195"/>
            <a:ext cx="394660" cy="369332"/>
          </a:xfrm>
          <a:prstGeom prst="rect">
            <a:avLst/>
          </a:prstGeom>
          <a:noFill/>
        </p:spPr>
        <p:txBody>
          <a:bodyPr wrap="none" rtlCol="0" anchor="ctr">
            <a:spAutoFit/>
          </a:bodyPr>
          <a:lstStyle/>
          <a:p>
            <a:pPr algn="ctr"/>
            <a:r>
              <a:rPr lang="en-US" sz="1800" b="1" smtClean="0">
                <a:solidFill>
                  <a:schemeClr val="accent3">
                    <a:lumMod val="40000"/>
                    <a:lumOff val="60000"/>
                  </a:schemeClr>
                </a:solidFill>
              </a:rPr>
              <a:t>W</a:t>
            </a:r>
            <a:endParaRPr lang="en-US" sz="1800" b="1">
              <a:solidFill>
                <a:schemeClr val="accent3">
                  <a:lumMod val="40000"/>
                  <a:lumOff val="60000"/>
                </a:schemeClr>
              </a:solidFill>
            </a:endParaRPr>
          </a:p>
        </p:txBody>
      </p:sp>
      <p:sp>
        <p:nvSpPr>
          <p:cNvPr id="46" name="TextBox 45"/>
          <p:cNvSpPr txBox="1"/>
          <p:nvPr userDrawn="1"/>
        </p:nvSpPr>
        <p:spPr>
          <a:xfrm>
            <a:off x="1099084" y="3894213"/>
            <a:ext cx="340158" cy="369332"/>
          </a:xfrm>
          <a:prstGeom prst="rect">
            <a:avLst/>
          </a:prstGeom>
          <a:noFill/>
        </p:spPr>
        <p:txBody>
          <a:bodyPr wrap="none" rtlCol="0" anchor="ctr">
            <a:spAutoFit/>
          </a:bodyPr>
          <a:lstStyle/>
          <a:p>
            <a:pPr algn="ctr"/>
            <a:r>
              <a:rPr lang="en-US" sz="1800" b="1" smtClean="0">
                <a:solidFill>
                  <a:schemeClr val="accent4">
                    <a:lumMod val="40000"/>
                    <a:lumOff val="60000"/>
                  </a:schemeClr>
                </a:solidFill>
              </a:rPr>
              <a:t>O</a:t>
            </a:r>
            <a:endParaRPr lang="en-US" sz="1800" b="1">
              <a:solidFill>
                <a:schemeClr val="accent4">
                  <a:lumMod val="40000"/>
                  <a:lumOff val="60000"/>
                </a:schemeClr>
              </a:solidFill>
            </a:endParaRPr>
          </a:p>
        </p:txBody>
      </p:sp>
      <p:sp>
        <p:nvSpPr>
          <p:cNvPr id="47" name="TextBox 46"/>
          <p:cNvSpPr txBox="1"/>
          <p:nvPr userDrawn="1"/>
        </p:nvSpPr>
        <p:spPr>
          <a:xfrm>
            <a:off x="1122328" y="3573195"/>
            <a:ext cx="293670" cy="369332"/>
          </a:xfrm>
          <a:prstGeom prst="rect">
            <a:avLst/>
          </a:prstGeom>
          <a:noFill/>
        </p:spPr>
        <p:txBody>
          <a:bodyPr wrap="none" rtlCol="0" anchor="ctr">
            <a:spAutoFit/>
          </a:bodyPr>
          <a:lstStyle/>
          <a:p>
            <a:pPr algn="ctr"/>
            <a:r>
              <a:rPr lang="en-US" sz="1800" b="1" smtClean="0">
                <a:solidFill>
                  <a:schemeClr val="accent1">
                    <a:lumMod val="20000"/>
                    <a:lumOff val="80000"/>
                  </a:schemeClr>
                </a:solidFill>
              </a:rPr>
              <a:t>S</a:t>
            </a:r>
            <a:endParaRPr lang="en-US" sz="1800" b="1">
              <a:solidFill>
                <a:schemeClr val="accent1">
                  <a:lumMod val="20000"/>
                  <a:lumOff val="80000"/>
                </a:schemeClr>
              </a:solidFill>
            </a:endParaRPr>
          </a:p>
        </p:txBody>
      </p:sp>
      <p:sp>
        <p:nvSpPr>
          <p:cNvPr id="48" name="Teardrop 47"/>
          <p:cNvSpPr/>
          <p:nvPr userDrawn="1"/>
        </p:nvSpPr>
        <p:spPr>
          <a:xfrm rot="16200000">
            <a:off x="1482315" y="3951671"/>
            <a:ext cx="2266926" cy="2266926"/>
          </a:xfrm>
          <a:prstGeom prst="teardrop">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Placeholder 13"/>
          <p:cNvSpPr>
            <a:spLocks noGrp="1"/>
          </p:cNvSpPr>
          <p:nvPr>
            <p:ph type="body" sz="quarter" idx="16"/>
          </p:nvPr>
        </p:nvSpPr>
        <p:spPr>
          <a:xfrm>
            <a:off x="1657646" y="4122773"/>
            <a:ext cx="1920240" cy="1920240"/>
          </a:xfrm>
          <a:prstGeom prst="ellipse">
            <a:avLst/>
          </a:prstGeom>
          <a:solidFill>
            <a:schemeClr val="bg1">
              <a:lumMod val="95000"/>
            </a:schemeClr>
          </a:solidFill>
          <a:ln w="28575">
            <a:solidFill>
              <a:schemeClr val="accent6">
                <a:lumMod val="75000"/>
              </a:schemeClr>
            </a:solidFill>
          </a:ln>
        </p:spPr>
        <p:txBody>
          <a:bodyPr>
            <a:normAutofit/>
          </a:bodyPr>
          <a:lstStyle>
            <a:lvl1pPr marL="0" indent="0" algn="ctr">
              <a:buNone/>
              <a:defRPr sz="1600"/>
            </a:lvl1pPr>
          </a:lstStyle>
          <a:p>
            <a:pPr lvl="0"/>
            <a:endParaRPr lang="en-US"/>
          </a:p>
        </p:txBody>
      </p:sp>
      <p:sp>
        <p:nvSpPr>
          <p:cNvPr id="50" name="TextBox 49"/>
          <p:cNvSpPr txBox="1"/>
          <p:nvPr userDrawn="1"/>
        </p:nvSpPr>
        <p:spPr>
          <a:xfrm>
            <a:off x="1474704" y="3840552"/>
            <a:ext cx="413896" cy="646331"/>
          </a:xfrm>
          <a:prstGeom prst="rect">
            <a:avLst/>
          </a:prstGeom>
          <a:noFill/>
        </p:spPr>
        <p:txBody>
          <a:bodyPr wrap="none" rtlCol="0" anchor="ctr">
            <a:spAutoFit/>
          </a:bodyPr>
          <a:lstStyle/>
          <a:p>
            <a:pPr algn="ctr"/>
            <a:r>
              <a:rPr lang="en-US" sz="3600" b="1" smtClean="0">
                <a:solidFill>
                  <a:schemeClr val="accent6">
                    <a:lumMod val="20000"/>
                    <a:lumOff val="80000"/>
                  </a:schemeClr>
                </a:solidFill>
              </a:rPr>
              <a:t>T</a:t>
            </a:r>
            <a:endParaRPr lang="en-US" sz="3600" b="1">
              <a:solidFill>
                <a:schemeClr val="accent6">
                  <a:lumMod val="20000"/>
                  <a:lumOff val="80000"/>
                </a:schemeClr>
              </a:solidFill>
            </a:endParaRPr>
          </a:p>
        </p:txBody>
      </p:sp>
      <p:grpSp>
        <p:nvGrpSpPr>
          <p:cNvPr id="24" name="Group 23"/>
          <p:cNvGrpSpPr/>
          <p:nvPr userDrawn="1"/>
        </p:nvGrpSpPr>
        <p:grpSpPr>
          <a:xfrm>
            <a:off x="0" y="6766560"/>
            <a:ext cx="12192000" cy="91440"/>
            <a:chOff x="0" y="4480421"/>
            <a:chExt cx="12192000" cy="91440"/>
          </a:xfrm>
        </p:grpSpPr>
        <p:sp>
          <p:nvSpPr>
            <p:cNvPr id="26" name="Rectangle 2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56087485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4" name="Content Placeholder 2"/>
          <p:cNvSpPr>
            <a:spLocks noGrp="1"/>
          </p:cNvSpPr>
          <p:nvPr>
            <p:ph sz="half" idx="1"/>
          </p:nvPr>
        </p:nvSpPr>
        <p:spPr>
          <a:xfrm>
            <a:off x="838200" y="1643174"/>
            <a:ext cx="34480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3" name="Content Placeholder 2"/>
          <p:cNvSpPr>
            <a:spLocks noGrp="1"/>
          </p:cNvSpPr>
          <p:nvPr>
            <p:ph sz="half" idx="13"/>
          </p:nvPr>
        </p:nvSpPr>
        <p:spPr>
          <a:xfrm>
            <a:off x="7905750" y="1643174"/>
            <a:ext cx="34480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4" name="Content Placeholder 2"/>
          <p:cNvSpPr>
            <a:spLocks noGrp="1"/>
          </p:cNvSpPr>
          <p:nvPr>
            <p:ph sz="half" idx="14"/>
          </p:nvPr>
        </p:nvSpPr>
        <p:spPr>
          <a:xfrm>
            <a:off x="4371975" y="1643174"/>
            <a:ext cx="34480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grpSp>
        <p:nvGrpSpPr>
          <p:cNvPr id="25" name="Group 24"/>
          <p:cNvGrpSpPr/>
          <p:nvPr userDrawn="1"/>
        </p:nvGrpSpPr>
        <p:grpSpPr>
          <a:xfrm>
            <a:off x="0" y="6766560"/>
            <a:ext cx="12192000" cy="91440"/>
            <a:chOff x="0" y="4480421"/>
            <a:chExt cx="12192000" cy="91440"/>
          </a:xfrm>
        </p:grpSpPr>
        <p:sp>
          <p:nvSpPr>
            <p:cNvPr id="26" name="Rectangle 2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762133883"/>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5 hexagons">
    <p:spTree>
      <p:nvGrpSpPr>
        <p:cNvPr id="1" name=""/>
        <p:cNvGrpSpPr/>
        <p:nvPr/>
      </p:nvGrpSpPr>
      <p:grpSpPr>
        <a:xfrm>
          <a:off x="0" y="0"/>
          <a:ext cx="0" cy="0"/>
          <a:chOff x="0" y="0"/>
          <a:chExt cx="0" cy="0"/>
        </a:xfrm>
      </p:grpSpPr>
      <p:cxnSp>
        <p:nvCxnSpPr>
          <p:cNvPr id="32" name="Straight Connector 31"/>
          <p:cNvCxnSpPr/>
          <p:nvPr userDrawn="1"/>
        </p:nvCxnSpPr>
        <p:spPr>
          <a:xfrm flipH="1" flipV="1">
            <a:off x="2952750" y="2047876"/>
            <a:ext cx="6276975" cy="3581399"/>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userDrawn="1"/>
        </p:nvCxnSpPr>
        <p:spPr>
          <a:xfrm flipV="1">
            <a:off x="2962275" y="1981200"/>
            <a:ext cx="6267450" cy="363855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60" name="Group 59"/>
          <p:cNvGrpSpPr/>
          <p:nvPr userDrawn="1"/>
        </p:nvGrpSpPr>
        <p:grpSpPr>
          <a:xfrm>
            <a:off x="6886811" y="1395985"/>
            <a:ext cx="2828102" cy="4860167"/>
            <a:chOff x="2477087" y="1395985"/>
            <a:chExt cx="2828102" cy="4860167"/>
          </a:xfrm>
        </p:grpSpPr>
        <p:sp>
          <p:nvSpPr>
            <p:cNvPr id="61" name="Hexagon 60"/>
            <p:cNvSpPr/>
            <p:nvPr userDrawn="1"/>
          </p:nvSpPr>
          <p:spPr>
            <a:xfrm>
              <a:off x="2477088" y="1395985"/>
              <a:ext cx="2828101" cy="2437309"/>
            </a:xfrm>
            <a:prstGeom prst="hexagon">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62" name="Hexagon 61"/>
            <p:cNvSpPr/>
            <p:nvPr userDrawn="1"/>
          </p:nvSpPr>
          <p:spPr>
            <a:xfrm>
              <a:off x="2477087" y="3818843"/>
              <a:ext cx="2828101" cy="2437309"/>
            </a:xfrm>
            <a:prstGeom prst="hexagon">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grpSp>
        <p:nvGrpSpPr>
          <p:cNvPr id="16" name="Group 15"/>
          <p:cNvGrpSpPr/>
          <p:nvPr userDrawn="1"/>
        </p:nvGrpSpPr>
        <p:grpSpPr>
          <a:xfrm>
            <a:off x="2477087" y="1395985"/>
            <a:ext cx="2828102" cy="4860167"/>
            <a:chOff x="2477087" y="1395985"/>
            <a:chExt cx="2828102" cy="4860167"/>
          </a:xfrm>
        </p:grpSpPr>
        <p:sp>
          <p:nvSpPr>
            <p:cNvPr id="58" name="Hexagon 57"/>
            <p:cNvSpPr/>
            <p:nvPr userDrawn="1"/>
          </p:nvSpPr>
          <p:spPr>
            <a:xfrm>
              <a:off x="2477088" y="1395985"/>
              <a:ext cx="2828101" cy="2437309"/>
            </a:xfrm>
            <a:prstGeom prst="hexagon">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59" name="Hexagon 58"/>
            <p:cNvSpPr/>
            <p:nvPr userDrawn="1"/>
          </p:nvSpPr>
          <p:spPr>
            <a:xfrm>
              <a:off x="2477087" y="3818843"/>
              <a:ext cx="2828101" cy="2437309"/>
            </a:xfrm>
            <a:prstGeom prst="hexagon">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35" name="Text Placeholder 11"/>
          <p:cNvSpPr>
            <a:spLocks noGrp="1"/>
          </p:cNvSpPr>
          <p:nvPr>
            <p:ph type="body" sz="quarter" idx="13" hasCustomPrompt="1"/>
          </p:nvPr>
        </p:nvSpPr>
        <p:spPr>
          <a:xfrm>
            <a:off x="4839066" y="2735279"/>
            <a:ext cx="2514600" cy="2167128"/>
          </a:xfrm>
          <a:prstGeom prst="hexagon">
            <a:avLst/>
          </a:prstGeom>
          <a:solidFill>
            <a:schemeClr val="accent3"/>
          </a:solidFill>
        </p:spPr>
        <p:txBody>
          <a:bodyPr anchor="ctr">
            <a:normAutofit/>
          </a:bodyPr>
          <a:lstStyle>
            <a:lvl1pPr marL="0" indent="0" algn="ctr">
              <a:buNone/>
              <a:defRPr sz="2400" b="1" baseline="0">
                <a:solidFill>
                  <a:schemeClr val="bg1"/>
                </a:solidFill>
              </a:defRPr>
            </a:lvl1pPr>
          </a:lstStyle>
          <a:p>
            <a:pPr lvl="0"/>
            <a:r>
              <a:rPr lang="en-US" smtClean="0"/>
              <a:t>TITLE</a:t>
            </a:r>
            <a:endParaRPr lang="en-US"/>
          </a:p>
        </p:txBody>
      </p:sp>
      <p:sp>
        <p:nvSpPr>
          <p:cNvPr id="43" name="Text Placeholder 11"/>
          <p:cNvSpPr>
            <a:spLocks noGrp="1"/>
          </p:cNvSpPr>
          <p:nvPr>
            <p:ph type="body" sz="quarter" idx="14" hasCustomPrompt="1"/>
          </p:nvPr>
        </p:nvSpPr>
        <p:spPr>
          <a:xfrm>
            <a:off x="2633838" y="1531076"/>
            <a:ext cx="2514600" cy="2167128"/>
          </a:xfrm>
          <a:prstGeom prst="hexagon">
            <a:avLst/>
          </a:prstGeom>
          <a:solidFill>
            <a:schemeClr val="accent1"/>
          </a:solidFill>
        </p:spPr>
        <p:txBody>
          <a:bodyPr anchor="ctr">
            <a:normAutofit/>
          </a:bodyPr>
          <a:lstStyle>
            <a:lvl1pPr marL="0" indent="0" algn="ctr">
              <a:buNone/>
              <a:defRPr sz="2400" b="1" baseline="0">
                <a:solidFill>
                  <a:schemeClr val="bg1"/>
                </a:solidFill>
              </a:defRPr>
            </a:lvl1pPr>
          </a:lstStyle>
          <a:p>
            <a:pPr lvl="0"/>
            <a:r>
              <a:rPr lang="en-US" smtClean="0"/>
              <a:t>Title 1</a:t>
            </a:r>
            <a:endParaRPr lang="en-US"/>
          </a:p>
        </p:txBody>
      </p:sp>
      <p:sp>
        <p:nvSpPr>
          <p:cNvPr id="44" name="Text Placeholder 11"/>
          <p:cNvSpPr>
            <a:spLocks noGrp="1"/>
          </p:cNvSpPr>
          <p:nvPr>
            <p:ph type="body" sz="quarter" idx="15" hasCustomPrompt="1"/>
          </p:nvPr>
        </p:nvSpPr>
        <p:spPr>
          <a:xfrm>
            <a:off x="7043562" y="1531076"/>
            <a:ext cx="2514600" cy="2167128"/>
          </a:xfrm>
          <a:prstGeom prst="hexagon">
            <a:avLst/>
          </a:prstGeom>
          <a:solidFill>
            <a:schemeClr val="accent4"/>
          </a:solidFill>
        </p:spPr>
        <p:txBody>
          <a:bodyPr anchor="ctr">
            <a:normAutofit/>
          </a:bodyPr>
          <a:lstStyle>
            <a:lvl1pPr marL="0" indent="0" algn="ctr">
              <a:buNone/>
              <a:defRPr sz="2400" b="1" baseline="0">
                <a:solidFill>
                  <a:schemeClr val="bg1"/>
                </a:solidFill>
              </a:defRPr>
            </a:lvl1pPr>
          </a:lstStyle>
          <a:p>
            <a:pPr lvl="0"/>
            <a:r>
              <a:rPr lang="en-US" smtClean="0"/>
              <a:t>Title 2</a:t>
            </a:r>
            <a:endParaRPr lang="en-US"/>
          </a:p>
        </p:txBody>
      </p:sp>
      <p:sp>
        <p:nvSpPr>
          <p:cNvPr id="51" name="Text Placeholder 11"/>
          <p:cNvSpPr>
            <a:spLocks noGrp="1"/>
          </p:cNvSpPr>
          <p:nvPr>
            <p:ph type="body" sz="quarter" idx="16" hasCustomPrompt="1"/>
          </p:nvPr>
        </p:nvSpPr>
        <p:spPr>
          <a:xfrm>
            <a:off x="2633838" y="3945895"/>
            <a:ext cx="2514600" cy="2167128"/>
          </a:xfrm>
          <a:prstGeom prst="hexagon">
            <a:avLst/>
          </a:prstGeom>
          <a:solidFill>
            <a:schemeClr val="accent2"/>
          </a:solidFill>
        </p:spPr>
        <p:txBody>
          <a:bodyPr anchor="ctr">
            <a:normAutofit/>
          </a:bodyPr>
          <a:lstStyle>
            <a:lvl1pPr marL="0" indent="0" algn="ctr">
              <a:buNone/>
              <a:defRPr sz="2400" b="1" baseline="0">
                <a:solidFill>
                  <a:schemeClr val="bg1"/>
                </a:solidFill>
              </a:defRPr>
            </a:lvl1pPr>
          </a:lstStyle>
          <a:p>
            <a:pPr lvl="0"/>
            <a:r>
              <a:rPr lang="en-US" smtClean="0"/>
              <a:t>Title 3</a:t>
            </a:r>
            <a:endParaRPr lang="en-US"/>
          </a:p>
        </p:txBody>
      </p:sp>
      <p:sp>
        <p:nvSpPr>
          <p:cNvPr id="52" name="Text Placeholder 11"/>
          <p:cNvSpPr>
            <a:spLocks noGrp="1"/>
          </p:cNvSpPr>
          <p:nvPr>
            <p:ph type="body" sz="quarter" idx="17" hasCustomPrompt="1"/>
          </p:nvPr>
        </p:nvSpPr>
        <p:spPr>
          <a:xfrm>
            <a:off x="7043562" y="3945895"/>
            <a:ext cx="2514600" cy="2167128"/>
          </a:xfrm>
          <a:prstGeom prst="hexagon">
            <a:avLst/>
          </a:prstGeom>
          <a:solidFill>
            <a:schemeClr val="accent5"/>
          </a:solidFill>
        </p:spPr>
        <p:txBody>
          <a:bodyPr anchor="ctr">
            <a:normAutofit/>
          </a:bodyPr>
          <a:lstStyle>
            <a:lvl1pPr marL="0" indent="0" algn="ctr">
              <a:buNone/>
              <a:defRPr sz="2400" b="1" baseline="0">
                <a:solidFill>
                  <a:schemeClr val="bg1"/>
                </a:solidFill>
              </a:defRPr>
            </a:lvl1pPr>
          </a:lstStyle>
          <a:p>
            <a:pPr lvl="0"/>
            <a:r>
              <a:rPr lang="en-US" smtClean="0"/>
              <a:t>Title 4</a:t>
            </a:r>
            <a:endParaRPr lang="en-US"/>
          </a:p>
        </p:txBody>
      </p:sp>
      <p:sp>
        <p:nvSpPr>
          <p:cNvPr id="14" name="Text Placeholder 13"/>
          <p:cNvSpPr>
            <a:spLocks noGrp="1"/>
          </p:cNvSpPr>
          <p:nvPr>
            <p:ph type="body" sz="quarter" idx="18" hasCustomPrompt="1"/>
          </p:nvPr>
        </p:nvSpPr>
        <p:spPr>
          <a:xfrm>
            <a:off x="201051" y="1533015"/>
            <a:ext cx="2279650" cy="2165188"/>
          </a:xfrm>
        </p:spPr>
        <p:txBody>
          <a:bodyPr>
            <a:normAutofit/>
          </a:bodyPr>
          <a:lstStyle>
            <a:lvl1pPr>
              <a:defRPr sz="1400" baseline="0">
                <a:solidFill>
                  <a:schemeClr val="accent1">
                    <a:lumMod val="75000"/>
                  </a:schemeClr>
                </a:solidFill>
              </a:defRPr>
            </a:lvl1pPr>
          </a:lstStyle>
          <a:p>
            <a:pPr lvl="0"/>
            <a:r>
              <a:rPr lang="en-US" smtClean="0"/>
              <a:t>List items for Title 1</a:t>
            </a:r>
            <a:endParaRPr lang="en-US"/>
          </a:p>
        </p:txBody>
      </p:sp>
      <p:sp>
        <p:nvSpPr>
          <p:cNvPr id="54" name="Text Placeholder 13"/>
          <p:cNvSpPr>
            <a:spLocks noGrp="1"/>
          </p:cNvSpPr>
          <p:nvPr>
            <p:ph type="body" sz="quarter" idx="20" hasCustomPrompt="1"/>
          </p:nvPr>
        </p:nvSpPr>
        <p:spPr>
          <a:xfrm>
            <a:off x="5305188" y="1283385"/>
            <a:ext cx="1581623" cy="1452164"/>
          </a:xfrm>
        </p:spPr>
        <p:txBody>
          <a:bodyPr>
            <a:normAutofit/>
          </a:bodyPr>
          <a:lstStyle>
            <a:lvl1pPr>
              <a:defRPr sz="1400" baseline="0">
                <a:solidFill>
                  <a:schemeClr val="accent3">
                    <a:lumMod val="75000"/>
                  </a:schemeClr>
                </a:solidFill>
              </a:defRPr>
            </a:lvl1pPr>
          </a:lstStyle>
          <a:p>
            <a:pPr lvl="0"/>
            <a:r>
              <a:rPr lang="en-US" smtClean="0"/>
              <a:t>List items for TITLE</a:t>
            </a:r>
            <a:endParaRPr lang="en-US"/>
          </a:p>
        </p:txBody>
      </p:sp>
      <p:sp>
        <p:nvSpPr>
          <p:cNvPr id="55" name="Text Placeholder 13"/>
          <p:cNvSpPr>
            <a:spLocks noGrp="1"/>
          </p:cNvSpPr>
          <p:nvPr>
            <p:ph type="body" sz="quarter" idx="21" hasCustomPrompt="1"/>
          </p:nvPr>
        </p:nvSpPr>
        <p:spPr>
          <a:xfrm>
            <a:off x="9714912" y="1533014"/>
            <a:ext cx="2279650" cy="2165189"/>
          </a:xfrm>
        </p:spPr>
        <p:txBody>
          <a:bodyPr>
            <a:normAutofit/>
          </a:bodyPr>
          <a:lstStyle>
            <a:lvl1pPr>
              <a:defRPr sz="1400" baseline="0">
                <a:solidFill>
                  <a:schemeClr val="accent4">
                    <a:lumMod val="75000"/>
                  </a:schemeClr>
                </a:solidFill>
              </a:defRPr>
            </a:lvl1pPr>
          </a:lstStyle>
          <a:p>
            <a:pPr lvl="0"/>
            <a:r>
              <a:rPr lang="en-US" smtClean="0"/>
              <a:t>List items for Title 2</a:t>
            </a:r>
            <a:endParaRPr lang="en-US"/>
          </a:p>
        </p:txBody>
      </p:sp>
      <p:sp>
        <p:nvSpPr>
          <p:cNvPr id="56" name="Text Placeholder 13"/>
          <p:cNvSpPr>
            <a:spLocks noGrp="1"/>
          </p:cNvSpPr>
          <p:nvPr>
            <p:ph type="body" sz="quarter" idx="22" hasCustomPrompt="1"/>
          </p:nvPr>
        </p:nvSpPr>
        <p:spPr>
          <a:xfrm>
            <a:off x="201051" y="3957340"/>
            <a:ext cx="2279650" cy="2165188"/>
          </a:xfrm>
        </p:spPr>
        <p:txBody>
          <a:bodyPr>
            <a:normAutofit/>
          </a:bodyPr>
          <a:lstStyle>
            <a:lvl1pPr>
              <a:defRPr sz="1400" baseline="0"/>
            </a:lvl1pPr>
          </a:lstStyle>
          <a:p>
            <a:pPr lvl="0"/>
            <a:r>
              <a:rPr lang="en-US" smtClean="0"/>
              <a:t>List items for Title 3</a:t>
            </a:r>
            <a:endParaRPr lang="en-US"/>
          </a:p>
        </p:txBody>
      </p:sp>
      <p:sp>
        <p:nvSpPr>
          <p:cNvPr id="57" name="Text Placeholder 13"/>
          <p:cNvSpPr>
            <a:spLocks noGrp="1"/>
          </p:cNvSpPr>
          <p:nvPr>
            <p:ph type="body" sz="quarter" idx="23" hasCustomPrompt="1"/>
          </p:nvPr>
        </p:nvSpPr>
        <p:spPr>
          <a:xfrm>
            <a:off x="9714912" y="3957339"/>
            <a:ext cx="2279650" cy="2165189"/>
          </a:xfrm>
        </p:spPr>
        <p:txBody>
          <a:bodyPr>
            <a:normAutofit/>
          </a:bodyPr>
          <a:lstStyle>
            <a:lvl1pPr>
              <a:defRPr sz="1400" baseline="0">
                <a:solidFill>
                  <a:schemeClr val="accent5"/>
                </a:solidFill>
              </a:defRPr>
            </a:lvl1pPr>
          </a:lstStyle>
          <a:p>
            <a:pPr lvl="0"/>
            <a:r>
              <a:rPr lang="en-US" smtClean="0"/>
              <a:t>List items for Title 4</a:t>
            </a:r>
            <a:endParaRPr lang="en-US"/>
          </a:p>
        </p:txBody>
      </p:sp>
      <p:sp>
        <p:nvSpPr>
          <p:cNvPr id="63" name="Text Placeholder 13"/>
          <p:cNvSpPr>
            <a:spLocks noGrp="1"/>
          </p:cNvSpPr>
          <p:nvPr>
            <p:ph type="body" sz="quarter" idx="24" hasCustomPrompt="1"/>
          </p:nvPr>
        </p:nvSpPr>
        <p:spPr>
          <a:xfrm>
            <a:off x="5305188" y="4958177"/>
            <a:ext cx="1581623" cy="1452164"/>
          </a:xfrm>
        </p:spPr>
        <p:txBody>
          <a:bodyPr>
            <a:normAutofit/>
          </a:bodyPr>
          <a:lstStyle>
            <a:lvl1pPr>
              <a:defRPr sz="1400" baseline="0">
                <a:solidFill>
                  <a:schemeClr val="accent3">
                    <a:lumMod val="75000"/>
                  </a:schemeClr>
                </a:solidFill>
              </a:defRPr>
            </a:lvl1pPr>
          </a:lstStyle>
          <a:p>
            <a:pPr lvl="0"/>
            <a:r>
              <a:rPr lang="en-US" smtClean="0"/>
              <a:t>List items for TITLE</a:t>
            </a:r>
            <a:endParaRPr lang="en-US"/>
          </a:p>
        </p:txBody>
      </p:sp>
      <p:grpSp>
        <p:nvGrpSpPr>
          <p:cNvPr id="34" name="Group 33"/>
          <p:cNvGrpSpPr/>
          <p:nvPr userDrawn="1"/>
        </p:nvGrpSpPr>
        <p:grpSpPr>
          <a:xfrm>
            <a:off x="0" y="6766560"/>
            <a:ext cx="12192000" cy="91440"/>
            <a:chOff x="0" y="4480421"/>
            <a:chExt cx="12192000" cy="91440"/>
          </a:xfrm>
        </p:grpSpPr>
        <p:sp>
          <p:nvSpPr>
            <p:cNvPr id="36" name="Rectangle 3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334460346"/>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4 titles and list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99" name="Text Placeholder 13"/>
          <p:cNvSpPr>
            <a:spLocks noGrp="1"/>
          </p:cNvSpPr>
          <p:nvPr>
            <p:ph type="body" sz="quarter" idx="18" hasCustomPrompt="1"/>
          </p:nvPr>
        </p:nvSpPr>
        <p:spPr>
          <a:xfrm>
            <a:off x="301518" y="1533015"/>
            <a:ext cx="2279650" cy="2165188"/>
          </a:xfrm>
        </p:spPr>
        <p:txBody>
          <a:bodyPr tIns="640080">
            <a:normAutofit/>
          </a:bodyPr>
          <a:lstStyle>
            <a:lvl1pPr>
              <a:defRPr sz="1400" baseline="0">
                <a:solidFill>
                  <a:schemeClr val="accent1"/>
                </a:solidFill>
              </a:defRPr>
            </a:lvl1pPr>
          </a:lstStyle>
          <a:p>
            <a:pPr lvl="0"/>
            <a:r>
              <a:rPr lang="en-US" smtClean="0"/>
              <a:t>List items for Title 1</a:t>
            </a:r>
            <a:endParaRPr lang="en-US"/>
          </a:p>
        </p:txBody>
      </p:sp>
      <p:sp>
        <p:nvSpPr>
          <p:cNvPr id="100" name="Text Placeholder 13"/>
          <p:cNvSpPr>
            <a:spLocks noGrp="1"/>
          </p:cNvSpPr>
          <p:nvPr>
            <p:ph type="body" sz="quarter" idx="21" hasCustomPrompt="1"/>
          </p:nvPr>
        </p:nvSpPr>
        <p:spPr>
          <a:xfrm>
            <a:off x="9652448" y="1533014"/>
            <a:ext cx="2279650" cy="2165189"/>
          </a:xfrm>
        </p:spPr>
        <p:txBody>
          <a:bodyPr vert="horz" lIns="91440" tIns="640080" rIns="91440" bIns="45720" rtlCol="0">
            <a:normAutofit/>
          </a:bodyPr>
          <a:lstStyle>
            <a:lvl1pPr>
              <a:defRPr lang="en-US" sz="1400" baseline="0">
                <a:solidFill>
                  <a:schemeClr val="accent1"/>
                </a:solidFill>
              </a:defRPr>
            </a:lvl1pPr>
          </a:lstStyle>
          <a:p>
            <a:pPr lvl="0"/>
            <a:r>
              <a:rPr lang="en-US" smtClean="0"/>
              <a:t>List items for Title 2</a:t>
            </a:r>
            <a:endParaRPr lang="en-US"/>
          </a:p>
        </p:txBody>
      </p:sp>
      <p:sp>
        <p:nvSpPr>
          <p:cNvPr id="101" name="Text Placeholder 13"/>
          <p:cNvSpPr>
            <a:spLocks noGrp="1"/>
          </p:cNvSpPr>
          <p:nvPr>
            <p:ph type="body" sz="quarter" idx="22" hasCustomPrompt="1"/>
          </p:nvPr>
        </p:nvSpPr>
        <p:spPr>
          <a:xfrm>
            <a:off x="301518" y="3957340"/>
            <a:ext cx="2279650" cy="2165188"/>
          </a:xfrm>
        </p:spPr>
        <p:txBody>
          <a:bodyPr vert="horz" lIns="91440" tIns="640080" rIns="91440" bIns="45720" rtlCol="0">
            <a:normAutofit/>
          </a:bodyPr>
          <a:lstStyle>
            <a:lvl1pPr>
              <a:defRPr lang="en-US" sz="1400" baseline="0">
                <a:solidFill>
                  <a:schemeClr val="accent1"/>
                </a:solidFill>
              </a:defRPr>
            </a:lvl1pPr>
          </a:lstStyle>
          <a:p>
            <a:pPr lvl="0"/>
            <a:r>
              <a:rPr lang="en-US" smtClean="0"/>
              <a:t>List items for Title 3</a:t>
            </a:r>
            <a:endParaRPr lang="en-US"/>
          </a:p>
        </p:txBody>
      </p:sp>
      <p:sp>
        <p:nvSpPr>
          <p:cNvPr id="102" name="Text Placeholder 13"/>
          <p:cNvSpPr>
            <a:spLocks noGrp="1"/>
          </p:cNvSpPr>
          <p:nvPr>
            <p:ph type="body" sz="quarter" idx="23" hasCustomPrompt="1"/>
          </p:nvPr>
        </p:nvSpPr>
        <p:spPr>
          <a:xfrm>
            <a:off x="9652448" y="3957339"/>
            <a:ext cx="2279650" cy="2165189"/>
          </a:xfrm>
        </p:spPr>
        <p:txBody>
          <a:bodyPr vert="horz" lIns="91440" tIns="640080" rIns="91440" bIns="45720" rtlCol="0">
            <a:normAutofit/>
          </a:bodyPr>
          <a:lstStyle>
            <a:lvl1pPr>
              <a:defRPr lang="en-US" sz="1400" baseline="0">
                <a:solidFill>
                  <a:schemeClr val="accent1"/>
                </a:solidFill>
              </a:defRPr>
            </a:lvl1pPr>
          </a:lstStyle>
          <a:p>
            <a:pPr lvl="0"/>
            <a:r>
              <a:rPr lang="en-US" smtClean="0"/>
              <a:t>List items for Title 4</a:t>
            </a:r>
            <a:endParaRPr lang="en-US"/>
          </a:p>
        </p:txBody>
      </p:sp>
      <p:sp>
        <p:nvSpPr>
          <p:cNvPr id="106" name="Text Placeholder 12"/>
          <p:cNvSpPr>
            <a:spLocks noGrp="1"/>
          </p:cNvSpPr>
          <p:nvPr>
            <p:ph type="body" sz="quarter" idx="24" hasCustomPrompt="1"/>
          </p:nvPr>
        </p:nvSpPr>
        <p:spPr>
          <a:xfrm>
            <a:off x="301518" y="1533015"/>
            <a:ext cx="2279650" cy="496954"/>
          </a:xfrm>
          <a:solidFill>
            <a:schemeClr val="accent1"/>
          </a:solidFill>
          <a:ln>
            <a:noFill/>
          </a:ln>
        </p:spPr>
        <p:txBody>
          <a:bodyPr vert="horz" wrap="square" lIns="91440" tIns="45720" rIns="91440" bIns="45720" rtlCol="0" anchor="ctr">
            <a:noAutofit/>
          </a:bodyPr>
          <a:lstStyle>
            <a:lvl1pPr marL="228600" indent="-228600" algn="ctr">
              <a:buNone/>
              <a:defRPr lang="en-US" sz="1400" b="1" cap="all" baseline="0">
                <a:solidFill>
                  <a:schemeClr val="bg1"/>
                </a:solidFill>
              </a:defRPr>
            </a:lvl1pPr>
          </a:lstStyle>
          <a:p>
            <a:pPr marL="0" lvl="0" indent="0"/>
            <a:r>
              <a:rPr lang="en-US" smtClean="0"/>
              <a:t>Title 1</a:t>
            </a:r>
            <a:endParaRPr lang="en-US"/>
          </a:p>
        </p:txBody>
      </p:sp>
      <p:sp>
        <p:nvSpPr>
          <p:cNvPr id="107" name="Text Placeholder 12"/>
          <p:cNvSpPr>
            <a:spLocks noGrp="1"/>
          </p:cNvSpPr>
          <p:nvPr>
            <p:ph type="body" sz="quarter" idx="25" hasCustomPrompt="1"/>
          </p:nvPr>
        </p:nvSpPr>
        <p:spPr>
          <a:xfrm>
            <a:off x="301518" y="3957340"/>
            <a:ext cx="2279650" cy="496954"/>
          </a:xfrm>
          <a:solidFill>
            <a:schemeClr val="accent1"/>
          </a:solidFill>
          <a:ln>
            <a:noFill/>
          </a:ln>
        </p:spPr>
        <p:txBody>
          <a:bodyPr vert="horz" wrap="square" lIns="91440" tIns="45720" rIns="91440" bIns="45720" rtlCol="0" anchor="ctr">
            <a:noAutofit/>
          </a:bodyPr>
          <a:lstStyle>
            <a:lvl1pPr marL="228600" indent="-228600" algn="ctr">
              <a:buNone/>
              <a:defRPr lang="en-US" sz="1400" b="1" cap="all" baseline="0">
                <a:solidFill>
                  <a:schemeClr val="bg1"/>
                </a:solidFill>
              </a:defRPr>
            </a:lvl1pPr>
          </a:lstStyle>
          <a:p>
            <a:pPr marL="0" lvl="0" indent="0"/>
            <a:r>
              <a:rPr lang="en-US" smtClean="0"/>
              <a:t>Title 3</a:t>
            </a:r>
            <a:endParaRPr lang="en-US"/>
          </a:p>
        </p:txBody>
      </p:sp>
      <p:sp>
        <p:nvSpPr>
          <p:cNvPr id="108" name="Text Placeholder 12"/>
          <p:cNvSpPr>
            <a:spLocks noGrp="1"/>
          </p:cNvSpPr>
          <p:nvPr>
            <p:ph type="body" sz="quarter" idx="26" hasCustomPrompt="1"/>
          </p:nvPr>
        </p:nvSpPr>
        <p:spPr>
          <a:xfrm>
            <a:off x="9652448" y="1533014"/>
            <a:ext cx="2279650" cy="496954"/>
          </a:xfrm>
          <a:solidFill>
            <a:schemeClr val="accent1"/>
          </a:solidFill>
          <a:ln>
            <a:noFill/>
          </a:ln>
        </p:spPr>
        <p:txBody>
          <a:bodyPr vert="horz" wrap="square" lIns="91440" tIns="45720" rIns="91440" bIns="45720" rtlCol="0" anchor="ctr">
            <a:noAutofit/>
          </a:bodyPr>
          <a:lstStyle>
            <a:lvl1pPr marL="228600" indent="-228600" algn="ctr">
              <a:buNone/>
              <a:defRPr lang="en-US" sz="1400" b="1" cap="all" baseline="0">
                <a:solidFill>
                  <a:schemeClr val="bg1"/>
                </a:solidFill>
              </a:defRPr>
            </a:lvl1pPr>
          </a:lstStyle>
          <a:p>
            <a:pPr marL="0" lvl="0" indent="0"/>
            <a:r>
              <a:rPr lang="en-US" smtClean="0"/>
              <a:t>Title 2</a:t>
            </a:r>
            <a:endParaRPr lang="en-US"/>
          </a:p>
        </p:txBody>
      </p:sp>
      <p:sp>
        <p:nvSpPr>
          <p:cNvPr id="109" name="Text Placeholder 12"/>
          <p:cNvSpPr>
            <a:spLocks noGrp="1"/>
          </p:cNvSpPr>
          <p:nvPr>
            <p:ph type="body" sz="quarter" idx="27" hasCustomPrompt="1"/>
          </p:nvPr>
        </p:nvSpPr>
        <p:spPr>
          <a:xfrm>
            <a:off x="9652448" y="3957339"/>
            <a:ext cx="2279650" cy="496954"/>
          </a:xfrm>
          <a:solidFill>
            <a:schemeClr val="accent1"/>
          </a:solidFill>
          <a:ln>
            <a:noFill/>
          </a:ln>
        </p:spPr>
        <p:txBody>
          <a:bodyPr vert="horz" wrap="square" lIns="91440" tIns="45720" rIns="91440" bIns="45720" rtlCol="0" anchor="ctr">
            <a:noAutofit/>
          </a:bodyPr>
          <a:lstStyle>
            <a:lvl1pPr marL="228600" indent="-228600" algn="ctr">
              <a:buNone/>
              <a:defRPr lang="en-US" sz="1400" b="1" cap="all" baseline="0">
                <a:solidFill>
                  <a:schemeClr val="bg1"/>
                </a:solidFill>
              </a:defRPr>
            </a:lvl1pPr>
          </a:lstStyle>
          <a:p>
            <a:pPr marL="0" lvl="0" indent="0"/>
            <a:r>
              <a:rPr lang="en-US" smtClean="0"/>
              <a:t>Title 4</a:t>
            </a:r>
            <a:endParaRPr lang="en-US"/>
          </a:p>
        </p:txBody>
      </p:sp>
      <p:grpSp>
        <p:nvGrpSpPr>
          <p:cNvPr id="24" name="Group 23"/>
          <p:cNvGrpSpPr/>
          <p:nvPr userDrawn="1"/>
        </p:nvGrpSpPr>
        <p:grpSpPr>
          <a:xfrm>
            <a:off x="0" y="6766560"/>
            <a:ext cx="12192000" cy="91440"/>
            <a:chOff x="0" y="4480421"/>
            <a:chExt cx="12192000" cy="91440"/>
          </a:xfrm>
        </p:grpSpPr>
        <p:sp>
          <p:nvSpPr>
            <p:cNvPr id="25" name="Rectangle 2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86009302"/>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matrix with title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24" name="Text Placeholder 13"/>
          <p:cNvSpPr>
            <a:spLocks noGrp="1"/>
          </p:cNvSpPr>
          <p:nvPr>
            <p:ph type="body" sz="quarter" idx="18" hasCustomPrompt="1"/>
          </p:nvPr>
        </p:nvSpPr>
        <p:spPr>
          <a:xfrm>
            <a:off x="1275617" y="2275983"/>
            <a:ext cx="4488882" cy="1667734"/>
          </a:xfrm>
        </p:spPr>
        <p:txBody>
          <a:bodyPr tIns="640080">
            <a:normAutofit/>
          </a:bodyPr>
          <a:lstStyle>
            <a:lvl1pPr>
              <a:defRPr sz="1400" baseline="0">
                <a:solidFill>
                  <a:schemeClr val="accent1"/>
                </a:solidFill>
              </a:defRPr>
            </a:lvl1pPr>
          </a:lstStyle>
          <a:p>
            <a:pPr lvl="0"/>
            <a:r>
              <a:rPr lang="en-US" smtClean="0"/>
              <a:t>List items for Title 1</a:t>
            </a:r>
            <a:endParaRPr lang="en-US"/>
          </a:p>
        </p:txBody>
      </p:sp>
      <p:sp>
        <p:nvSpPr>
          <p:cNvPr id="25" name="Text Placeholder 13"/>
          <p:cNvSpPr>
            <a:spLocks noGrp="1"/>
          </p:cNvSpPr>
          <p:nvPr>
            <p:ph type="body" sz="quarter" idx="21" hasCustomPrompt="1"/>
          </p:nvPr>
        </p:nvSpPr>
        <p:spPr>
          <a:xfrm>
            <a:off x="6486966" y="2275982"/>
            <a:ext cx="4488882" cy="1667735"/>
          </a:xfrm>
        </p:spPr>
        <p:txBody>
          <a:bodyPr vert="horz" lIns="91440" tIns="640080" rIns="91440" bIns="45720" rtlCol="0">
            <a:normAutofit/>
          </a:bodyPr>
          <a:lstStyle>
            <a:lvl1pPr>
              <a:defRPr lang="en-US" sz="1400" baseline="0">
                <a:solidFill>
                  <a:schemeClr val="tx2"/>
                </a:solidFill>
              </a:defRPr>
            </a:lvl1pPr>
          </a:lstStyle>
          <a:p>
            <a:pPr lvl="0"/>
            <a:r>
              <a:rPr lang="en-US" smtClean="0"/>
              <a:t>List items for Title 2</a:t>
            </a:r>
            <a:endParaRPr lang="en-US"/>
          </a:p>
        </p:txBody>
      </p:sp>
      <p:sp>
        <p:nvSpPr>
          <p:cNvPr id="26" name="Text Placeholder 13"/>
          <p:cNvSpPr>
            <a:spLocks noGrp="1"/>
          </p:cNvSpPr>
          <p:nvPr>
            <p:ph type="body" sz="quarter" idx="22" hasCustomPrompt="1"/>
          </p:nvPr>
        </p:nvSpPr>
        <p:spPr>
          <a:xfrm>
            <a:off x="1275617" y="4469484"/>
            <a:ext cx="4488882" cy="1667734"/>
          </a:xfrm>
        </p:spPr>
        <p:txBody>
          <a:bodyPr vert="horz" lIns="91440" tIns="640080" rIns="91440" bIns="45720" rtlCol="0">
            <a:normAutofit/>
          </a:bodyPr>
          <a:lstStyle>
            <a:lvl1pPr>
              <a:defRPr lang="en-US" sz="1400" baseline="0">
                <a:solidFill>
                  <a:schemeClr val="accent3"/>
                </a:solidFill>
              </a:defRPr>
            </a:lvl1pPr>
          </a:lstStyle>
          <a:p>
            <a:pPr lvl="0"/>
            <a:r>
              <a:rPr lang="en-US" smtClean="0"/>
              <a:t>List items for Title 3</a:t>
            </a:r>
            <a:endParaRPr lang="en-US"/>
          </a:p>
        </p:txBody>
      </p:sp>
      <p:sp>
        <p:nvSpPr>
          <p:cNvPr id="27" name="Text Placeholder 13"/>
          <p:cNvSpPr>
            <a:spLocks noGrp="1"/>
          </p:cNvSpPr>
          <p:nvPr>
            <p:ph type="body" sz="quarter" idx="23" hasCustomPrompt="1"/>
          </p:nvPr>
        </p:nvSpPr>
        <p:spPr>
          <a:xfrm>
            <a:off x="6486966" y="4469483"/>
            <a:ext cx="4488882" cy="1667735"/>
          </a:xfrm>
        </p:spPr>
        <p:txBody>
          <a:bodyPr vert="horz" lIns="91440" tIns="640080" rIns="91440" bIns="45720" rtlCol="0">
            <a:normAutofit/>
          </a:bodyPr>
          <a:lstStyle>
            <a:lvl1pPr>
              <a:defRPr lang="en-US" sz="1400" baseline="0">
                <a:solidFill>
                  <a:schemeClr val="accent4"/>
                </a:solidFill>
              </a:defRPr>
            </a:lvl1pPr>
          </a:lstStyle>
          <a:p>
            <a:pPr lvl="0"/>
            <a:r>
              <a:rPr lang="en-US" smtClean="0"/>
              <a:t>List items for Title 4</a:t>
            </a:r>
            <a:endParaRPr lang="en-US"/>
          </a:p>
        </p:txBody>
      </p:sp>
      <p:sp>
        <p:nvSpPr>
          <p:cNvPr id="28" name="Text Placeholder 12"/>
          <p:cNvSpPr>
            <a:spLocks noGrp="1"/>
          </p:cNvSpPr>
          <p:nvPr>
            <p:ph type="body" sz="quarter" idx="24" hasCustomPrompt="1"/>
          </p:nvPr>
        </p:nvSpPr>
        <p:spPr>
          <a:xfrm>
            <a:off x="1275617" y="2275983"/>
            <a:ext cx="4488882" cy="496954"/>
          </a:xfrm>
          <a:solidFill>
            <a:schemeClr val="accent1"/>
          </a:solidFill>
          <a:ln>
            <a:no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Title 1</a:t>
            </a:r>
            <a:endParaRPr lang="en-US"/>
          </a:p>
        </p:txBody>
      </p:sp>
      <p:sp>
        <p:nvSpPr>
          <p:cNvPr id="29" name="Text Placeholder 12"/>
          <p:cNvSpPr>
            <a:spLocks noGrp="1"/>
          </p:cNvSpPr>
          <p:nvPr>
            <p:ph type="body" sz="quarter" idx="25" hasCustomPrompt="1"/>
          </p:nvPr>
        </p:nvSpPr>
        <p:spPr>
          <a:xfrm>
            <a:off x="1275617" y="4469484"/>
            <a:ext cx="4488882" cy="496954"/>
          </a:xfrm>
          <a:solidFill>
            <a:schemeClr val="accent3"/>
          </a:solidFill>
          <a:ln>
            <a:no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Title 3</a:t>
            </a:r>
            <a:endParaRPr lang="en-US"/>
          </a:p>
        </p:txBody>
      </p:sp>
      <p:sp>
        <p:nvSpPr>
          <p:cNvPr id="30" name="Text Placeholder 12"/>
          <p:cNvSpPr>
            <a:spLocks noGrp="1"/>
          </p:cNvSpPr>
          <p:nvPr>
            <p:ph type="body" sz="quarter" idx="26" hasCustomPrompt="1"/>
          </p:nvPr>
        </p:nvSpPr>
        <p:spPr>
          <a:xfrm>
            <a:off x="6486966" y="2275982"/>
            <a:ext cx="4488882" cy="496954"/>
          </a:xfrm>
          <a:solidFill>
            <a:schemeClr val="accent2"/>
          </a:solidFill>
          <a:ln>
            <a:no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Title 2</a:t>
            </a:r>
            <a:endParaRPr lang="en-US"/>
          </a:p>
        </p:txBody>
      </p:sp>
      <p:sp>
        <p:nvSpPr>
          <p:cNvPr id="31" name="Text Placeholder 12"/>
          <p:cNvSpPr>
            <a:spLocks noGrp="1"/>
          </p:cNvSpPr>
          <p:nvPr>
            <p:ph type="body" sz="quarter" idx="27" hasCustomPrompt="1"/>
          </p:nvPr>
        </p:nvSpPr>
        <p:spPr>
          <a:xfrm>
            <a:off x="6486966" y="4469483"/>
            <a:ext cx="4488882" cy="496954"/>
          </a:xfrm>
          <a:solidFill>
            <a:schemeClr val="accent4"/>
          </a:solidFill>
          <a:ln>
            <a:no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Title 4</a:t>
            </a:r>
            <a:endParaRPr lang="en-US"/>
          </a:p>
        </p:txBody>
      </p:sp>
      <p:grpSp>
        <p:nvGrpSpPr>
          <p:cNvPr id="32" name="Group 31"/>
          <p:cNvGrpSpPr/>
          <p:nvPr userDrawn="1"/>
        </p:nvGrpSpPr>
        <p:grpSpPr>
          <a:xfrm>
            <a:off x="1155573" y="2173119"/>
            <a:ext cx="9880854" cy="4123944"/>
            <a:chOff x="1155573" y="2173119"/>
            <a:chExt cx="9880854" cy="4123944"/>
          </a:xfrm>
        </p:grpSpPr>
        <p:cxnSp>
          <p:nvCxnSpPr>
            <p:cNvPr id="10" name="Straight Connector 9"/>
            <p:cNvCxnSpPr/>
            <p:nvPr userDrawn="1"/>
          </p:nvCxnSpPr>
          <p:spPr>
            <a:xfrm>
              <a:off x="6096000" y="2173119"/>
              <a:ext cx="0" cy="4123944"/>
            </a:xfrm>
            <a:prstGeom prst="line">
              <a:avLst/>
            </a:prstGeom>
            <a:ln w="28575">
              <a:solidFill>
                <a:schemeClr val="tx2">
                  <a:lumMod val="40000"/>
                  <a:lumOff val="6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1155573" y="4235091"/>
              <a:ext cx="9880854" cy="0"/>
            </a:xfrm>
            <a:prstGeom prst="line">
              <a:avLst/>
            </a:prstGeom>
            <a:ln w="28575">
              <a:solidFill>
                <a:schemeClr val="tx2">
                  <a:lumMod val="40000"/>
                  <a:lumOff val="6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 name="Text Placeholder 15"/>
          <p:cNvSpPr>
            <a:spLocks noGrp="1"/>
          </p:cNvSpPr>
          <p:nvPr>
            <p:ph type="body" sz="quarter" idx="28" hasCustomPrompt="1"/>
          </p:nvPr>
        </p:nvSpPr>
        <p:spPr>
          <a:xfrm rot="16200000">
            <a:off x="-1475587" y="3897026"/>
            <a:ext cx="3861238" cy="619151"/>
          </a:xfrm>
        </p:spPr>
        <p:txBody>
          <a:bodyPr anchor="ctr"/>
          <a:lstStyle>
            <a:lvl1pPr marL="0" indent="0" algn="ctr">
              <a:buNone/>
              <a:defRPr cap="all" baseline="0"/>
            </a:lvl1pPr>
          </a:lstStyle>
          <a:p>
            <a:pPr lvl="0"/>
            <a:r>
              <a:rPr lang="en-US" smtClean="0"/>
              <a:t>Title</a:t>
            </a:r>
            <a:endParaRPr lang="en-US"/>
          </a:p>
        </p:txBody>
      </p:sp>
      <p:sp>
        <p:nvSpPr>
          <p:cNvPr id="40" name="Text Placeholder 15"/>
          <p:cNvSpPr>
            <a:spLocks noGrp="1"/>
          </p:cNvSpPr>
          <p:nvPr>
            <p:ph type="body" sz="quarter" idx="29" hasCustomPrompt="1"/>
          </p:nvPr>
        </p:nvSpPr>
        <p:spPr>
          <a:xfrm>
            <a:off x="1275617" y="1888239"/>
            <a:ext cx="4488882" cy="387743"/>
          </a:xfrm>
        </p:spPr>
        <p:txBody>
          <a:bodyPr anchor="ctr">
            <a:noAutofit/>
          </a:bodyPr>
          <a:lstStyle>
            <a:lvl1pPr marL="0" indent="0" algn="ctr">
              <a:buNone/>
              <a:defRPr sz="2000"/>
            </a:lvl1pPr>
          </a:lstStyle>
          <a:p>
            <a:pPr lvl="0"/>
            <a:r>
              <a:rPr lang="en-US" smtClean="0"/>
              <a:t>Subtitle</a:t>
            </a:r>
            <a:endParaRPr lang="en-US"/>
          </a:p>
        </p:txBody>
      </p:sp>
      <p:sp>
        <p:nvSpPr>
          <p:cNvPr id="41" name="Text Placeholder 15"/>
          <p:cNvSpPr>
            <a:spLocks noGrp="1"/>
          </p:cNvSpPr>
          <p:nvPr>
            <p:ph type="body" sz="quarter" idx="30" hasCustomPrompt="1"/>
          </p:nvPr>
        </p:nvSpPr>
        <p:spPr>
          <a:xfrm>
            <a:off x="1275616" y="1209788"/>
            <a:ext cx="9700231" cy="619151"/>
          </a:xfrm>
        </p:spPr>
        <p:txBody>
          <a:bodyPr anchor="ctr"/>
          <a:lstStyle>
            <a:lvl1pPr marL="0" indent="0" algn="ctr">
              <a:buNone/>
              <a:defRPr cap="all" baseline="0"/>
            </a:lvl1pPr>
          </a:lstStyle>
          <a:p>
            <a:pPr lvl="0"/>
            <a:r>
              <a:rPr lang="en-US" smtClean="0"/>
              <a:t>Title</a:t>
            </a:r>
            <a:endParaRPr lang="en-US"/>
          </a:p>
        </p:txBody>
      </p:sp>
      <p:sp>
        <p:nvSpPr>
          <p:cNvPr id="42" name="Text Placeholder 15"/>
          <p:cNvSpPr>
            <a:spLocks noGrp="1"/>
          </p:cNvSpPr>
          <p:nvPr>
            <p:ph type="body" sz="quarter" idx="31" hasCustomPrompt="1"/>
          </p:nvPr>
        </p:nvSpPr>
        <p:spPr>
          <a:xfrm>
            <a:off x="6486966" y="1888239"/>
            <a:ext cx="4488882" cy="387743"/>
          </a:xfrm>
        </p:spPr>
        <p:txBody>
          <a:bodyPr anchor="ctr">
            <a:noAutofit/>
          </a:bodyPr>
          <a:lstStyle>
            <a:lvl1pPr marL="0" indent="0" algn="ctr">
              <a:buNone/>
              <a:defRPr sz="2000"/>
            </a:lvl1pPr>
          </a:lstStyle>
          <a:p>
            <a:pPr lvl="0"/>
            <a:r>
              <a:rPr lang="en-US" smtClean="0"/>
              <a:t>Subtitle</a:t>
            </a:r>
            <a:endParaRPr lang="en-US"/>
          </a:p>
        </p:txBody>
      </p:sp>
      <p:sp>
        <p:nvSpPr>
          <p:cNvPr id="44" name="Text Placeholder 15"/>
          <p:cNvSpPr>
            <a:spLocks noGrp="1"/>
          </p:cNvSpPr>
          <p:nvPr>
            <p:ph type="body" sz="quarter" idx="32" hasCustomPrompt="1"/>
          </p:nvPr>
        </p:nvSpPr>
        <p:spPr>
          <a:xfrm rot="16200000">
            <a:off x="186245" y="2915977"/>
            <a:ext cx="1667735" cy="387743"/>
          </a:xfrm>
        </p:spPr>
        <p:txBody>
          <a:bodyPr anchor="ctr">
            <a:noAutofit/>
          </a:bodyPr>
          <a:lstStyle>
            <a:lvl1pPr marL="0" indent="0" algn="ctr">
              <a:buNone/>
              <a:defRPr sz="2000"/>
            </a:lvl1pPr>
          </a:lstStyle>
          <a:p>
            <a:pPr lvl="0"/>
            <a:r>
              <a:rPr lang="en-US" smtClean="0"/>
              <a:t>Subtitle</a:t>
            </a:r>
            <a:endParaRPr lang="en-US"/>
          </a:p>
        </p:txBody>
      </p:sp>
      <p:sp>
        <p:nvSpPr>
          <p:cNvPr id="45" name="Text Placeholder 15"/>
          <p:cNvSpPr>
            <a:spLocks noGrp="1"/>
          </p:cNvSpPr>
          <p:nvPr>
            <p:ph type="body" sz="quarter" idx="33" hasCustomPrompt="1"/>
          </p:nvPr>
        </p:nvSpPr>
        <p:spPr>
          <a:xfrm rot="16200000">
            <a:off x="186244" y="5109479"/>
            <a:ext cx="1667735" cy="387743"/>
          </a:xfrm>
        </p:spPr>
        <p:txBody>
          <a:bodyPr anchor="ctr">
            <a:noAutofit/>
          </a:bodyPr>
          <a:lstStyle>
            <a:lvl1pPr marL="0" indent="0" algn="ctr">
              <a:buNone/>
              <a:defRPr sz="2000"/>
            </a:lvl1pPr>
          </a:lstStyle>
          <a:p>
            <a:pPr lvl="0"/>
            <a:r>
              <a:rPr lang="en-US" smtClean="0"/>
              <a:t>Subtitle</a:t>
            </a:r>
            <a:endParaRPr lang="en-US"/>
          </a:p>
        </p:txBody>
      </p:sp>
      <p:sp>
        <p:nvSpPr>
          <p:cNvPr id="17" name="Oval 16"/>
          <p:cNvSpPr/>
          <p:nvPr userDrawn="1"/>
        </p:nvSpPr>
        <p:spPr>
          <a:xfrm>
            <a:off x="5917678" y="4056769"/>
            <a:ext cx="356644" cy="356644"/>
          </a:xfrm>
          <a:prstGeom prst="ellipse">
            <a:avLst/>
          </a:prstGeom>
          <a:solidFill>
            <a:schemeClr val="bg1"/>
          </a:solidFill>
          <a:ln w="28575">
            <a:solidFill>
              <a:schemeClr val="tx2">
                <a:lumMod val="40000"/>
                <a:lumOff val="6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34" name="Group 33"/>
          <p:cNvGrpSpPr/>
          <p:nvPr userDrawn="1"/>
        </p:nvGrpSpPr>
        <p:grpSpPr>
          <a:xfrm>
            <a:off x="0" y="6766560"/>
            <a:ext cx="12192000" cy="91440"/>
            <a:chOff x="0" y="4480421"/>
            <a:chExt cx="12192000" cy="91440"/>
          </a:xfrm>
        </p:grpSpPr>
        <p:sp>
          <p:nvSpPr>
            <p:cNvPr id="35" name="Rectangle 3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92875299"/>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3x3 matrix">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26" name="Text Placeholder 13"/>
          <p:cNvSpPr>
            <a:spLocks noGrp="1"/>
          </p:cNvSpPr>
          <p:nvPr>
            <p:ph type="body" sz="quarter" idx="22" hasCustomPrompt="1"/>
          </p:nvPr>
        </p:nvSpPr>
        <p:spPr>
          <a:xfrm>
            <a:off x="1275616" y="4902777"/>
            <a:ext cx="3108960" cy="1234440"/>
          </a:xfrm>
        </p:spPr>
        <p:txBody>
          <a:bodyPr vert="horz" lIns="91440" tIns="365760" rIns="91440" bIns="45720" rtlCol="0">
            <a:normAutofit/>
          </a:bodyPr>
          <a:lstStyle>
            <a:lvl1pPr>
              <a:defRPr lang="en-US" sz="1400" baseline="0">
                <a:solidFill>
                  <a:schemeClr val="bg2">
                    <a:lumMod val="75000"/>
                  </a:schemeClr>
                </a:solidFill>
              </a:defRPr>
            </a:lvl1pPr>
          </a:lstStyle>
          <a:p>
            <a:pPr lvl="0"/>
            <a:r>
              <a:rPr lang="en-US" smtClean="0"/>
              <a:t>List items</a:t>
            </a:r>
            <a:endParaRPr lang="en-US"/>
          </a:p>
        </p:txBody>
      </p:sp>
      <p:sp>
        <p:nvSpPr>
          <p:cNvPr id="16" name="Text Placeholder 15"/>
          <p:cNvSpPr>
            <a:spLocks noGrp="1"/>
          </p:cNvSpPr>
          <p:nvPr>
            <p:ph type="body" sz="quarter" idx="28" hasCustomPrompt="1"/>
          </p:nvPr>
        </p:nvSpPr>
        <p:spPr>
          <a:xfrm rot="16200000">
            <a:off x="-1475587" y="3897026"/>
            <a:ext cx="3861238" cy="619151"/>
          </a:xfrm>
        </p:spPr>
        <p:txBody>
          <a:bodyPr anchor="ctr"/>
          <a:lstStyle>
            <a:lvl1pPr marL="0" indent="0" algn="ctr">
              <a:buNone/>
              <a:defRPr cap="all" baseline="0"/>
            </a:lvl1pPr>
          </a:lstStyle>
          <a:p>
            <a:pPr lvl="0"/>
            <a:r>
              <a:rPr lang="en-US" smtClean="0"/>
              <a:t>Title</a:t>
            </a:r>
            <a:endParaRPr lang="en-US"/>
          </a:p>
        </p:txBody>
      </p:sp>
      <p:sp>
        <p:nvSpPr>
          <p:cNvPr id="40" name="Text Placeholder 15"/>
          <p:cNvSpPr>
            <a:spLocks noGrp="1"/>
          </p:cNvSpPr>
          <p:nvPr>
            <p:ph type="body" sz="quarter" idx="29" hasCustomPrompt="1"/>
          </p:nvPr>
        </p:nvSpPr>
        <p:spPr>
          <a:xfrm>
            <a:off x="1275617" y="1860807"/>
            <a:ext cx="3108960" cy="387743"/>
          </a:xfrm>
        </p:spPr>
        <p:txBody>
          <a:bodyPr anchor="ctr">
            <a:noAutofit/>
          </a:bodyPr>
          <a:lstStyle>
            <a:lvl1pPr marL="0" indent="0" algn="ctr">
              <a:buNone/>
              <a:defRPr sz="2000"/>
            </a:lvl1pPr>
          </a:lstStyle>
          <a:p>
            <a:pPr lvl="0"/>
            <a:r>
              <a:rPr lang="en-US" smtClean="0"/>
              <a:t>Subtitle</a:t>
            </a:r>
            <a:endParaRPr lang="en-US"/>
          </a:p>
        </p:txBody>
      </p:sp>
      <p:sp>
        <p:nvSpPr>
          <p:cNvPr id="41" name="Text Placeholder 15"/>
          <p:cNvSpPr>
            <a:spLocks noGrp="1"/>
          </p:cNvSpPr>
          <p:nvPr>
            <p:ph type="body" sz="quarter" idx="30" hasCustomPrompt="1"/>
          </p:nvPr>
        </p:nvSpPr>
        <p:spPr>
          <a:xfrm>
            <a:off x="1275616" y="1209788"/>
            <a:ext cx="9700232" cy="619151"/>
          </a:xfrm>
        </p:spPr>
        <p:txBody>
          <a:bodyPr anchor="ctr"/>
          <a:lstStyle>
            <a:lvl1pPr marL="0" indent="0" algn="ctr">
              <a:buNone/>
              <a:defRPr cap="all" baseline="0"/>
            </a:lvl1pPr>
          </a:lstStyle>
          <a:p>
            <a:pPr lvl="0"/>
            <a:r>
              <a:rPr lang="en-US" smtClean="0"/>
              <a:t>Title</a:t>
            </a:r>
            <a:endParaRPr lang="en-US"/>
          </a:p>
        </p:txBody>
      </p:sp>
      <p:sp>
        <p:nvSpPr>
          <p:cNvPr id="42" name="Text Placeholder 15"/>
          <p:cNvSpPr>
            <a:spLocks noGrp="1"/>
          </p:cNvSpPr>
          <p:nvPr>
            <p:ph type="body" sz="quarter" idx="31" hasCustomPrompt="1"/>
          </p:nvPr>
        </p:nvSpPr>
        <p:spPr>
          <a:xfrm>
            <a:off x="7866888" y="1860807"/>
            <a:ext cx="3108960" cy="387743"/>
          </a:xfrm>
        </p:spPr>
        <p:txBody>
          <a:bodyPr anchor="ctr">
            <a:noAutofit/>
          </a:bodyPr>
          <a:lstStyle>
            <a:lvl1pPr marL="0" indent="0" algn="ctr">
              <a:buNone/>
              <a:defRPr sz="2000"/>
            </a:lvl1pPr>
          </a:lstStyle>
          <a:p>
            <a:pPr lvl="0"/>
            <a:r>
              <a:rPr lang="en-US" smtClean="0"/>
              <a:t>Subtitle</a:t>
            </a:r>
            <a:endParaRPr lang="en-US"/>
          </a:p>
        </p:txBody>
      </p:sp>
      <p:sp>
        <p:nvSpPr>
          <p:cNvPr id="45" name="Text Placeholder 15"/>
          <p:cNvSpPr>
            <a:spLocks noGrp="1"/>
          </p:cNvSpPr>
          <p:nvPr>
            <p:ph type="body" sz="quarter" idx="33" hasCustomPrompt="1"/>
          </p:nvPr>
        </p:nvSpPr>
        <p:spPr>
          <a:xfrm rot="16200000">
            <a:off x="402894" y="5326125"/>
            <a:ext cx="1234440" cy="387743"/>
          </a:xfrm>
        </p:spPr>
        <p:txBody>
          <a:bodyPr anchor="ctr">
            <a:noAutofit/>
          </a:bodyPr>
          <a:lstStyle>
            <a:lvl1pPr marL="0" indent="0" algn="ctr">
              <a:buNone/>
              <a:defRPr sz="2000"/>
            </a:lvl1pPr>
          </a:lstStyle>
          <a:p>
            <a:pPr lvl="0"/>
            <a:r>
              <a:rPr lang="en-US" smtClean="0"/>
              <a:t>Subtitle</a:t>
            </a:r>
            <a:endParaRPr lang="en-US"/>
          </a:p>
        </p:txBody>
      </p:sp>
      <p:sp>
        <p:nvSpPr>
          <p:cNvPr id="49" name="Text Placeholder 13"/>
          <p:cNvSpPr>
            <a:spLocks noGrp="1"/>
          </p:cNvSpPr>
          <p:nvPr>
            <p:ph type="body" sz="quarter" idx="34" hasCustomPrompt="1"/>
          </p:nvPr>
        </p:nvSpPr>
        <p:spPr>
          <a:xfrm>
            <a:off x="1275616" y="2275982"/>
            <a:ext cx="3108960" cy="1234440"/>
          </a:xfrm>
        </p:spPr>
        <p:txBody>
          <a:bodyPr vert="horz" lIns="91440" tIns="365760" rIns="91440" bIns="45720" rtlCol="0">
            <a:normAutofit/>
          </a:bodyPr>
          <a:lstStyle>
            <a:lvl1pPr>
              <a:defRPr lang="en-US" sz="1400" baseline="0">
                <a:solidFill>
                  <a:schemeClr val="bg2">
                    <a:lumMod val="75000"/>
                  </a:schemeClr>
                </a:solidFill>
              </a:defRPr>
            </a:lvl1pPr>
          </a:lstStyle>
          <a:p>
            <a:pPr lvl="0"/>
            <a:r>
              <a:rPr lang="en-US" smtClean="0"/>
              <a:t>List items</a:t>
            </a:r>
            <a:endParaRPr lang="en-US"/>
          </a:p>
        </p:txBody>
      </p:sp>
      <p:sp>
        <p:nvSpPr>
          <p:cNvPr id="50" name="Text Placeholder 15"/>
          <p:cNvSpPr>
            <a:spLocks noGrp="1"/>
          </p:cNvSpPr>
          <p:nvPr>
            <p:ph type="body" sz="quarter" idx="35" hasCustomPrompt="1"/>
          </p:nvPr>
        </p:nvSpPr>
        <p:spPr>
          <a:xfrm rot="16200000">
            <a:off x="402894" y="2699330"/>
            <a:ext cx="1234440" cy="387743"/>
          </a:xfrm>
        </p:spPr>
        <p:txBody>
          <a:bodyPr anchor="ctr">
            <a:noAutofit/>
          </a:bodyPr>
          <a:lstStyle>
            <a:lvl1pPr marL="0" indent="0" algn="ctr">
              <a:buNone/>
              <a:defRPr sz="2000"/>
            </a:lvl1pPr>
          </a:lstStyle>
          <a:p>
            <a:pPr lvl="0"/>
            <a:r>
              <a:rPr lang="en-US" smtClean="0"/>
              <a:t>Subtitle</a:t>
            </a:r>
            <a:endParaRPr lang="en-US"/>
          </a:p>
        </p:txBody>
      </p:sp>
      <p:sp>
        <p:nvSpPr>
          <p:cNvPr id="51" name="Text Placeholder 13"/>
          <p:cNvSpPr>
            <a:spLocks noGrp="1"/>
          </p:cNvSpPr>
          <p:nvPr>
            <p:ph type="body" sz="quarter" idx="36" hasCustomPrompt="1"/>
          </p:nvPr>
        </p:nvSpPr>
        <p:spPr>
          <a:xfrm>
            <a:off x="1275617" y="3590099"/>
            <a:ext cx="3108960" cy="1234440"/>
          </a:xfrm>
        </p:spPr>
        <p:txBody>
          <a:bodyPr vert="horz" lIns="91440" tIns="365760" rIns="91440" bIns="45720" rtlCol="0">
            <a:normAutofit/>
          </a:bodyPr>
          <a:lstStyle>
            <a:lvl1pPr>
              <a:defRPr lang="en-US" sz="1400" baseline="0">
                <a:solidFill>
                  <a:schemeClr val="bg2">
                    <a:lumMod val="75000"/>
                  </a:schemeClr>
                </a:solidFill>
              </a:defRPr>
            </a:lvl1pPr>
          </a:lstStyle>
          <a:p>
            <a:pPr lvl="0"/>
            <a:r>
              <a:rPr lang="en-US" smtClean="0"/>
              <a:t>List items</a:t>
            </a:r>
            <a:endParaRPr lang="en-US"/>
          </a:p>
        </p:txBody>
      </p:sp>
      <p:sp>
        <p:nvSpPr>
          <p:cNvPr id="52" name="Text Placeholder 15"/>
          <p:cNvSpPr>
            <a:spLocks noGrp="1"/>
          </p:cNvSpPr>
          <p:nvPr>
            <p:ph type="body" sz="quarter" idx="37" hasCustomPrompt="1"/>
          </p:nvPr>
        </p:nvSpPr>
        <p:spPr>
          <a:xfrm rot="16200000">
            <a:off x="402895" y="4013447"/>
            <a:ext cx="1234440" cy="387743"/>
          </a:xfrm>
        </p:spPr>
        <p:txBody>
          <a:bodyPr anchor="ctr">
            <a:noAutofit/>
          </a:bodyPr>
          <a:lstStyle>
            <a:lvl1pPr marL="0" indent="0" algn="ctr">
              <a:buNone/>
              <a:defRPr sz="2000"/>
            </a:lvl1pPr>
          </a:lstStyle>
          <a:p>
            <a:pPr lvl="0"/>
            <a:r>
              <a:rPr lang="en-US" smtClean="0"/>
              <a:t>Subtitle</a:t>
            </a:r>
            <a:endParaRPr lang="en-US"/>
          </a:p>
        </p:txBody>
      </p:sp>
      <p:sp>
        <p:nvSpPr>
          <p:cNvPr id="59" name="Text Placeholder 13"/>
          <p:cNvSpPr>
            <a:spLocks noGrp="1"/>
          </p:cNvSpPr>
          <p:nvPr>
            <p:ph type="body" sz="quarter" idx="43" hasCustomPrompt="1"/>
          </p:nvPr>
        </p:nvSpPr>
        <p:spPr>
          <a:xfrm>
            <a:off x="7866888" y="4902777"/>
            <a:ext cx="3108960" cy="1234440"/>
          </a:xfrm>
        </p:spPr>
        <p:txBody>
          <a:bodyPr vert="horz" lIns="91440" tIns="365760" rIns="91440" bIns="45720" rtlCol="0">
            <a:normAutofit/>
          </a:bodyPr>
          <a:lstStyle>
            <a:lvl1pPr>
              <a:defRPr lang="en-US" sz="1400" baseline="0">
                <a:solidFill>
                  <a:schemeClr val="bg2">
                    <a:lumMod val="75000"/>
                  </a:schemeClr>
                </a:solidFill>
              </a:defRPr>
            </a:lvl1pPr>
          </a:lstStyle>
          <a:p>
            <a:pPr lvl="0"/>
            <a:r>
              <a:rPr lang="en-US" smtClean="0"/>
              <a:t>List items</a:t>
            </a:r>
            <a:endParaRPr lang="en-US"/>
          </a:p>
        </p:txBody>
      </p:sp>
      <p:sp>
        <p:nvSpPr>
          <p:cNvPr id="60" name="Text Placeholder 13"/>
          <p:cNvSpPr>
            <a:spLocks noGrp="1"/>
          </p:cNvSpPr>
          <p:nvPr>
            <p:ph type="body" sz="quarter" idx="44" hasCustomPrompt="1"/>
          </p:nvPr>
        </p:nvSpPr>
        <p:spPr>
          <a:xfrm>
            <a:off x="7866888" y="2272087"/>
            <a:ext cx="3108960" cy="1234440"/>
          </a:xfrm>
        </p:spPr>
        <p:txBody>
          <a:bodyPr vert="horz" lIns="91440" tIns="365760" rIns="91440" bIns="45720" rtlCol="0">
            <a:normAutofit/>
          </a:bodyPr>
          <a:lstStyle>
            <a:lvl1pPr>
              <a:defRPr lang="en-US" sz="1400" baseline="0">
                <a:solidFill>
                  <a:schemeClr val="bg2">
                    <a:lumMod val="75000"/>
                  </a:schemeClr>
                </a:solidFill>
              </a:defRPr>
            </a:lvl1pPr>
          </a:lstStyle>
          <a:p>
            <a:pPr lvl="0"/>
            <a:r>
              <a:rPr lang="en-US" smtClean="0"/>
              <a:t>List items</a:t>
            </a:r>
            <a:endParaRPr lang="en-US"/>
          </a:p>
        </p:txBody>
      </p:sp>
      <p:sp>
        <p:nvSpPr>
          <p:cNvPr id="61" name="Text Placeholder 13"/>
          <p:cNvSpPr>
            <a:spLocks noGrp="1"/>
          </p:cNvSpPr>
          <p:nvPr>
            <p:ph type="body" sz="quarter" idx="45" hasCustomPrompt="1"/>
          </p:nvPr>
        </p:nvSpPr>
        <p:spPr>
          <a:xfrm>
            <a:off x="7866888" y="3590099"/>
            <a:ext cx="3108960" cy="1234440"/>
          </a:xfrm>
        </p:spPr>
        <p:txBody>
          <a:bodyPr vert="horz" lIns="91440" tIns="365760" rIns="91440" bIns="45720" rtlCol="0">
            <a:normAutofit/>
          </a:bodyPr>
          <a:lstStyle>
            <a:lvl1pPr>
              <a:defRPr lang="en-US" sz="1400" baseline="0">
                <a:solidFill>
                  <a:schemeClr val="bg2">
                    <a:lumMod val="75000"/>
                  </a:schemeClr>
                </a:solidFill>
              </a:defRPr>
            </a:lvl1pPr>
          </a:lstStyle>
          <a:p>
            <a:pPr lvl="0"/>
            <a:r>
              <a:rPr lang="en-US" smtClean="0"/>
              <a:t>List items</a:t>
            </a:r>
            <a:endParaRPr lang="en-US"/>
          </a:p>
        </p:txBody>
      </p:sp>
      <p:sp>
        <p:nvSpPr>
          <p:cNvPr id="63" name="Text Placeholder 13"/>
          <p:cNvSpPr>
            <a:spLocks noGrp="1"/>
          </p:cNvSpPr>
          <p:nvPr>
            <p:ph type="body" sz="quarter" idx="46" hasCustomPrompt="1"/>
          </p:nvPr>
        </p:nvSpPr>
        <p:spPr>
          <a:xfrm>
            <a:off x="4541520" y="2272087"/>
            <a:ext cx="3108960" cy="1234440"/>
          </a:xfrm>
        </p:spPr>
        <p:txBody>
          <a:bodyPr vert="horz" lIns="91440" tIns="365760" rIns="91440" bIns="45720" rtlCol="0">
            <a:normAutofit/>
          </a:bodyPr>
          <a:lstStyle>
            <a:lvl1pPr>
              <a:defRPr lang="en-US" sz="1400" baseline="0">
                <a:solidFill>
                  <a:schemeClr val="bg2">
                    <a:lumMod val="75000"/>
                  </a:schemeClr>
                </a:solidFill>
              </a:defRPr>
            </a:lvl1pPr>
          </a:lstStyle>
          <a:p>
            <a:pPr lvl="0"/>
            <a:r>
              <a:rPr lang="en-US" smtClean="0"/>
              <a:t>List items</a:t>
            </a:r>
            <a:endParaRPr lang="en-US"/>
          </a:p>
        </p:txBody>
      </p:sp>
      <p:sp>
        <p:nvSpPr>
          <p:cNvPr id="64" name="Text Placeholder 13"/>
          <p:cNvSpPr>
            <a:spLocks noGrp="1"/>
          </p:cNvSpPr>
          <p:nvPr>
            <p:ph type="body" sz="quarter" idx="47" hasCustomPrompt="1"/>
          </p:nvPr>
        </p:nvSpPr>
        <p:spPr>
          <a:xfrm>
            <a:off x="4548392" y="3590099"/>
            <a:ext cx="3108960" cy="1234440"/>
          </a:xfrm>
        </p:spPr>
        <p:txBody>
          <a:bodyPr vert="horz" lIns="91440" tIns="365760" rIns="91440" bIns="45720" rtlCol="0">
            <a:normAutofit/>
          </a:bodyPr>
          <a:lstStyle>
            <a:lvl1pPr>
              <a:defRPr lang="en-US" sz="1400" baseline="0">
                <a:solidFill>
                  <a:schemeClr val="bg2">
                    <a:lumMod val="75000"/>
                  </a:schemeClr>
                </a:solidFill>
              </a:defRPr>
            </a:lvl1pPr>
          </a:lstStyle>
          <a:p>
            <a:pPr lvl="0"/>
            <a:r>
              <a:rPr lang="en-US" smtClean="0"/>
              <a:t>List items</a:t>
            </a:r>
            <a:endParaRPr lang="en-US"/>
          </a:p>
        </p:txBody>
      </p:sp>
      <p:sp>
        <p:nvSpPr>
          <p:cNvPr id="65" name="Text Placeholder 13"/>
          <p:cNvSpPr>
            <a:spLocks noGrp="1"/>
          </p:cNvSpPr>
          <p:nvPr>
            <p:ph type="body" sz="quarter" idx="48" hasCustomPrompt="1"/>
          </p:nvPr>
        </p:nvSpPr>
        <p:spPr>
          <a:xfrm>
            <a:off x="4548392" y="4902777"/>
            <a:ext cx="3108960" cy="1234440"/>
          </a:xfrm>
        </p:spPr>
        <p:txBody>
          <a:bodyPr vert="horz" lIns="91440" tIns="365760" rIns="91440" bIns="45720" rtlCol="0">
            <a:normAutofit/>
          </a:bodyPr>
          <a:lstStyle>
            <a:lvl1pPr>
              <a:defRPr lang="en-US" sz="1400" baseline="0">
                <a:solidFill>
                  <a:schemeClr val="bg2">
                    <a:lumMod val="75000"/>
                  </a:schemeClr>
                </a:solidFill>
              </a:defRPr>
            </a:lvl1pPr>
          </a:lstStyle>
          <a:p>
            <a:pPr lvl="0"/>
            <a:r>
              <a:rPr lang="en-US" smtClean="0"/>
              <a:t>List items</a:t>
            </a:r>
            <a:endParaRPr lang="en-US"/>
          </a:p>
        </p:txBody>
      </p:sp>
      <p:sp>
        <p:nvSpPr>
          <p:cNvPr id="66" name="Text Placeholder 15"/>
          <p:cNvSpPr>
            <a:spLocks noGrp="1"/>
          </p:cNvSpPr>
          <p:nvPr>
            <p:ph type="body" sz="quarter" idx="49" hasCustomPrompt="1"/>
          </p:nvPr>
        </p:nvSpPr>
        <p:spPr>
          <a:xfrm>
            <a:off x="4541520" y="1860807"/>
            <a:ext cx="3108960" cy="387743"/>
          </a:xfrm>
        </p:spPr>
        <p:txBody>
          <a:bodyPr anchor="ctr">
            <a:noAutofit/>
          </a:bodyPr>
          <a:lstStyle>
            <a:lvl1pPr marL="0" indent="0" algn="ctr">
              <a:buNone/>
              <a:defRPr sz="2000"/>
            </a:lvl1pPr>
          </a:lstStyle>
          <a:p>
            <a:pPr lvl="0"/>
            <a:r>
              <a:rPr lang="en-US" smtClean="0"/>
              <a:t>Subtitle</a:t>
            </a:r>
            <a:endParaRPr lang="en-US"/>
          </a:p>
        </p:txBody>
      </p:sp>
      <p:cxnSp>
        <p:nvCxnSpPr>
          <p:cNvPr id="67" name="Straight Connector 66"/>
          <p:cNvCxnSpPr/>
          <p:nvPr userDrawn="1"/>
        </p:nvCxnSpPr>
        <p:spPr>
          <a:xfrm>
            <a:off x="11346928" y="1888239"/>
            <a:ext cx="0" cy="4422714"/>
          </a:xfrm>
          <a:prstGeom prst="line">
            <a:avLst/>
          </a:prstGeom>
          <a:ln w="28575">
            <a:solidFill>
              <a:schemeClr val="tx2">
                <a:lumMod val="40000"/>
                <a:lumOff val="6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userDrawn="1"/>
        </p:nvCxnSpPr>
        <p:spPr>
          <a:xfrm>
            <a:off x="826244" y="6261228"/>
            <a:ext cx="10527556" cy="0"/>
          </a:xfrm>
          <a:prstGeom prst="line">
            <a:avLst/>
          </a:prstGeom>
          <a:ln w="28575">
            <a:solidFill>
              <a:schemeClr val="tx2">
                <a:lumMod val="40000"/>
                <a:lumOff val="6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69" name="Oval 68"/>
          <p:cNvSpPr/>
          <p:nvPr userDrawn="1"/>
        </p:nvSpPr>
        <p:spPr>
          <a:xfrm>
            <a:off x="11168606" y="6082906"/>
            <a:ext cx="356644" cy="356644"/>
          </a:xfrm>
          <a:prstGeom prst="ellipse">
            <a:avLst/>
          </a:prstGeom>
          <a:solidFill>
            <a:schemeClr val="bg1"/>
          </a:solidFill>
          <a:ln w="28575">
            <a:solidFill>
              <a:schemeClr val="tx2">
                <a:lumMod val="40000"/>
                <a:lumOff val="6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0" name="Text Placeholder 12"/>
          <p:cNvSpPr>
            <a:spLocks noGrp="1"/>
          </p:cNvSpPr>
          <p:nvPr>
            <p:ph type="body" sz="quarter" idx="24" hasCustomPrompt="1"/>
          </p:nvPr>
        </p:nvSpPr>
        <p:spPr>
          <a:xfrm>
            <a:off x="1275617" y="2275983"/>
            <a:ext cx="3108959" cy="283062"/>
          </a:xfrm>
          <a:solidFill>
            <a:schemeClr val="accent1"/>
          </a:solidFill>
          <a:ln>
            <a:noFill/>
          </a:ln>
        </p:spPr>
        <p:txBody>
          <a:bodyPr vert="horz" wrap="square" lIns="91440" tIns="45720" rIns="91440" bIns="45720" rtlCol="0" anchor="ctr">
            <a:noAutofit/>
          </a:bodyPr>
          <a:lstStyle>
            <a:lvl1pPr marL="228600" indent="-228600" algn="ctr">
              <a:buNone/>
              <a:defRPr lang="en-US" sz="1600" b="1" cap="all" baseline="0">
                <a:solidFill>
                  <a:schemeClr val="bg1"/>
                </a:solidFill>
              </a:defRPr>
            </a:lvl1pPr>
          </a:lstStyle>
          <a:p>
            <a:pPr marL="0" lvl="0" indent="0"/>
            <a:r>
              <a:rPr lang="en-US" smtClean="0"/>
              <a:t>Title</a:t>
            </a:r>
            <a:endParaRPr lang="en-US"/>
          </a:p>
        </p:txBody>
      </p:sp>
      <p:sp>
        <p:nvSpPr>
          <p:cNvPr id="71" name="Text Placeholder 12"/>
          <p:cNvSpPr>
            <a:spLocks noGrp="1"/>
          </p:cNvSpPr>
          <p:nvPr>
            <p:ph type="body" sz="quarter" idx="50" hasCustomPrompt="1"/>
          </p:nvPr>
        </p:nvSpPr>
        <p:spPr>
          <a:xfrm>
            <a:off x="1275617" y="3590099"/>
            <a:ext cx="3108959" cy="283062"/>
          </a:xfrm>
          <a:solidFill>
            <a:schemeClr val="accent1"/>
          </a:solidFill>
          <a:ln>
            <a:noFill/>
          </a:ln>
        </p:spPr>
        <p:txBody>
          <a:bodyPr vert="horz" wrap="square" lIns="91440" tIns="45720" rIns="91440" bIns="45720" rtlCol="0" anchor="ctr">
            <a:noAutofit/>
          </a:bodyPr>
          <a:lstStyle>
            <a:lvl1pPr marL="228600" indent="-228600" algn="ctr">
              <a:buNone/>
              <a:defRPr lang="en-US" sz="1600" b="1" cap="all" baseline="0">
                <a:solidFill>
                  <a:schemeClr val="bg1"/>
                </a:solidFill>
              </a:defRPr>
            </a:lvl1pPr>
          </a:lstStyle>
          <a:p>
            <a:pPr marL="0" lvl="0" indent="0"/>
            <a:r>
              <a:rPr lang="en-US" smtClean="0"/>
              <a:t>Title</a:t>
            </a:r>
            <a:endParaRPr lang="en-US"/>
          </a:p>
        </p:txBody>
      </p:sp>
      <p:sp>
        <p:nvSpPr>
          <p:cNvPr id="72" name="Text Placeholder 12"/>
          <p:cNvSpPr>
            <a:spLocks noGrp="1"/>
          </p:cNvSpPr>
          <p:nvPr>
            <p:ph type="body" sz="quarter" idx="51" hasCustomPrompt="1"/>
          </p:nvPr>
        </p:nvSpPr>
        <p:spPr>
          <a:xfrm>
            <a:off x="1315228" y="4902777"/>
            <a:ext cx="3108959" cy="283062"/>
          </a:xfrm>
          <a:solidFill>
            <a:schemeClr val="accent4"/>
          </a:solidFill>
          <a:ln>
            <a:noFill/>
          </a:ln>
        </p:spPr>
        <p:txBody>
          <a:bodyPr vert="horz" wrap="square" lIns="91440" tIns="45720" rIns="91440" bIns="45720" rtlCol="0" anchor="ctr">
            <a:noAutofit/>
          </a:bodyPr>
          <a:lstStyle>
            <a:lvl1pPr marL="228600" indent="-228600" algn="ctr">
              <a:buNone/>
              <a:defRPr lang="en-US" sz="1600" b="1" cap="all" baseline="0">
                <a:solidFill>
                  <a:schemeClr val="bg1"/>
                </a:solidFill>
              </a:defRPr>
            </a:lvl1pPr>
          </a:lstStyle>
          <a:p>
            <a:pPr marL="0" lvl="0" indent="0"/>
            <a:r>
              <a:rPr lang="en-US" smtClean="0"/>
              <a:t>Title</a:t>
            </a:r>
            <a:endParaRPr lang="en-US"/>
          </a:p>
        </p:txBody>
      </p:sp>
      <p:sp>
        <p:nvSpPr>
          <p:cNvPr id="73" name="Text Placeholder 12"/>
          <p:cNvSpPr>
            <a:spLocks noGrp="1"/>
          </p:cNvSpPr>
          <p:nvPr>
            <p:ph type="body" sz="quarter" idx="52" hasCustomPrompt="1"/>
          </p:nvPr>
        </p:nvSpPr>
        <p:spPr>
          <a:xfrm>
            <a:off x="4548392" y="2275982"/>
            <a:ext cx="3108959" cy="283062"/>
          </a:xfrm>
          <a:solidFill>
            <a:schemeClr val="accent1"/>
          </a:solidFill>
          <a:ln>
            <a:noFill/>
          </a:ln>
        </p:spPr>
        <p:txBody>
          <a:bodyPr vert="horz" wrap="square" lIns="91440" tIns="45720" rIns="91440" bIns="45720" rtlCol="0" anchor="ctr">
            <a:noAutofit/>
          </a:bodyPr>
          <a:lstStyle>
            <a:lvl1pPr marL="228600" indent="-228600" algn="ctr">
              <a:buNone/>
              <a:defRPr lang="en-US" sz="1600" b="1" cap="all" baseline="0">
                <a:solidFill>
                  <a:schemeClr val="bg1"/>
                </a:solidFill>
              </a:defRPr>
            </a:lvl1pPr>
          </a:lstStyle>
          <a:p>
            <a:pPr marL="0" lvl="0" indent="0"/>
            <a:r>
              <a:rPr lang="en-US" smtClean="0"/>
              <a:t>Title</a:t>
            </a:r>
            <a:endParaRPr lang="en-US"/>
          </a:p>
        </p:txBody>
      </p:sp>
      <p:sp>
        <p:nvSpPr>
          <p:cNvPr id="74" name="Text Placeholder 12"/>
          <p:cNvSpPr>
            <a:spLocks noGrp="1"/>
          </p:cNvSpPr>
          <p:nvPr>
            <p:ph type="body" sz="quarter" idx="53" hasCustomPrompt="1"/>
          </p:nvPr>
        </p:nvSpPr>
        <p:spPr>
          <a:xfrm>
            <a:off x="4548392" y="3590099"/>
            <a:ext cx="3108959" cy="283062"/>
          </a:xfrm>
          <a:solidFill>
            <a:schemeClr val="accent4"/>
          </a:solidFill>
          <a:ln>
            <a:noFill/>
          </a:ln>
        </p:spPr>
        <p:txBody>
          <a:bodyPr vert="horz" wrap="square" lIns="91440" tIns="45720" rIns="91440" bIns="45720" rtlCol="0" anchor="ctr">
            <a:noAutofit/>
          </a:bodyPr>
          <a:lstStyle>
            <a:lvl1pPr marL="228600" indent="-228600" algn="ctr">
              <a:buNone/>
              <a:defRPr lang="en-US" sz="1600" b="1" cap="all" baseline="0">
                <a:solidFill>
                  <a:schemeClr val="bg1"/>
                </a:solidFill>
              </a:defRPr>
            </a:lvl1pPr>
          </a:lstStyle>
          <a:p>
            <a:pPr marL="0" lvl="0" indent="0"/>
            <a:r>
              <a:rPr lang="en-US" smtClean="0"/>
              <a:t>Title</a:t>
            </a:r>
            <a:endParaRPr lang="en-US"/>
          </a:p>
        </p:txBody>
      </p:sp>
      <p:sp>
        <p:nvSpPr>
          <p:cNvPr id="75" name="Text Placeholder 12"/>
          <p:cNvSpPr>
            <a:spLocks noGrp="1"/>
          </p:cNvSpPr>
          <p:nvPr>
            <p:ph type="body" sz="quarter" idx="54" hasCustomPrompt="1"/>
          </p:nvPr>
        </p:nvSpPr>
        <p:spPr>
          <a:xfrm>
            <a:off x="4548392" y="4902777"/>
            <a:ext cx="3108959" cy="283062"/>
          </a:xfrm>
          <a:solidFill>
            <a:schemeClr val="accent3"/>
          </a:solidFill>
          <a:ln>
            <a:noFill/>
          </a:ln>
        </p:spPr>
        <p:txBody>
          <a:bodyPr vert="horz" wrap="square" lIns="91440" tIns="45720" rIns="91440" bIns="45720" rtlCol="0" anchor="ctr">
            <a:noAutofit/>
          </a:bodyPr>
          <a:lstStyle>
            <a:lvl1pPr marL="228600" indent="-228600" algn="ctr">
              <a:buNone/>
              <a:defRPr lang="en-US" sz="1600" b="1" cap="all" baseline="0">
                <a:solidFill>
                  <a:schemeClr val="bg1"/>
                </a:solidFill>
              </a:defRPr>
            </a:lvl1pPr>
          </a:lstStyle>
          <a:p>
            <a:pPr marL="0" lvl="0" indent="0"/>
            <a:r>
              <a:rPr lang="en-US" smtClean="0"/>
              <a:t>Title</a:t>
            </a:r>
            <a:endParaRPr lang="en-US"/>
          </a:p>
        </p:txBody>
      </p:sp>
      <p:sp>
        <p:nvSpPr>
          <p:cNvPr id="76" name="Text Placeholder 12"/>
          <p:cNvSpPr>
            <a:spLocks noGrp="1"/>
          </p:cNvSpPr>
          <p:nvPr>
            <p:ph type="body" sz="quarter" idx="55" hasCustomPrompt="1"/>
          </p:nvPr>
        </p:nvSpPr>
        <p:spPr>
          <a:xfrm>
            <a:off x="7866888" y="2275982"/>
            <a:ext cx="3108959" cy="283062"/>
          </a:xfrm>
          <a:solidFill>
            <a:schemeClr val="accent4"/>
          </a:solidFill>
          <a:ln>
            <a:noFill/>
          </a:ln>
        </p:spPr>
        <p:txBody>
          <a:bodyPr vert="horz" wrap="square" lIns="91440" tIns="45720" rIns="91440" bIns="45720" rtlCol="0" anchor="ctr">
            <a:noAutofit/>
          </a:bodyPr>
          <a:lstStyle>
            <a:lvl1pPr marL="228600" indent="-228600" algn="ctr">
              <a:buNone/>
              <a:defRPr lang="en-US" sz="1600" b="1" cap="all" baseline="0">
                <a:solidFill>
                  <a:schemeClr val="bg1"/>
                </a:solidFill>
              </a:defRPr>
            </a:lvl1pPr>
          </a:lstStyle>
          <a:p>
            <a:pPr marL="0" lvl="0" indent="0"/>
            <a:r>
              <a:rPr lang="en-US" smtClean="0"/>
              <a:t>Title</a:t>
            </a:r>
            <a:endParaRPr lang="en-US"/>
          </a:p>
        </p:txBody>
      </p:sp>
      <p:sp>
        <p:nvSpPr>
          <p:cNvPr id="77" name="Text Placeholder 12"/>
          <p:cNvSpPr>
            <a:spLocks noGrp="1"/>
          </p:cNvSpPr>
          <p:nvPr>
            <p:ph type="body" sz="quarter" idx="56" hasCustomPrompt="1"/>
          </p:nvPr>
        </p:nvSpPr>
        <p:spPr>
          <a:xfrm>
            <a:off x="7866888" y="3590099"/>
            <a:ext cx="3108959" cy="283062"/>
          </a:xfrm>
          <a:solidFill>
            <a:schemeClr val="accent3"/>
          </a:solidFill>
          <a:ln>
            <a:noFill/>
          </a:ln>
        </p:spPr>
        <p:txBody>
          <a:bodyPr vert="horz" wrap="square" lIns="91440" tIns="45720" rIns="91440" bIns="45720" rtlCol="0" anchor="ctr">
            <a:noAutofit/>
          </a:bodyPr>
          <a:lstStyle>
            <a:lvl1pPr marL="228600" indent="-228600" algn="ctr">
              <a:buNone/>
              <a:defRPr lang="en-US" sz="1600" b="1" cap="all" baseline="0">
                <a:solidFill>
                  <a:schemeClr val="bg1"/>
                </a:solidFill>
              </a:defRPr>
            </a:lvl1pPr>
          </a:lstStyle>
          <a:p>
            <a:pPr marL="0" lvl="0" indent="0"/>
            <a:r>
              <a:rPr lang="en-US" smtClean="0"/>
              <a:t>Title</a:t>
            </a:r>
            <a:endParaRPr lang="en-US"/>
          </a:p>
        </p:txBody>
      </p:sp>
      <p:sp>
        <p:nvSpPr>
          <p:cNvPr id="78" name="Text Placeholder 12"/>
          <p:cNvSpPr>
            <a:spLocks noGrp="1"/>
          </p:cNvSpPr>
          <p:nvPr>
            <p:ph type="body" sz="quarter" idx="57" hasCustomPrompt="1"/>
          </p:nvPr>
        </p:nvSpPr>
        <p:spPr>
          <a:xfrm>
            <a:off x="7866888" y="4902777"/>
            <a:ext cx="3108959" cy="283062"/>
          </a:xfrm>
          <a:solidFill>
            <a:schemeClr val="accent3"/>
          </a:solidFill>
          <a:ln>
            <a:noFill/>
          </a:ln>
        </p:spPr>
        <p:txBody>
          <a:bodyPr vert="horz" wrap="square" lIns="91440" tIns="45720" rIns="91440" bIns="45720" rtlCol="0" anchor="ctr">
            <a:noAutofit/>
          </a:bodyPr>
          <a:lstStyle>
            <a:lvl1pPr marL="228600" indent="-228600" algn="ctr">
              <a:buNone/>
              <a:defRPr lang="en-US" sz="1600" b="1" cap="all" baseline="0">
                <a:solidFill>
                  <a:schemeClr val="bg1"/>
                </a:solidFill>
              </a:defRPr>
            </a:lvl1pPr>
          </a:lstStyle>
          <a:p>
            <a:pPr marL="0" lvl="0" indent="0"/>
            <a:r>
              <a:rPr lang="en-US" smtClean="0"/>
              <a:t>Title</a:t>
            </a:r>
            <a:endParaRPr lang="en-US"/>
          </a:p>
        </p:txBody>
      </p:sp>
      <p:grpSp>
        <p:nvGrpSpPr>
          <p:cNvPr id="43" name="Group 42"/>
          <p:cNvGrpSpPr/>
          <p:nvPr userDrawn="1"/>
        </p:nvGrpSpPr>
        <p:grpSpPr>
          <a:xfrm>
            <a:off x="0" y="6766560"/>
            <a:ext cx="12192000" cy="91440"/>
            <a:chOff x="0" y="4480421"/>
            <a:chExt cx="12192000" cy="91440"/>
          </a:xfrm>
        </p:grpSpPr>
        <p:sp>
          <p:nvSpPr>
            <p:cNvPr id="44" name="Rectangle 43"/>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24803101"/>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fishbone 4 cause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47" name="Text Placeholder 13"/>
          <p:cNvSpPr>
            <a:spLocks noGrp="1"/>
          </p:cNvSpPr>
          <p:nvPr>
            <p:ph type="body" sz="quarter" idx="22" hasCustomPrompt="1"/>
          </p:nvPr>
        </p:nvSpPr>
        <p:spPr>
          <a:xfrm>
            <a:off x="6547499" y="4239382"/>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1</a:t>
            </a:r>
            <a:endParaRPr lang="en-US"/>
          </a:p>
        </p:txBody>
      </p:sp>
      <p:sp>
        <p:nvSpPr>
          <p:cNvPr id="54" name="Text Placeholder 13"/>
          <p:cNvSpPr>
            <a:spLocks noGrp="1"/>
          </p:cNvSpPr>
          <p:nvPr>
            <p:ph type="body" sz="quarter" idx="27" hasCustomPrompt="1"/>
          </p:nvPr>
        </p:nvSpPr>
        <p:spPr>
          <a:xfrm>
            <a:off x="5970730" y="4915846"/>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2</a:t>
            </a:r>
            <a:endParaRPr lang="en-US"/>
          </a:p>
        </p:txBody>
      </p:sp>
      <p:sp>
        <p:nvSpPr>
          <p:cNvPr id="55" name="Text Placeholder 13"/>
          <p:cNvSpPr>
            <a:spLocks noGrp="1"/>
          </p:cNvSpPr>
          <p:nvPr>
            <p:ph type="body" sz="quarter" idx="28" hasCustomPrompt="1"/>
          </p:nvPr>
        </p:nvSpPr>
        <p:spPr>
          <a:xfrm>
            <a:off x="5393962" y="5592309"/>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3</a:t>
            </a:r>
            <a:endParaRPr lang="en-US"/>
          </a:p>
        </p:txBody>
      </p:sp>
      <p:sp>
        <p:nvSpPr>
          <p:cNvPr id="56" name="Text Placeholder 13"/>
          <p:cNvSpPr>
            <a:spLocks noGrp="1"/>
          </p:cNvSpPr>
          <p:nvPr>
            <p:ph type="body" sz="quarter" idx="29" hasCustomPrompt="1"/>
          </p:nvPr>
        </p:nvSpPr>
        <p:spPr>
          <a:xfrm>
            <a:off x="3722263" y="4239382"/>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1</a:t>
            </a:r>
            <a:endParaRPr lang="en-US"/>
          </a:p>
        </p:txBody>
      </p:sp>
      <p:sp>
        <p:nvSpPr>
          <p:cNvPr id="57" name="Text Placeholder 13"/>
          <p:cNvSpPr>
            <a:spLocks noGrp="1"/>
          </p:cNvSpPr>
          <p:nvPr>
            <p:ph type="body" sz="quarter" idx="30" hasCustomPrompt="1"/>
          </p:nvPr>
        </p:nvSpPr>
        <p:spPr>
          <a:xfrm>
            <a:off x="3145494" y="4915846"/>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2</a:t>
            </a:r>
            <a:endParaRPr lang="en-US"/>
          </a:p>
        </p:txBody>
      </p:sp>
      <p:sp>
        <p:nvSpPr>
          <p:cNvPr id="58" name="Text Placeholder 13"/>
          <p:cNvSpPr>
            <a:spLocks noGrp="1"/>
          </p:cNvSpPr>
          <p:nvPr>
            <p:ph type="body" sz="quarter" idx="31" hasCustomPrompt="1"/>
          </p:nvPr>
        </p:nvSpPr>
        <p:spPr>
          <a:xfrm>
            <a:off x="2568726" y="5592309"/>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3</a:t>
            </a:r>
            <a:endParaRPr lang="en-US"/>
          </a:p>
        </p:txBody>
      </p:sp>
      <p:sp>
        <p:nvSpPr>
          <p:cNvPr id="90" name="Text Placeholder 12"/>
          <p:cNvSpPr>
            <a:spLocks noGrp="1"/>
          </p:cNvSpPr>
          <p:nvPr>
            <p:ph type="body" sz="quarter" idx="32" hasCustomPrompt="1"/>
          </p:nvPr>
        </p:nvSpPr>
        <p:spPr>
          <a:xfrm rot="18900000">
            <a:off x="3536016" y="4859874"/>
            <a:ext cx="3026664" cy="475488"/>
          </a:xfrm>
          <a:prstGeom prst="rightArrow">
            <a:avLst>
              <a:gd name="adj1" fmla="val 60684"/>
              <a:gd name="adj2" fmla="val 50000"/>
            </a:avLst>
          </a:prstGeom>
          <a:solidFill>
            <a:schemeClr val="accent1"/>
          </a:solidFill>
          <a:ln>
            <a:noFill/>
          </a:ln>
        </p:spPr>
        <p:txBody>
          <a:bodyPr vert="horz" wrap="square" lIns="91440" tIns="45720" rIns="91440" bIns="45720" rtlCol="0" anchor="ctr">
            <a:noAutofit/>
          </a:bodyPr>
          <a:lstStyle>
            <a:lvl1pPr marL="228600" indent="-228600" algn="ctr">
              <a:buNone/>
              <a:defRPr lang="en-US" sz="1800" b="1" cap="none" baseline="0">
                <a:solidFill>
                  <a:schemeClr val="bg1"/>
                </a:solidFill>
              </a:defRPr>
            </a:lvl1pPr>
          </a:lstStyle>
          <a:p>
            <a:pPr marL="0" lvl="0" indent="0"/>
            <a:r>
              <a:rPr lang="en-US" smtClean="0"/>
              <a:t>Category 3</a:t>
            </a:r>
            <a:endParaRPr lang="en-US"/>
          </a:p>
        </p:txBody>
      </p:sp>
      <p:sp>
        <p:nvSpPr>
          <p:cNvPr id="91" name="Text Placeholder 12"/>
          <p:cNvSpPr>
            <a:spLocks noGrp="1"/>
          </p:cNvSpPr>
          <p:nvPr>
            <p:ph type="body" sz="quarter" idx="33" hasCustomPrompt="1"/>
          </p:nvPr>
        </p:nvSpPr>
        <p:spPr>
          <a:xfrm rot="18900000">
            <a:off x="6432662" y="4859874"/>
            <a:ext cx="3026664" cy="475488"/>
          </a:xfrm>
          <a:prstGeom prst="rightArrow">
            <a:avLst>
              <a:gd name="adj1" fmla="val 60684"/>
              <a:gd name="adj2" fmla="val 50000"/>
            </a:avLst>
          </a:prstGeom>
          <a:solidFill>
            <a:schemeClr val="accent1"/>
          </a:solidFill>
          <a:ln>
            <a:noFill/>
          </a:ln>
        </p:spPr>
        <p:txBody>
          <a:bodyPr vert="horz" wrap="square" lIns="91440" tIns="45720" rIns="91440" bIns="45720" rtlCol="0" anchor="ctr">
            <a:noAutofit/>
          </a:bodyPr>
          <a:lstStyle>
            <a:lvl1pPr marL="228600" indent="-228600" algn="ctr">
              <a:buNone/>
              <a:defRPr lang="en-US" sz="1800" b="1" cap="none" baseline="0">
                <a:solidFill>
                  <a:schemeClr val="bg1"/>
                </a:solidFill>
              </a:defRPr>
            </a:lvl1pPr>
          </a:lstStyle>
          <a:p>
            <a:pPr marL="0" lvl="0" indent="0"/>
            <a:r>
              <a:rPr lang="en-US" smtClean="0"/>
              <a:t>Category 4</a:t>
            </a:r>
            <a:endParaRPr lang="en-US"/>
          </a:p>
        </p:txBody>
      </p:sp>
      <p:sp>
        <p:nvSpPr>
          <p:cNvPr id="92" name="Text Placeholder 12"/>
          <p:cNvSpPr>
            <a:spLocks noGrp="1"/>
          </p:cNvSpPr>
          <p:nvPr>
            <p:ph type="body" sz="quarter" idx="34" hasCustomPrompt="1"/>
          </p:nvPr>
        </p:nvSpPr>
        <p:spPr>
          <a:xfrm rot="2700000">
            <a:off x="6432662" y="2292301"/>
            <a:ext cx="3026664" cy="475488"/>
          </a:xfrm>
          <a:prstGeom prst="rightArrow">
            <a:avLst>
              <a:gd name="adj1" fmla="val 60684"/>
              <a:gd name="adj2" fmla="val 50000"/>
            </a:avLst>
          </a:prstGeom>
          <a:solidFill>
            <a:schemeClr val="accent1"/>
          </a:solidFill>
          <a:ln>
            <a:noFill/>
          </a:ln>
        </p:spPr>
        <p:txBody>
          <a:bodyPr vert="horz" wrap="square" lIns="91440" tIns="45720" rIns="91440" bIns="45720" rtlCol="0" anchor="ctr">
            <a:noAutofit/>
          </a:bodyPr>
          <a:lstStyle>
            <a:lvl1pPr marL="228600" indent="-228600" algn="ctr">
              <a:buNone/>
              <a:defRPr lang="en-US" sz="1800" b="1" cap="none" baseline="0">
                <a:solidFill>
                  <a:schemeClr val="bg1"/>
                </a:solidFill>
              </a:defRPr>
            </a:lvl1pPr>
          </a:lstStyle>
          <a:p>
            <a:pPr marL="0" lvl="0" indent="0"/>
            <a:r>
              <a:rPr lang="en-US" smtClean="0"/>
              <a:t>Category 2</a:t>
            </a:r>
            <a:endParaRPr lang="en-US"/>
          </a:p>
        </p:txBody>
      </p:sp>
      <p:sp>
        <p:nvSpPr>
          <p:cNvPr id="93" name="Text Placeholder 12"/>
          <p:cNvSpPr>
            <a:spLocks noGrp="1"/>
          </p:cNvSpPr>
          <p:nvPr>
            <p:ph type="body" sz="quarter" idx="35" hasCustomPrompt="1"/>
          </p:nvPr>
        </p:nvSpPr>
        <p:spPr>
          <a:xfrm rot="2700000">
            <a:off x="3536016" y="2292302"/>
            <a:ext cx="3026664" cy="475488"/>
          </a:xfrm>
          <a:prstGeom prst="rightArrow">
            <a:avLst>
              <a:gd name="adj1" fmla="val 60684"/>
              <a:gd name="adj2" fmla="val 50000"/>
            </a:avLst>
          </a:prstGeom>
          <a:solidFill>
            <a:schemeClr val="accent1"/>
          </a:solidFill>
          <a:ln>
            <a:noFill/>
          </a:ln>
        </p:spPr>
        <p:txBody>
          <a:bodyPr vert="horz" wrap="square" lIns="91440" tIns="45720" rIns="91440" bIns="45720" rtlCol="0" anchor="ctr">
            <a:noAutofit/>
          </a:bodyPr>
          <a:lstStyle>
            <a:lvl1pPr marL="228600" indent="-228600" algn="ctr">
              <a:buNone/>
              <a:defRPr lang="en-US" sz="1800" b="1" cap="none" baseline="0">
                <a:solidFill>
                  <a:schemeClr val="bg1"/>
                </a:solidFill>
              </a:defRPr>
            </a:lvl1pPr>
          </a:lstStyle>
          <a:p>
            <a:pPr marL="0" lvl="0" indent="0"/>
            <a:r>
              <a:rPr lang="en-US" smtClean="0"/>
              <a:t>Category 1</a:t>
            </a:r>
            <a:endParaRPr lang="en-US"/>
          </a:p>
        </p:txBody>
      </p:sp>
      <p:sp>
        <p:nvSpPr>
          <p:cNvPr id="106" name="Text Placeholder 13"/>
          <p:cNvSpPr>
            <a:spLocks noGrp="1"/>
          </p:cNvSpPr>
          <p:nvPr>
            <p:ph type="body" sz="quarter" idx="36" hasCustomPrompt="1"/>
          </p:nvPr>
        </p:nvSpPr>
        <p:spPr>
          <a:xfrm>
            <a:off x="2568726" y="1484665"/>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1</a:t>
            </a:r>
            <a:endParaRPr lang="en-US"/>
          </a:p>
        </p:txBody>
      </p:sp>
      <p:sp>
        <p:nvSpPr>
          <p:cNvPr id="107" name="Text Placeholder 13"/>
          <p:cNvSpPr>
            <a:spLocks noGrp="1"/>
          </p:cNvSpPr>
          <p:nvPr>
            <p:ph type="body" sz="quarter" idx="37" hasCustomPrompt="1"/>
          </p:nvPr>
        </p:nvSpPr>
        <p:spPr>
          <a:xfrm>
            <a:off x="3145494" y="2161129"/>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2</a:t>
            </a:r>
            <a:endParaRPr lang="en-US"/>
          </a:p>
        </p:txBody>
      </p:sp>
      <p:sp>
        <p:nvSpPr>
          <p:cNvPr id="108" name="Text Placeholder 13"/>
          <p:cNvSpPr>
            <a:spLocks noGrp="1"/>
          </p:cNvSpPr>
          <p:nvPr>
            <p:ph type="body" sz="quarter" idx="38" hasCustomPrompt="1"/>
          </p:nvPr>
        </p:nvSpPr>
        <p:spPr>
          <a:xfrm>
            <a:off x="3722263" y="2837592"/>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3</a:t>
            </a:r>
            <a:endParaRPr lang="en-US"/>
          </a:p>
        </p:txBody>
      </p:sp>
      <p:sp>
        <p:nvSpPr>
          <p:cNvPr id="112" name="Text Placeholder 13"/>
          <p:cNvSpPr>
            <a:spLocks noGrp="1"/>
          </p:cNvSpPr>
          <p:nvPr>
            <p:ph type="body" sz="quarter" idx="39" hasCustomPrompt="1"/>
          </p:nvPr>
        </p:nvSpPr>
        <p:spPr>
          <a:xfrm>
            <a:off x="5393962" y="1496710"/>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1</a:t>
            </a:r>
            <a:endParaRPr lang="en-US"/>
          </a:p>
        </p:txBody>
      </p:sp>
      <p:sp>
        <p:nvSpPr>
          <p:cNvPr id="113" name="Text Placeholder 13"/>
          <p:cNvSpPr>
            <a:spLocks noGrp="1"/>
          </p:cNvSpPr>
          <p:nvPr>
            <p:ph type="body" sz="quarter" idx="40" hasCustomPrompt="1"/>
          </p:nvPr>
        </p:nvSpPr>
        <p:spPr>
          <a:xfrm>
            <a:off x="5970730" y="2173174"/>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2</a:t>
            </a:r>
            <a:endParaRPr lang="en-US"/>
          </a:p>
        </p:txBody>
      </p:sp>
      <p:sp>
        <p:nvSpPr>
          <p:cNvPr id="114" name="Text Placeholder 13"/>
          <p:cNvSpPr>
            <a:spLocks noGrp="1"/>
          </p:cNvSpPr>
          <p:nvPr>
            <p:ph type="body" sz="quarter" idx="41" hasCustomPrompt="1"/>
          </p:nvPr>
        </p:nvSpPr>
        <p:spPr>
          <a:xfrm>
            <a:off x="6547499" y="2849637"/>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3</a:t>
            </a:r>
            <a:endParaRPr lang="en-US"/>
          </a:p>
        </p:txBody>
      </p:sp>
      <p:sp>
        <p:nvSpPr>
          <p:cNvPr id="118" name="Text Placeholder 13"/>
          <p:cNvSpPr>
            <a:spLocks noGrp="1"/>
          </p:cNvSpPr>
          <p:nvPr>
            <p:ph type="body" sz="quarter" idx="42" hasCustomPrompt="1"/>
          </p:nvPr>
        </p:nvSpPr>
        <p:spPr>
          <a:xfrm>
            <a:off x="409002" y="2843879"/>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1</a:t>
            </a:r>
            <a:endParaRPr lang="en-US"/>
          </a:p>
        </p:txBody>
      </p:sp>
      <p:sp>
        <p:nvSpPr>
          <p:cNvPr id="119" name="Text Placeholder 13"/>
          <p:cNvSpPr>
            <a:spLocks noGrp="1"/>
          </p:cNvSpPr>
          <p:nvPr>
            <p:ph type="body" sz="quarter" idx="43" hasCustomPrompt="1"/>
          </p:nvPr>
        </p:nvSpPr>
        <p:spPr>
          <a:xfrm>
            <a:off x="401192" y="3540747"/>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2</a:t>
            </a:r>
            <a:endParaRPr lang="en-US"/>
          </a:p>
        </p:txBody>
      </p:sp>
      <p:sp>
        <p:nvSpPr>
          <p:cNvPr id="120" name="Text Placeholder 13"/>
          <p:cNvSpPr>
            <a:spLocks noGrp="1"/>
          </p:cNvSpPr>
          <p:nvPr>
            <p:ph type="body" sz="quarter" idx="44" hasCustomPrompt="1"/>
          </p:nvPr>
        </p:nvSpPr>
        <p:spPr>
          <a:xfrm>
            <a:off x="401192" y="4237617"/>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3</a:t>
            </a:r>
            <a:endParaRPr lang="en-US"/>
          </a:p>
        </p:txBody>
      </p:sp>
      <p:sp>
        <p:nvSpPr>
          <p:cNvPr id="121" name="Text Placeholder 12"/>
          <p:cNvSpPr>
            <a:spLocks noGrp="1"/>
          </p:cNvSpPr>
          <p:nvPr>
            <p:ph type="body" sz="quarter" idx="45" hasCustomPrompt="1"/>
          </p:nvPr>
        </p:nvSpPr>
        <p:spPr>
          <a:xfrm>
            <a:off x="1865376" y="3581099"/>
            <a:ext cx="1225296" cy="475488"/>
          </a:xfrm>
          <a:prstGeom prst="rightArrow">
            <a:avLst>
              <a:gd name="adj1" fmla="val 60684"/>
              <a:gd name="adj2" fmla="val 50000"/>
            </a:avLst>
          </a:prstGeom>
          <a:solidFill>
            <a:schemeClr val="accent4"/>
          </a:solidFill>
          <a:ln>
            <a:noFill/>
          </a:ln>
        </p:spPr>
        <p:txBody>
          <a:bodyPr vert="horz" wrap="square" lIns="91440" tIns="45720" rIns="91440" bIns="45720" rtlCol="0" anchor="ctr">
            <a:noAutofit/>
          </a:bodyPr>
          <a:lstStyle>
            <a:lvl1pPr marL="228600" indent="-228600" algn="ctr">
              <a:buNone/>
              <a:defRPr lang="en-US" sz="1600" b="1" cap="none" baseline="0">
                <a:solidFill>
                  <a:schemeClr val="bg1"/>
                </a:solidFill>
              </a:defRPr>
            </a:lvl1pPr>
          </a:lstStyle>
          <a:p>
            <a:pPr marL="0" lvl="0" indent="0"/>
            <a:r>
              <a:rPr lang="en-US" smtClean="0"/>
              <a:t>Item</a:t>
            </a:r>
            <a:endParaRPr lang="en-US"/>
          </a:p>
        </p:txBody>
      </p:sp>
      <p:sp>
        <p:nvSpPr>
          <p:cNvPr id="125" name="Text Placeholder 12"/>
          <p:cNvSpPr>
            <a:spLocks noGrp="1"/>
          </p:cNvSpPr>
          <p:nvPr>
            <p:ph type="body" sz="quarter" idx="46" hasCustomPrompt="1"/>
          </p:nvPr>
        </p:nvSpPr>
        <p:spPr>
          <a:xfrm>
            <a:off x="3090672" y="3624716"/>
            <a:ext cx="6519672" cy="384048"/>
          </a:xfrm>
          <a:prstGeom prst="homePlate">
            <a:avLst/>
          </a:prstGeom>
          <a:solidFill>
            <a:schemeClr val="accent2"/>
          </a:solidFill>
          <a:ln>
            <a:noFill/>
          </a:ln>
        </p:spPr>
        <p:txBody>
          <a:bodyPr vert="horz" wrap="square" lIns="91440" tIns="45720" rIns="91440" bIns="45720" rtlCol="0" anchor="ctr">
            <a:noAutofit/>
          </a:bodyPr>
          <a:lstStyle>
            <a:lvl1pPr marL="228600" indent="-228600" algn="ctr">
              <a:buNone/>
              <a:defRPr lang="en-US" sz="1800" b="1" cap="none" baseline="0">
                <a:solidFill>
                  <a:schemeClr val="bg1"/>
                </a:solidFill>
              </a:defRPr>
            </a:lvl1pPr>
          </a:lstStyle>
          <a:p>
            <a:pPr marL="0" lvl="0" indent="0"/>
            <a:r>
              <a:rPr lang="en-US" smtClean="0"/>
              <a:t>Cause &amp; Effect Fishbone Diagram</a:t>
            </a:r>
            <a:endParaRPr lang="en-US"/>
          </a:p>
        </p:txBody>
      </p:sp>
      <p:sp>
        <p:nvSpPr>
          <p:cNvPr id="129" name="Text Placeholder 128"/>
          <p:cNvSpPr>
            <a:spLocks noGrp="1"/>
          </p:cNvSpPr>
          <p:nvPr>
            <p:ph type="body" sz="quarter" idx="48" hasCustomPrompt="1"/>
          </p:nvPr>
        </p:nvSpPr>
        <p:spPr>
          <a:xfrm>
            <a:off x="9637781" y="3540747"/>
            <a:ext cx="2281936" cy="548640"/>
          </a:xfrm>
          <a:solidFill>
            <a:schemeClr val="accent3"/>
          </a:solidFill>
        </p:spPr>
        <p:txBody>
          <a:bodyPr wrap="square" anchor="ctr">
            <a:spAutoFit/>
          </a:bodyPr>
          <a:lstStyle>
            <a:lvl1pPr marL="0" indent="0" algn="ctr">
              <a:buNone/>
              <a:defRPr sz="2200" b="1" cap="all" baseline="0">
                <a:solidFill>
                  <a:schemeClr val="bg1"/>
                </a:solidFill>
              </a:defRPr>
            </a:lvl1pPr>
          </a:lstStyle>
          <a:p>
            <a:pPr lvl="0"/>
            <a:r>
              <a:rPr lang="en-US" smtClean="0"/>
              <a:t>Effect</a:t>
            </a:r>
            <a:endParaRPr lang="en-US"/>
          </a:p>
        </p:txBody>
      </p:sp>
      <p:grpSp>
        <p:nvGrpSpPr>
          <p:cNvPr id="35" name="Group 34"/>
          <p:cNvGrpSpPr/>
          <p:nvPr userDrawn="1"/>
        </p:nvGrpSpPr>
        <p:grpSpPr>
          <a:xfrm>
            <a:off x="0" y="6766560"/>
            <a:ext cx="12192000" cy="91440"/>
            <a:chOff x="0" y="4480421"/>
            <a:chExt cx="12192000" cy="91440"/>
          </a:xfrm>
        </p:grpSpPr>
        <p:sp>
          <p:nvSpPr>
            <p:cNvPr id="36" name="Rectangle 3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139844183"/>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fishbone 6 cause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47" name="Text Placeholder 13"/>
          <p:cNvSpPr>
            <a:spLocks noGrp="1"/>
          </p:cNvSpPr>
          <p:nvPr>
            <p:ph type="body" sz="quarter" idx="22" hasCustomPrompt="1"/>
          </p:nvPr>
        </p:nvSpPr>
        <p:spPr>
          <a:xfrm>
            <a:off x="6703908" y="4239382"/>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1</a:t>
            </a:r>
            <a:endParaRPr lang="en-US"/>
          </a:p>
        </p:txBody>
      </p:sp>
      <p:sp>
        <p:nvSpPr>
          <p:cNvPr id="54" name="Text Placeholder 13"/>
          <p:cNvSpPr>
            <a:spLocks noGrp="1"/>
          </p:cNvSpPr>
          <p:nvPr>
            <p:ph type="body" sz="quarter" idx="27" hasCustomPrompt="1"/>
          </p:nvPr>
        </p:nvSpPr>
        <p:spPr>
          <a:xfrm>
            <a:off x="6127139" y="4915846"/>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2</a:t>
            </a:r>
            <a:endParaRPr lang="en-US"/>
          </a:p>
        </p:txBody>
      </p:sp>
      <p:sp>
        <p:nvSpPr>
          <p:cNvPr id="55" name="Text Placeholder 13"/>
          <p:cNvSpPr>
            <a:spLocks noGrp="1"/>
          </p:cNvSpPr>
          <p:nvPr>
            <p:ph type="body" sz="quarter" idx="28" hasCustomPrompt="1"/>
          </p:nvPr>
        </p:nvSpPr>
        <p:spPr>
          <a:xfrm>
            <a:off x="5550371" y="5592309"/>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3</a:t>
            </a:r>
            <a:endParaRPr lang="en-US"/>
          </a:p>
        </p:txBody>
      </p:sp>
      <p:sp>
        <p:nvSpPr>
          <p:cNvPr id="56" name="Text Placeholder 13"/>
          <p:cNvSpPr>
            <a:spLocks noGrp="1"/>
          </p:cNvSpPr>
          <p:nvPr>
            <p:ph type="body" sz="quarter" idx="29" hasCustomPrompt="1"/>
          </p:nvPr>
        </p:nvSpPr>
        <p:spPr>
          <a:xfrm>
            <a:off x="3878672" y="4239382"/>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1</a:t>
            </a:r>
            <a:endParaRPr lang="en-US"/>
          </a:p>
        </p:txBody>
      </p:sp>
      <p:sp>
        <p:nvSpPr>
          <p:cNvPr id="57" name="Text Placeholder 13"/>
          <p:cNvSpPr>
            <a:spLocks noGrp="1"/>
          </p:cNvSpPr>
          <p:nvPr>
            <p:ph type="body" sz="quarter" idx="30" hasCustomPrompt="1"/>
          </p:nvPr>
        </p:nvSpPr>
        <p:spPr>
          <a:xfrm>
            <a:off x="3301903" y="4915846"/>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2</a:t>
            </a:r>
            <a:endParaRPr lang="en-US"/>
          </a:p>
        </p:txBody>
      </p:sp>
      <p:sp>
        <p:nvSpPr>
          <p:cNvPr id="58" name="Text Placeholder 13"/>
          <p:cNvSpPr>
            <a:spLocks noGrp="1"/>
          </p:cNvSpPr>
          <p:nvPr>
            <p:ph type="body" sz="quarter" idx="31" hasCustomPrompt="1"/>
          </p:nvPr>
        </p:nvSpPr>
        <p:spPr>
          <a:xfrm>
            <a:off x="2725135" y="5592309"/>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3</a:t>
            </a:r>
            <a:endParaRPr lang="en-US"/>
          </a:p>
        </p:txBody>
      </p:sp>
      <p:sp>
        <p:nvSpPr>
          <p:cNvPr id="90" name="Text Placeholder 12"/>
          <p:cNvSpPr>
            <a:spLocks noGrp="1"/>
          </p:cNvSpPr>
          <p:nvPr>
            <p:ph type="body" sz="quarter" idx="32" hasCustomPrompt="1"/>
          </p:nvPr>
        </p:nvSpPr>
        <p:spPr>
          <a:xfrm rot="18900000">
            <a:off x="3692425" y="4859874"/>
            <a:ext cx="3026664" cy="475488"/>
          </a:xfrm>
          <a:prstGeom prst="rightArrow">
            <a:avLst>
              <a:gd name="adj1" fmla="val 60684"/>
              <a:gd name="adj2" fmla="val 50000"/>
            </a:avLst>
          </a:prstGeom>
          <a:solidFill>
            <a:schemeClr val="accent1"/>
          </a:solidFill>
          <a:ln>
            <a:noFill/>
          </a:ln>
        </p:spPr>
        <p:txBody>
          <a:bodyPr vert="horz" wrap="square" lIns="91440" tIns="45720" rIns="91440" bIns="45720" rtlCol="0" anchor="ctr">
            <a:noAutofit/>
          </a:bodyPr>
          <a:lstStyle>
            <a:lvl1pPr marL="228600" indent="-228600" algn="ctr">
              <a:buNone/>
              <a:defRPr lang="en-US" sz="1800" b="1" cap="none" baseline="0">
                <a:solidFill>
                  <a:schemeClr val="bg1"/>
                </a:solidFill>
              </a:defRPr>
            </a:lvl1pPr>
          </a:lstStyle>
          <a:p>
            <a:pPr marL="0" lvl="0" indent="0"/>
            <a:r>
              <a:rPr lang="en-US" smtClean="0"/>
              <a:t>Category 3</a:t>
            </a:r>
            <a:endParaRPr lang="en-US"/>
          </a:p>
        </p:txBody>
      </p:sp>
      <p:sp>
        <p:nvSpPr>
          <p:cNvPr id="91" name="Text Placeholder 12"/>
          <p:cNvSpPr>
            <a:spLocks noGrp="1"/>
          </p:cNvSpPr>
          <p:nvPr>
            <p:ph type="body" sz="quarter" idx="33" hasCustomPrompt="1"/>
          </p:nvPr>
        </p:nvSpPr>
        <p:spPr>
          <a:xfrm rot="18900000">
            <a:off x="6589071" y="4859874"/>
            <a:ext cx="3026664" cy="475488"/>
          </a:xfrm>
          <a:prstGeom prst="rightArrow">
            <a:avLst>
              <a:gd name="adj1" fmla="val 60684"/>
              <a:gd name="adj2" fmla="val 50000"/>
            </a:avLst>
          </a:prstGeom>
          <a:solidFill>
            <a:schemeClr val="accent1"/>
          </a:solidFill>
          <a:ln>
            <a:noFill/>
          </a:ln>
        </p:spPr>
        <p:txBody>
          <a:bodyPr vert="horz" wrap="square" lIns="91440" tIns="45720" rIns="91440" bIns="45720" rtlCol="0" anchor="ctr">
            <a:noAutofit/>
          </a:bodyPr>
          <a:lstStyle>
            <a:lvl1pPr marL="228600" indent="-228600" algn="ctr">
              <a:buNone/>
              <a:defRPr lang="en-US" sz="1800" b="1" cap="none" baseline="0">
                <a:solidFill>
                  <a:schemeClr val="bg1"/>
                </a:solidFill>
              </a:defRPr>
            </a:lvl1pPr>
          </a:lstStyle>
          <a:p>
            <a:pPr marL="0" lvl="0" indent="0"/>
            <a:r>
              <a:rPr lang="en-US" smtClean="0"/>
              <a:t>Category 4</a:t>
            </a:r>
            <a:endParaRPr lang="en-US"/>
          </a:p>
        </p:txBody>
      </p:sp>
      <p:sp>
        <p:nvSpPr>
          <p:cNvPr id="92" name="Text Placeholder 12"/>
          <p:cNvSpPr>
            <a:spLocks noGrp="1"/>
          </p:cNvSpPr>
          <p:nvPr>
            <p:ph type="body" sz="quarter" idx="34" hasCustomPrompt="1"/>
          </p:nvPr>
        </p:nvSpPr>
        <p:spPr>
          <a:xfrm rot="2700000">
            <a:off x="6589071" y="2292301"/>
            <a:ext cx="3026664" cy="475488"/>
          </a:xfrm>
          <a:prstGeom prst="rightArrow">
            <a:avLst>
              <a:gd name="adj1" fmla="val 60684"/>
              <a:gd name="adj2" fmla="val 50000"/>
            </a:avLst>
          </a:prstGeom>
          <a:solidFill>
            <a:schemeClr val="accent1"/>
          </a:solidFill>
          <a:ln>
            <a:noFill/>
          </a:ln>
        </p:spPr>
        <p:txBody>
          <a:bodyPr vert="horz" wrap="square" lIns="91440" tIns="45720" rIns="91440" bIns="45720" rtlCol="0" anchor="ctr">
            <a:noAutofit/>
          </a:bodyPr>
          <a:lstStyle>
            <a:lvl1pPr marL="228600" indent="-228600" algn="ctr">
              <a:buNone/>
              <a:defRPr lang="en-US" sz="1800" b="1" cap="none" baseline="0">
                <a:solidFill>
                  <a:schemeClr val="bg1"/>
                </a:solidFill>
              </a:defRPr>
            </a:lvl1pPr>
          </a:lstStyle>
          <a:p>
            <a:pPr marL="0" lvl="0" indent="0"/>
            <a:r>
              <a:rPr lang="en-US" smtClean="0"/>
              <a:t>Category 2</a:t>
            </a:r>
            <a:endParaRPr lang="en-US"/>
          </a:p>
        </p:txBody>
      </p:sp>
      <p:sp>
        <p:nvSpPr>
          <p:cNvPr id="93" name="Text Placeholder 12"/>
          <p:cNvSpPr>
            <a:spLocks noGrp="1"/>
          </p:cNvSpPr>
          <p:nvPr>
            <p:ph type="body" sz="quarter" idx="35" hasCustomPrompt="1"/>
          </p:nvPr>
        </p:nvSpPr>
        <p:spPr>
          <a:xfrm rot="2700000">
            <a:off x="3692425" y="2292302"/>
            <a:ext cx="3026664" cy="475488"/>
          </a:xfrm>
          <a:prstGeom prst="rightArrow">
            <a:avLst>
              <a:gd name="adj1" fmla="val 60684"/>
              <a:gd name="adj2" fmla="val 50000"/>
            </a:avLst>
          </a:prstGeom>
          <a:solidFill>
            <a:schemeClr val="accent1"/>
          </a:solidFill>
          <a:ln>
            <a:noFill/>
          </a:ln>
        </p:spPr>
        <p:txBody>
          <a:bodyPr vert="horz" wrap="square" lIns="91440" tIns="45720" rIns="91440" bIns="45720" rtlCol="0" anchor="ctr">
            <a:noAutofit/>
          </a:bodyPr>
          <a:lstStyle>
            <a:lvl1pPr marL="228600" indent="-228600" algn="ctr">
              <a:buNone/>
              <a:defRPr lang="en-US" sz="1800" b="1" cap="none" baseline="0">
                <a:solidFill>
                  <a:schemeClr val="bg1"/>
                </a:solidFill>
              </a:defRPr>
            </a:lvl1pPr>
          </a:lstStyle>
          <a:p>
            <a:pPr marL="0" lvl="0" indent="0"/>
            <a:r>
              <a:rPr lang="en-US" smtClean="0"/>
              <a:t>Category 1</a:t>
            </a:r>
            <a:endParaRPr lang="en-US"/>
          </a:p>
        </p:txBody>
      </p:sp>
      <p:sp>
        <p:nvSpPr>
          <p:cNvPr id="106" name="Text Placeholder 13"/>
          <p:cNvSpPr>
            <a:spLocks noGrp="1"/>
          </p:cNvSpPr>
          <p:nvPr>
            <p:ph type="body" sz="quarter" idx="36" hasCustomPrompt="1"/>
          </p:nvPr>
        </p:nvSpPr>
        <p:spPr>
          <a:xfrm>
            <a:off x="2725135" y="1484665"/>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1</a:t>
            </a:r>
            <a:endParaRPr lang="en-US"/>
          </a:p>
        </p:txBody>
      </p:sp>
      <p:sp>
        <p:nvSpPr>
          <p:cNvPr id="107" name="Text Placeholder 13"/>
          <p:cNvSpPr>
            <a:spLocks noGrp="1"/>
          </p:cNvSpPr>
          <p:nvPr>
            <p:ph type="body" sz="quarter" idx="37" hasCustomPrompt="1"/>
          </p:nvPr>
        </p:nvSpPr>
        <p:spPr>
          <a:xfrm>
            <a:off x="3301903" y="2161129"/>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2</a:t>
            </a:r>
            <a:endParaRPr lang="en-US"/>
          </a:p>
        </p:txBody>
      </p:sp>
      <p:sp>
        <p:nvSpPr>
          <p:cNvPr id="108" name="Text Placeholder 13"/>
          <p:cNvSpPr>
            <a:spLocks noGrp="1"/>
          </p:cNvSpPr>
          <p:nvPr>
            <p:ph type="body" sz="quarter" idx="38" hasCustomPrompt="1"/>
          </p:nvPr>
        </p:nvSpPr>
        <p:spPr>
          <a:xfrm>
            <a:off x="3878672" y="2837592"/>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3</a:t>
            </a:r>
            <a:endParaRPr lang="en-US"/>
          </a:p>
        </p:txBody>
      </p:sp>
      <p:sp>
        <p:nvSpPr>
          <p:cNvPr id="112" name="Text Placeholder 13"/>
          <p:cNvSpPr>
            <a:spLocks noGrp="1"/>
          </p:cNvSpPr>
          <p:nvPr>
            <p:ph type="body" sz="quarter" idx="39" hasCustomPrompt="1"/>
          </p:nvPr>
        </p:nvSpPr>
        <p:spPr>
          <a:xfrm>
            <a:off x="5550371" y="1496710"/>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1</a:t>
            </a:r>
            <a:endParaRPr lang="en-US"/>
          </a:p>
        </p:txBody>
      </p:sp>
      <p:sp>
        <p:nvSpPr>
          <p:cNvPr id="113" name="Text Placeholder 13"/>
          <p:cNvSpPr>
            <a:spLocks noGrp="1"/>
          </p:cNvSpPr>
          <p:nvPr>
            <p:ph type="body" sz="quarter" idx="40" hasCustomPrompt="1"/>
          </p:nvPr>
        </p:nvSpPr>
        <p:spPr>
          <a:xfrm>
            <a:off x="6127139" y="2173174"/>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2</a:t>
            </a:r>
            <a:endParaRPr lang="en-US"/>
          </a:p>
        </p:txBody>
      </p:sp>
      <p:sp>
        <p:nvSpPr>
          <p:cNvPr id="114" name="Text Placeholder 13"/>
          <p:cNvSpPr>
            <a:spLocks noGrp="1"/>
          </p:cNvSpPr>
          <p:nvPr>
            <p:ph type="body" sz="quarter" idx="41" hasCustomPrompt="1"/>
          </p:nvPr>
        </p:nvSpPr>
        <p:spPr>
          <a:xfrm>
            <a:off x="6703908" y="2849637"/>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3</a:t>
            </a:r>
            <a:endParaRPr lang="en-US"/>
          </a:p>
        </p:txBody>
      </p:sp>
      <p:sp>
        <p:nvSpPr>
          <p:cNvPr id="129" name="Text Placeholder 128"/>
          <p:cNvSpPr>
            <a:spLocks noGrp="1"/>
          </p:cNvSpPr>
          <p:nvPr>
            <p:ph type="body" sz="quarter" idx="48" hasCustomPrompt="1"/>
          </p:nvPr>
        </p:nvSpPr>
        <p:spPr>
          <a:xfrm>
            <a:off x="9637781" y="3540747"/>
            <a:ext cx="2281936" cy="548640"/>
          </a:xfrm>
          <a:solidFill>
            <a:schemeClr val="accent3"/>
          </a:solidFill>
        </p:spPr>
        <p:txBody>
          <a:bodyPr wrap="square" anchor="ctr">
            <a:spAutoFit/>
          </a:bodyPr>
          <a:lstStyle>
            <a:lvl1pPr marL="0" indent="0" algn="ctr">
              <a:buNone/>
              <a:defRPr sz="2200" b="1" cap="all" baseline="0">
                <a:solidFill>
                  <a:schemeClr val="bg1"/>
                </a:solidFill>
              </a:defRPr>
            </a:lvl1pPr>
          </a:lstStyle>
          <a:p>
            <a:pPr lvl="0"/>
            <a:r>
              <a:rPr lang="en-US" smtClean="0"/>
              <a:t>Effect</a:t>
            </a:r>
            <a:endParaRPr lang="en-US"/>
          </a:p>
        </p:txBody>
      </p:sp>
      <p:sp>
        <p:nvSpPr>
          <p:cNvPr id="36" name="Text Placeholder 13"/>
          <p:cNvSpPr>
            <a:spLocks noGrp="1"/>
          </p:cNvSpPr>
          <p:nvPr>
            <p:ph type="body" sz="quarter" idx="49" hasCustomPrompt="1"/>
          </p:nvPr>
        </p:nvSpPr>
        <p:spPr>
          <a:xfrm>
            <a:off x="1312517" y="4239382"/>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1</a:t>
            </a:r>
            <a:endParaRPr lang="en-US"/>
          </a:p>
        </p:txBody>
      </p:sp>
      <p:sp>
        <p:nvSpPr>
          <p:cNvPr id="37" name="Text Placeholder 13"/>
          <p:cNvSpPr>
            <a:spLocks noGrp="1"/>
          </p:cNvSpPr>
          <p:nvPr>
            <p:ph type="body" sz="quarter" idx="50" hasCustomPrompt="1"/>
          </p:nvPr>
        </p:nvSpPr>
        <p:spPr>
          <a:xfrm>
            <a:off x="735748" y="4915846"/>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2</a:t>
            </a:r>
            <a:endParaRPr lang="en-US"/>
          </a:p>
        </p:txBody>
      </p:sp>
      <p:sp>
        <p:nvSpPr>
          <p:cNvPr id="38" name="Text Placeholder 13"/>
          <p:cNvSpPr>
            <a:spLocks noGrp="1"/>
          </p:cNvSpPr>
          <p:nvPr>
            <p:ph type="body" sz="quarter" idx="51" hasCustomPrompt="1"/>
          </p:nvPr>
        </p:nvSpPr>
        <p:spPr>
          <a:xfrm>
            <a:off x="158980" y="5592309"/>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3</a:t>
            </a:r>
            <a:endParaRPr lang="en-US"/>
          </a:p>
        </p:txBody>
      </p:sp>
      <p:sp>
        <p:nvSpPr>
          <p:cNvPr id="39" name="Text Placeholder 12"/>
          <p:cNvSpPr>
            <a:spLocks noGrp="1"/>
          </p:cNvSpPr>
          <p:nvPr>
            <p:ph type="body" sz="quarter" idx="52" hasCustomPrompt="1"/>
          </p:nvPr>
        </p:nvSpPr>
        <p:spPr>
          <a:xfrm rot="18900000">
            <a:off x="1126270" y="4859874"/>
            <a:ext cx="3026664" cy="475488"/>
          </a:xfrm>
          <a:prstGeom prst="rightArrow">
            <a:avLst>
              <a:gd name="adj1" fmla="val 60684"/>
              <a:gd name="adj2" fmla="val 50000"/>
            </a:avLst>
          </a:prstGeom>
          <a:solidFill>
            <a:schemeClr val="accent1"/>
          </a:solidFill>
          <a:ln>
            <a:noFill/>
          </a:ln>
        </p:spPr>
        <p:txBody>
          <a:bodyPr vert="horz" wrap="square" lIns="91440" tIns="45720" rIns="91440" bIns="45720" rtlCol="0" anchor="ctr">
            <a:noAutofit/>
          </a:bodyPr>
          <a:lstStyle>
            <a:lvl1pPr marL="228600" indent="-228600" algn="ctr">
              <a:buNone/>
              <a:defRPr lang="en-US" sz="1800" b="1" cap="none" baseline="0">
                <a:solidFill>
                  <a:schemeClr val="bg1"/>
                </a:solidFill>
              </a:defRPr>
            </a:lvl1pPr>
          </a:lstStyle>
          <a:p>
            <a:pPr marL="0" lvl="0" indent="0"/>
            <a:r>
              <a:rPr lang="en-US" smtClean="0"/>
              <a:t>Category 3</a:t>
            </a:r>
            <a:endParaRPr lang="en-US"/>
          </a:p>
        </p:txBody>
      </p:sp>
      <p:sp>
        <p:nvSpPr>
          <p:cNvPr id="40" name="Text Placeholder 12"/>
          <p:cNvSpPr>
            <a:spLocks noGrp="1"/>
          </p:cNvSpPr>
          <p:nvPr>
            <p:ph type="body" sz="quarter" idx="53" hasCustomPrompt="1"/>
          </p:nvPr>
        </p:nvSpPr>
        <p:spPr>
          <a:xfrm rot="2700000">
            <a:off x="1126270" y="2292302"/>
            <a:ext cx="3026664" cy="475488"/>
          </a:xfrm>
          <a:prstGeom prst="rightArrow">
            <a:avLst>
              <a:gd name="adj1" fmla="val 60684"/>
              <a:gd name="adj2" fmla="val 50000"/>
            </a:avLst>
          </a:prstGeom>
          <a:solidFill>
            <a:schemeClr val="accent1"/>
          </a:solidFill>
          <a:ln>
            <a:noFill/>
          </a:ln>
        </p:spPr>
        <p:txBody>
          <a:bodyPr vert="horz" wrap="square" lIns="91440" tIns="45720" rIns="91440" bIns="45720" rtlCol="0" anchor="ctr">
            <a:noAutofit/>
          </a:bodyPr>
          <a:lstStyle>
            <a:lvl1pPr marL="228600" indent="-228600" algn="ctr">
              <a:buNone/>
              <a:defRPr lang="en-US" sz="1800" b="1" cap="none" baseline="0">
                <a:solidFill>
                  <a:schemeClr val="bg1"/>
                </a:solidFill>
              </a:defRPr>
            </a:lvl1pPr>
          </a:lstStyle>
          <a:p>
            <a:pPr marL="0" lvl="0" indent="0"/>
            <a:r>
              <a:rPr lang="en-US" smtClean="0"/>
              <a:t>Category 1</a:t>
            </a:r>
            <a:endParaRPr lang="en-US"/>
          </a:p>
        </p:txBody>
      </p:sp>
      <p:sp>
        <p:nvSpPr>
          <p:cNvPr id="41" name="Text Placeholder 13"/>
          <p:cNvSpPr>
            <a:spLocks noGrp="1"/>
          </p:cNvSpPr>
          <p:nvPr>
            <p:ph type="body" sz="quarter" idx="54" hasCustomPrompt="1"/>
          </p:nvPr>
        </p:nvSpPr>
        <p:spPr>
          <a:xfrm>
            <a:off x="158980" y="1484665"/>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1</a:t>
            </a:r>
            <a:endParaRPr lang="en-US"/>
          </a:p>
        </p:txBody>
      </p:sp>
      <p:sp>
        <p:nvSpPr>
          <p:cNvPr id="42" name="Text Placeholder 13"/>
          <p:cNvSpPr>
            <a:spLocks noGrp="1"/>
          </p:cNvSpPr>
          <p:nvPr>
            <p:ph type="body" sz="quarter" idx="55" hasCustomPrompt="1"/>
          </p:nvPr>
        </p:nvSpPr>
        <p:spPr>
          <a:xfrm>
            <a:off x="735748" y="2161129"/>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2</a:t>
            </a:r>
            <a:endParaRPr lang="en-US"/>
          </a:p>
        </p:txBody>
      </p:sp>
      <p:sp>
        <p:nvSpPr>
          <p:cNvPr id="44" name="Text Placeholder 13"/>
          <p:cNvSpPr>
            <a:spLocks noGrp="1"/>
          </p:cNvSpPr>
          <p:nvPr>
            <p:ph type="body" sz="quarter" idx="56" hasCustomPrompt="1"/>
          </p:nvPr>
        </p:nvSpPr>
        <p:spPr>
          <a:xfrm>
            <a:off x="1312517" y="2837592"/>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3</a:t>
            </a:r>
            <a:endParaRPr lang="en-US"/>
          </a:p>
        </p:txBody>
      </p:sp>
      <p:sp>
        <p:nvSpPr>
          <p:cNvPr id="45" name="Text Placeholder 12"/>
          <p:cNvSpPr>
            <a:spLocks noGrp="1"/>
          </p:cNvSpPr>
          <p:nvPr>
            <p:ph type="body" sz="quarter" idx="46" hasCustomPrompt="1"/>
          </p:nvPr>
        </p:nvSpPr>
        <p:spPr>
          <a:xfrm>
            <a:off x="1323289" y="3624716"/>
            <a:ext cx="8287056" cy="384048"/>
          </a:xfrm>
          <a:prstGeom prst="homePlate">
            <a:avLst/>
          </a:prstGeom>
          <a:solidFill>
            <a:schemeClr val="accent2"/>
          </a:solidFill>
          <a:ln>
            <a:noFill/>
          </a:ln>
        </p:spPr>
        <p:txBody>
          <a:bodyPr vert="horz" wrap="square" lIns="91440" tIns="45720" rIns="91440" bIns="45720" rtlCol="0" anchor="ctr">
            <a:noAutofit/>
          </a:bodyPr>
          <a:lstStyle>
            <a:lvl1pPr marL="228600" indent="-228600" algn="ctr">
              <a:buNone/>
              <a:defRPr lang="en-US" sz="1800" b="1" cap="none" baseline="0">
                <a:solidFill>
                  <a:schemeClr val="bg1"/>
                </a:solidFill>
              </a:defRPr>
            </a:lvl1pPr>
          </a:lstStyle>
          <a:p>
            <a:pPr marL="0" lvl="0" indent="0"/>
            <a:r>
              <a:rPr lang="en-US" smtClean="0"/>
              <a:t>Cause &amp; Effect Fishbone Diagram</a:t>
            </a:r>
            <a:endParaRPr lang="en-US"/>
          </a:p>
        </p:txBody>
      </p:sp>
      <p:grpSp>
        <p:nvGrpSpPr>
          <p:cNvPr id="43" name="Group 42"/>
          <p:cNvGrpSpPr/>
          <p:nvPr userDrawn="1"/>
        </p:nvGrpSpPr>
        <p:grpSpPr>
          <a:xfrm>
            <a:off x="0" y="6766560"/>
            <a:ext cx="12192000" cy="91440"/>
            <a:chOff x="0" y="4480421"/>
            <a:chExt cx="12192000" cy="91440"/>
          </a:xfrm>
        </p:grpSpPr>
        <p:sp>
          <p:nvSpPr>
            <p:cNvPr id="46" name="Rectangle 4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52460920"/>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able 1">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46" name="Text Placeholder 13"/>
          <p:cNvSpPr>
            <a:spLocks noGrp="1"/>
          </p:cNvSpPr>
          <p:nvPr>
            <p:ph type="body" sz="quarter" idx="18" hasCustomPrompt="1"/>
          </p:nvPr>
        </p:nvSpPr>
        <p:spPr>
          <a:xfrm>
            <a:off x="482600" y="2034398"/>
            <a:ext cx="2594864" cy="2574178"/>
          </a:xfrm>
          <a:solidFill>
            <a:schemeClr val="tx2">
              <a:lumMod val="40000"/>
              <a:lumOff val="60000"/>
            </a:schemeClr>
          </a:solidFill>
        </p:spPr>
        <p:txBody>
          <a:bodyPr tIns="640080">
            <a:normAutofit/>
          </a:bodyPr>
          <a:lstStyle>
            <a:lvl1pPr>
              <a:defRPr sz="1400" baseline="0">
                <a:solidFill>
                  <a:schemeClr val="accent2"/>
                </a:solidFill>
              </a:defRPr>
            </a:lvl1pPr>
          </a:lstStyle>
          <a:p>
            <a:pPr lvl="0"/>
            <a:r>
              <a:rPr lang="en-US" smtClean="0"/>
              <a:t>List items for Title 1</a:t>
            </a:r>
            <a:endParaRPr lang="en-US"/>
          </a:p>
        </p:txBody>
      </p:sp>
      <p:sp>
        <p:nvSpPr>
          <p:cNvPr id="48" name="Text Placeholder 12"/>
          <p:cNvSpPr>
            <a:spLocks noGrp="1"/>
          </p:cNvSpPr>
          <p:nvPr>
            <p:ph type="body" sz="quarter" idx="24" hasCustomPrompt="1"/>
          </p:nvPr>
        </p:nvSpPr>
        <p:spPr>
          <a:xfrm>
            <a:off x="482600" y="1780295"/>
            <a:ext cx="2594864" cy="607243"/>
          </a:xfrm>
          <a:solidFill>
            <a:schemeClr val="accent4"/>
          </a:solidFill>
          <a:ln>
            <a:noFill/>
          </a:ln>
        </p:spPr>
        <p:txBody>
          <a:bodyPr vert="horz" wrap="square" lIns="91440" tIns="45720" rIns="91440" bIns="45720" rtlCol="0" anchor="ctr">
            <a:noAutofit/>
          </a:bodyPr>
          <a:lstStyle>
            <a:lvl1pPr marL="228600" indent="-228600" algn="ctr">
              <a:buNone/>
              <a:defRPr lang="en-US" sz="2200" b="1" cap="all" baseline="0">
                <a:solidFill>
                  <a:schemeClr val="bg1"/>
                </a:solidFill>
              </a:defRPr>
            </a:lvl1pPr>
          </a:lstStyle>
          <a:p>
            <a:pPr marL="0" lvl="0" indent="0"/>
            <a:r>
              <a:rPr lang="en-US" smtClean="0"/>
              <a:t>Option 1</a:t>
            </a:r>
            <a:endParaRPr lang="en-US"/>
          </a:p>
        </p:txBody>
      </p:sp>
      <p:sp>
        <p:nvSpPr>
          <p:cNvPr id="49" name="Text Placeholder 13"/>
          <p:cNvSpPr>
            <a:spLocks noGrp="1"/>
          </p:cNvSpPr>
          <p:nvPr>
            <p:ph type="body" sz="quarter" idx="25" hasCustomPrompt="1"/>
          </p:nvPr>
        </p:nvSpPr>
        <p:spPr>
          <a:xfrm>
            <a:off x="482600" y="5161362"/>
            <a:ext cx="2594864" cy="783448"/>
          </a:xfrm>
          <a:solidFill>
            <a:schemeClr val="tx2">
              <a:lumMod val="40000"/>
              <a:lumOff val="60000"/>
            </a:schemeClr>
          </a:solidFill>
        </p:spPr>
        <p:txBody>
          <a:bodyPr tIns="91440" bIns="91440" anchor="ctr">
            <a:normAutofit/>
          </a:bodyPr>
          <a:lstStyle>
            <a:lvl1pPr marL="0" indent="0" algn="ctr">
              <a:buNone/>
              <a:defRPr sz="2800" b="1" baseline="0">
                <a:solidFill>
                  <a:schemeClr val="accent2"/>
                </a:solidFill>
              </a:defRPr>
            </a:lvl1pPr>
          </a:lstStyle>
          <a:p>
            <a:pPr lvl="0"/>
            <a:r>
              <a:rPr lang="en-US" smtClean="0"/>
              <a:t>Price Here</a:t>
            </a:r>
            <a:endParaRPr lang="en-US"/>
          </a:p>
        </p:txBody>
      </p:sp>
      <p:sp>
        <p:nvSpPr>
          <p:cNvPr id="50" name="Text Placeholder 13"/>
          <p:cNvSpPr>
            <a:spLocks noGrp="1"/>
          </p:cNvSpPr>
          <p:nvPr>
            <p:ph type="body" sz="quarter" idx="26" hasCustomPrompt="1"/>
          </p:nvPr>
        </p:nvSpPr>
        <p:spPr>
          <a:xfrm>
            <a:off x="482600" y="4784386"/>
            <a:ext cx="2594864" cy="387470"/>
          </a:xfrm>
          <a:solidFill>
            <a:schemeClr val="tx2">
              <a:lumMod val="20000"/>
              <a:lumOff val="80000"/>
            </a:schemeClr>
          </a:solidFill>
        </p:spPr>
        <p:txBody>
          <a:bodyPr tIns="91440" bIns="91440" anchor="ctr">
            <a:noAutofit/>
          </a:bodyPr>
          <a:lstStyle>
            <a:lvl1pPr marL="0" indent="0" algn="ctr">
              <a:buNone/>
              <a:defRPr sz="2000" b="0" baseline="0">
                <a:solidFill>
                  <a:schemeClr val="accent2"/>
                </a:solidFill>
              </a:defRPr>
            </a:lvl1pPr>
          </a:lstStyle>
          <a:p>
            <a:pPr lvl="0"/>
            <a:r>
              <a:rPr lang="en-US" smtClean="0"/>
              <a:t>Price:</a:t>
            </a:r>
            <a:endParaRPr lang="en-US"/>
          </a:p>
        </p:txBody>
      </p:sp>
      <p:sp>
        <p:nvSpPr>
          <p:cNvPr id="51" name="Text Placeholder 13"/>
          <p:cNvSpPr>
            <a:spLocks noGrp="1"/>
          </p:cNvSpPr>
          <p:nvPr>
            <p:ph type="body" sz="quarter" idx="27" hasCustomPrompt="1"/>
          </p:nvPr>
        </p:nvSpPr>
        <p:spPr>
          <a:xfrm>
            <a:off x="9114537" y="2040590"/>
            <a:ext cx="2594864" cy="2574178"/>
          </a:xfrm>
          <a:solidFill>
            <a:schemeClr val="tx2">
              <a:lumMod val="40000"/>
              <a:lumOff val="60000"/>
            </a:schemeClr>
          </a:solidFill>
        </p:spPr>
        <p:txBody>
          <a:bodyPr tIns="640080">
            <a:normAutofit/>
          </a:bodyPr>
          <a:lstStyle>
            <a:lvl1pPr>
              <a:defRPr sz="1400" baseline="0">
                <a:solidFill>
                  <a:schemeClr val="accent2"/>
                </a:solidFill>
              </a:defRPr>
            </a:lvl1pPr>
          </a:lstStyle>
          <a:p>
            <a:pPr lvl="0"/>
            <a:r>
              <a:rPr lang="en-US" smtClean="0"/>
              <a:t>List items for Title 1</a:t>
            </a:r>
            <a:endParaRPr lang="en-US"/>
          </a:p>
        </p:txBody>
      </p:sp>
      <p:sp>
        <p:nvSpPr>
          <p:cNvPr id="52" name="Text Placeholder 12"/>
          <p:cNvSpPr>
            <a:spLocks noGrp="1"/>
          </p:cNvSpPr>
          <p:nvPr>
            <p:ph type="body" sz="quarter" idx="28" hasCustomPrompt="1"/>
          </p:nvPr>
        </p:nvSpPr>
        <p:spPr>
          <a:xfrm>
            <a:off x="9114537" y="1780295"/>
            <a:ext cx="2594864" cy="607243"/>
          </a:xfrm>
          <a:solidFill>
            <a:schemeClr val="accent5"/>
          </a:solidFill>
          <a:ln>
            <a:noFill/>
          </a:ln>
        </p:spPr>
        <p:txBody>
          <a:bodyPr vert="horz" wrap="square" lIns="91440" tIns="45720" rIns="91440" bIns="45720" rtlCol="0" anchor="ctr">
            <a:noAutofit/>
          </a:bodyPr>
          <a:lstStyle>
            <a:lvl1pPr marL="228600" indent="-228600" algn="ctr">
              <a:buNone/>
              <a:defRPr lang="en-US" sz="2200" b="1" cap="all" baseline="0">
                <a:solidFill>
                  <a:schemeClr val="bg1"/>
                </a:solidFill>
              </a:defRPr>
            </a:lvl1pPr>
          </a:lstStyle>
          <a:p>
            <a:pPr marL="0" lvl="0" indent="0"/>
            <a:r>
              <a:rPr lang="en-US" smtClean="0"/>
              <a:t>Option 4</a:t>
            </a:r>
            <a:endParaRPr lang="en-US"/>
          </a:p>
        </p:txBody>
      </p:sp>
      <p:sp>
        <p:nvSpPr>
          <p:cNvPr id="53" name="Text Placeholder 13"/>
          <p:cNvSpPr>
            <a:spLocks noGrp="1"/>
          </p:cNvSpPr>
          <p:nvPr>
            <p:ph type="body" sz="quarter" idx="29" hasCustomPrompt="1"/>
          </p:nvPr>
        </p:nvSpPr>
        <p:spPr>
          <a:xfrm>
            <a:off x="9114537" y="5161362"/>
            <a:ext cx="2594864" cy="783448"/>
          </a:xfrm>
          <a:solidFill>
            <a:schemeClr val="tx2">
              <a:lumMod val="40000"/>
              <a:lumOff val="60000"/>
            </a:schemeClr>
          </a:solidFill>
        </p:spPr>
        <p:txBody>
          <a:bodyPr tIns="91440" bIns="91440" anchor="ctr">
            <a:normAutofit/>
          </a:bodyPr>
          <a:lstStyle>
            <a:lvl1pPr marL="0" indent="0" algn="ctr">
              <a:buNone/>
              <a:defRPr sz="2800" b="1" baseline="0">
                <a:solidFill>
                  <a:schemeClr val="accent2"/>
                </a:solidFill>
              </a:defRPr>
            </a:lvl1pPr>
          </a:lstStyle>
          <a:p>
            <a:pPr lvl="0"/>
            <a:r>
              <a:rPr lang="en-US" smtClean="0"/>
              <a:t>Price Here</a:t>
            </a:r>
            <a:endParaRPr lang="en-US"/>
          </a:p>
        </p:txBody>
      </p:sp>
      <p:sp>
        <p:nvSpPr>
          <p:cNvPr id="59" name="Text Placeholder 13"/>
          <p:cNvSpPr>
            <a:spLocks noGrp="1"/>
          </p:cNvSpPr>
          <p:nvPr>
            <p:ph type="body" sz="quarter" idx="30" hasCustomPrompt="1"/>
          </p:nvPr>
        </p:nvSpPr>
        <p:spPr>
          <a:xfrm>
            <a:off x="9114537" y="4784386"/>
            <a:ext cx="2594864" cy="387470"/>
          </a:xfrm>
          <a:solidFill>
            <a:schemeClr val="tx2">
              <a:lumMod val="20000"/>
              <a:lumOff val="80000"/>
            </a:schemeClr>
          </a:solidFill>
        </p:spPr>
        <p:txBody>
          <a:bodyPr tIns="91440" bIns="91440" anchor="ctr">
            <a:noAutofit/>
          </a:bodyPr>
          <a:lstStyle>
            <a:lvl1pPr marL="0" indent="0" algn="ctr">
              <a:buNone/>
              <a:defRPr sz="2000" b="0" baseline="0">
                <a:solidFill>
                  <a:schemeClr val="accent2"/>
                </a:solidFill>
              </a:defRPr>
            </a:lvl1pPr>
          </a:lstStyle>
          <a:p>
            <a:pPr lvl="0"/>
            <a:r>
              <a:rPr lang="en-US" smtClean="0"/>
              <a:t>Price:</a:t>
            </a:r>
            <a:endParaRPr lang="en-US"/>
          </a:p>
        </p:txBody>
      </p:sp>
      <p:sp>
        <p:nvSpPr>
          <p:cNvPr id="61" name="Text Placeholder 13"/>
          <p:cNvSpPr>
            <a:spLocks noGrp="1"/>
          </p:cNvSpPr>
          <p:nvPr>
            <p:ph type="body" sz="quarter" idx="31" hasCustomPrompt="1"/>
          </p:nvPr>
        </p:nvSpPr>
        <p:spPr>
          <a:xfrm>
            <a:off x="6237224" y="2034398"/>
            <a:ext cx="2594864" cy="2574178"/>
          </a:xfrm>
          <a:solidFill>
            <a:schemeClr val="tx2">
              <a:lumMod val="40000"/>
              <a:lumOff val="60000"/>
            </a:schemeClr>
          </a:solidFill>
        </p:spPr>
        <p:txBody>
          <a:bodyPr tIns="640080">
            <a:normAutofit/>
          </a:bodyPr>
          <a:lstStyle>
            <a:lvl1pPr>
              <a:defRPr sz="1400" baseline="0">
                <a:solidFill>
                  <a:schemeClr val="accent2"/>
                </a:solidFill>
              </a:defRPr>
            </a:lvl1pPr>
          </a:lstStyle>
          <a:p>
            <a:pPr lvl="0"/>
            <a:r>
              <a:rPr lang="en-US" smtClean="0"/>
              <a:t>List items for Title 1</a:t>
            </a:r>
            <a:endParaRPr lang="en-US"/>
          </a:p>
        </p:txBody>
      </p:sp>
      <p:sp>
        <p:nvSpPr>
          <p:cNvPr id="62" name="Text Placeholder 12"/>
          <p:cNvSpPr>
            <a:spLocks noGrp="1"/>
          </p:cNvSpPr>
          <p:nvPr>
            <p:ph type="body" sz="quarter" idx="32" hasCustomPrompt="1"/>
          </p:nvPr>
        </p:nvSpPr>
        <p:spPr>
          <a:xfrm>
            <a:off x="6237224" y="1780295"/>
            <a:ext cx="2594864" cy="607243"/>
          </a:xfrm>
          <a:solidFill>
            <a:schemeClr val="accent3"/>
          </a:solidFill>
          <a:ln>
            <a:noFill/>
          </a:ln>
        </p:spPr>
        <p:txBody>
          <a:bodyPr vert="horz" wrap="square" lIns="91440" tIns="45720" rIns="91440" bIns="45720" rtlCol="0" anchor="ctr">
            <a:noAutofit/>
          </a:bodyPr>
          <a:lstStyle>
            <a:lvl1pPr marL="228600" indent="-228600" algn="ctr">
              <a:buNone/>
              <a:defRPr lang="en-US" sz="2200" b="1" cap="all" baseline="0">
                <a:solidFill>
                  <a:schemeClr val="bg1"/>
                </a:solidFill>
              </a:defRPr>
            </a:lvl1pPr>
          </a:lstStyle>
          <a:p>
            <a:pPr marL="0" lvl="0" indent="0"/>
            <a:r>
              <a:rPr lang="en-US" smtClean="0"/>
              <a:t>Option 3</a:t>
            </a:r>
            <a:endParaRPr lang="en-US"/>
          </a:p>
        </p:txBody>
      </p:sp>
      <p:sp>
        <p:nvSpPr>
          <p:cNvPr id="63" name="Text Placeholder 13"/>
          <p:cNvSpPr>
            <a:spLocks noGrp="1"/>
          </p:cNvSpPr>
          <p:nvPr>
            <p:ph type="body" sz="quarter" idx="33" hasCustomPrompt="1"/>
          </p:nvPr>
        </p:nvSpPr>
        <p:spPr>
          <a:xfrm>
            <a:off x="6237224" y="5161362"/>
            <a:ext cx="2594864" cy="783448"/>
          </a:xfrm>
          <a:solidFill>
            <a:schemeClr val="tx2">
              <a:lumMod val="40000"/>
              <a:lumOff val="60000"/>
            </a:schemeClr>
          </a:solidFill>
        </p:spPr>
        <p:txBody>
          <a:bodyPr tIns="91440" bIns="91440" anchor="ctr">
            <a:normAutofit/>
          </a:bodyPr>
          <a:lstStyle>
            <a:lvl1pPr marL="0" indent="0" algn="ctr">
              <a:buNone/>
              <a:defRPr sz="2800" b="1" baseline="0">
                <a:solidFill>
                  <a:schemeClr val="accent2"/>
                </a:solidFill>
              </a:defRPr>
            </a:lvl1pPr>
          </a:lstStyle>
          <a:p>
            <a:pPr lvl="0"/>
            <a:r>
              <a:rPr lang="en-US" smtClean="0"/>
              <a:t>Price Here</a:t>
            </a:r>
            <a:endParaRPr lang="en-US"/>
          </a:p>
        </p:txBody>
      </p:sp>
      <p:sp>
        <p:nvSpPr>
          <p:cNvPr id="64" name="Text Placeholder 13"/>
          <p:cNvSpPr>
            <a:spLocks noGrp="1"/>
          </p:cNvSpPr>
          <p:nvPr>
            <p:ph type="body" sz="quarter" idx="34" hasCustomPrompt="1"/>
          </p:nvPr>
        </p:nvSpPr>
        <p:spPr>
          <a:xfrm>
            <a:off x="6237224" y="4784386"/>
            <a:ext cx="2594864" cy="387470"/>
          </a:xfrm>
          <a:solidFill>
            <a:schemeClr val="tx2">
              <a:lumMod val="20000"/>
              <a:lumOff val="80000"/>
            </a:schemeClr>
          </a:solidFill>
        </p:spPr>
        <p:txBody>
          <a:bodyPr tIns="91440" bIns="91440" anchor="ctr">
            <a:noAutofit/>
          </a:bodyPr>
          <a:lstStyle>
            <a:lvl1pPr marL="0" indent="0" algn="ctr">
              <a:buNone/>
              <a:defRPr sz="2000" b="0" baseline="0">
                <a:solidFill>
                  <a:schemeClr val="accent2"/>
                </a:solidFill>
              </a:defRPr>
            </a:lvl1pPr>
          </a:lstStyle>
          <a:p>
            <a:pPr lvl="0"/>
            <a:r>
              <a:rPr lang="en-US" smtClean="0"/>
              <a:t>Price:</a:t>
            </a:r>
            <a:endParaRPr lang="en-US"/>
          </a:p>
        </p:txBody>
      </p:sp>
      <p:sp>
        <p:nvSpPr>
          <p:cNvPr id="66" name="Text Placeholder 13"/>
          <p:cNvSpPr>
            <a:spLocks noGrp="1"/>
          </p:cNvSpPr>
          <p:nvPr>
            <p:ph type="body" sz="quarter" idx="35" hasCustomPrompt="1"/>
          </p:nvPr>
        </p:nvSpPr>
        <p:spPr>
          <a:xfrm>
            <a:off x="3359912" y="2034398"/>
            <a:ext cx="2594864" cy="2574178"/>
          </a:xfrm>
          <a:solidFill>
            <a:schemeClr val="tx2">
              <a:lumMod val="40000"/>
              <a:lumOff val="60000"/>
            </a:schemeClr>
          </a:solidFill>
        </p:spPr>
        <p:txBody>
          <a:bodyPr tIns="640080">
            <a:normAutofit/>
          </a:bodyPr>
          <a:lstStyle>
            <a:lvl1pPr>
              <a:defRPr sz="1400" baseline="0">
                <a:solidFill>
                  <a:schemeClr val="accent2"/>
                </a:solidFill>
              </a:defRPr>
            </a:lvl1pPr>
          </a:lstStyle>
          <a:p>
            <a:pPr lvl="0"/>
            <a:r>
              <a:rPr lang="en-US" smtClean="0"/>
              <a:t>List items for Title 1</a:t>
            </a:r>
            <a:endParaRPr lang="en-US"/>
          </a:p>
        </p:txBody>
      </p:sp>
      <p:sp>
        <p:nvSpPr>
          <p:cNvPr id="67" name="Text Placeholder 12"/>
          <p:cNvSpPr>
            <a:spLocks noGrp="1"/>
          </p:cNvSpPr>
          <p:nvPr>
            <p:ph type="body" sz="quarter" idx="36" hasCustomPrompt="1"/>
          </p:nvPr>
        </p:nvSpPr>
        <p:spPr>
          <a:xfrm>
            <a:off x="3359912" y="1780295"/>
            <a:ext cx="2594864" cy="607243"/>
          </a:xfrm>
          <a:solidFill>
            <a:schemeClr val="accent1"/>
          </a:solidFill>
          <a:ln>
            <a:noFill/>
          </a:ln>
        </p:spPr>
        <p:txBody>
          <a:bodyPr vert="horz" wrap="square" lIns="91440" tIns="45720" rIns="91440" bIns="45720" rtlCol="0" anchor="ctr">
            <a:noAutofit/>
          </a:bodyPr>
          <a:lstStyle>
            <a:lvl1pPr marL="228600" indent="-228600" algn="ctr">
              <a:buNone/>
              <a:defRPr lang="en-US" sz="2200" b="1" cap="all" baseline="0">
                <a:solidFill>
                  <a:schemeClr val="bg1"/>
                </a:solidFill>
              </a:defRPr>
            </a:lvl1pPr>
          </a:lstStyle>
          <a:p>
            <a:pPr marL="0" lvl="0" indent="0"/>
            <a:r>
              <a:rPr lang="en-US" smtClean="0"/>
              <a:t>Option 2</a:t>
            </a:r>
            <a:endParaRPr lang="en-US"/>
          </a:p>
        </p:txBody>
      </p:sp>
      <p:sp>
        <p:nvSpPr>
          <p:cNvPr id="68" name="Text Placeholder 13"/>
          <p:cNvSpPr>
            <a:spLocks noGrp="1"/>
          </p:cNvSpPr>
          <p:nvPr>
            <p:ph type="body" sz="quarter" idx="37" hasCustomPrompt="1"/>
          </p:nvPr>
        </p:nvSpPr>
        <p:spPr>
          <a:xfrm>
            <a:off x="3359912" y="5161362"/>
            <a:ext cx="2594864" cy="783448"/>
          </a:xfrm>
          <a:solidFill>
            <a:schemeClr val="tx2">
              <a:lumMod val="40000"/>
              <a:lumOff val="60000"/>
            </a:schemeClr>
          </a:solidFill>
        </p:spPr>
        <p:txBody>
          <a:bodyPr tIns="91440" bIns="91440" anchor="ctr">
            <a:normAutofit/>
          </a:bodyPr>
          <a:lstStyle>
            <a:lvl1pPr marL="0" indent="0" algn="ctr">
              <a:buNone/>
              <a:defRPr sz="2800" b="1" baseline="0">
                <a:solidFill>
                  <a:schemeClr val="accent2"/>
                </a:solidFill>
              </a:defRPr>
            </a:lvl1pPr>
          </a:lstStyle>
          <a:p>
            <a:pPr lvl="0"/>
            <a:r>
              <a:rPr lang="en-US" smtClean="0"/>
              <a:t>Price Here</a:t>
            </a:r>
            <a:endParaRPr lang="en-US"/>
          </a:p>
        </p:txBody>
      </p:sp>
      <p:sp>
        <p:nvSpPr>
          <p:cNvPr id="69" name="Text Placeholder 13"/>
          <p:cNvSpPr>
            <a:spLocks noGrp="1"/>
          </p:cNvSpPr>
          <p:nvPr>
            <p:ph type="body" sz="quarter" idx="38" hasCustomPrompt="1"/>
          </p:nvPr>
        </p:nvSpPr>
        <p:spPr>
          <a:xfrm>
            <a:off x="3359912" y="4784386"/>
            <a:ext cx="2594864" cy="387470"/>
          </a:xfrm>
          <a:solidFill>
            <a:schemeClr val="tx2">
              <a:lumMod val="20000"/>
              <a:lumOff val="80000"/>
            </a:schemeClr>
          </a:solidFill>
        </p:spPr>
        <p:txBody>
          <a:bodyPr tIns="91440" bIns="91440" anchor="ctr">
            <a:noAutofit/>
          </a:bodyPr>
          <a:lstStyle>
            <a:lvl1pPr marL="0" indent="0" algn="ctr">
              <a:buNone/>
              <a:defRPr sz="2000" b="0" baseline="0">
                <a:solidFill>
                  <a:schemeClr val="accent2"/>
                </a:solidFill>
              </a:defRPr>
            </a:lvl1pPr>
          </a:lstStyle>
          <a:p>
            <a:pPr lvl="0"/>
            <a:r>
              <a:rPr lang="en-US" smtClean="0"/>
              <a:t>Price:</a:t>
            </a:r>
            <a:endParaRPr lang="en-US"/>
          </a:p>
        </p:txBody>
      </p:sp>
      <p:grpSp>
        <p:nvGrpSpPr>
          <p:cNvPr id="29" name="Group 28"/>
          <p:cNvGrpSpPr/>
          <p:nvPr userDrawn="1"/>
        </p:nvGrpSpPr>
        <p:grpSpPr>
          <a:xfrm>
            <a:off x="0" y="6766560"/>
            <a:ext cx="12192000" cy="91440"/>
            <a:chOff x="0" y="4480421"/>
            <a:chExt cx="12192000" cy="91440"/>
          </a:xfrm>
        </p:grpSpPr>
        <p:sp>
          <p:nvSpPr>
            <p:cNvPr id="30" name="Rectangle 29"/>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03107639"/>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able 2">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46" name="Text Placeholder 13"/>
          <p:cNvSpPr>
            <a:spLocks noGrp="1"/>
          </p:cNvSpPr>
          <p:nvPr>
            <p:ph type="body" sz="quarter" idx="18" hasCustomPrompt="1"/>
          </p:nvPr>
        </p:nvSpPr>
        <p:spPr>
          <a:xfrm>
            <a:off x="482600" y="2034398"/>
            <a:ext cx="2594864" cy="2574178"/>
          </a:xfrm>
          <a:solidFill>
            <a:schemeClr val="tx2">
              <a:lumMod val="40000"/>
              <a:lumOff val="60000"/>
            </a:schemeClr>
          </a:solidFill>
        </p:spPr>
        <p:txBody>
          <a:bodyPr tIns="640080">
            <a:normAutofit/>
          </a:bodyPr>
          <a:lstStyle>
            <a:lvl1pPr>
              <a:defRPr sz="1400" baseline="0">
                <a:solidFill>
                  <a:schemeClr val="accent2"/>
                </a:solidFill>
              </a:defRPr>
            </a:lvl1pPr>
          </a:lstStyle>
          <a:p>
            <a:pPr lvl="0"/>
            <a:r>
              <a:rPr lang="en-US" smtClean="0"/>
              <a:t>List items for Title 1</a:t>
            </a:r>
            <a:endParaRPr lang="en-US"/>
          </a:p>
        </p:txBody>
      </p:sp>
      <p:sp>
        <p:nvSpPr>
          <p:cNvPr id="48" name="Text Placeholder 12"/>
          <p:cNvSpPr>
            <a:spLocks noGrp="1"/>
          </p:cNvSpPr>
          <p:nvPr>
            <p:ph type="body" sz="quarter" idx="24" hasCustomPrompt="1"/>
          </p:nvPr>
        </p:nvSpPr>
        <p:spPr>
          <a:xfrm>
            <a:off x="482600" y="1780295"/>
            <a:ext cx="2594864" cy="607243"/>
          </a:xfrm>
          <a:solidFill>
            <a:schemeClr val="accent4"/>
          </a:solidFill>
          <a:ln>
            <a:noFill/>
          </a:ln>
        </p:spPr>
        <p:txBody>
          <a:bodyPr vert="horz" wrap="square" lIns="91440" tIns="45720" rIns="91440" bIns="45720" rtlCol="0" anchor="ctr">
            <a:noAutofit/>
          </a:bodyPr>
          <a:lstStyle>
            <a:lvl1pPr marL="228600" indent="-228600" algn="ctr">
              <a:buNone/>
              <a:defRPr lang="en-US" sz="2200" b="1" cap="all" baseline="0">
                <a:solidFill>
                  <a:schemeClr val="bg1"/>
                </a:solidFill>
              </a:defRPr>
            </a:lvl1pPr>
          </a:lstStyle>
          <a:p>
            <a:pPr marL="0" lvl="0" indent="0"/>
            <a:r>
              <a:rPr lang="en-US" smtClean="0"/>
              <a:t>Option 1</a:t>
            </a:r>
            <a:endParaRPr lang="en-US"/>
          </a:p>
        </p:txBody>
      </p:sp>
      <p:sp>
        <p:nvSpPr>
          <p:cNvPr id="49" name="Text Placeholder 13"/>
          <p:cNvSpPr>
            <a:spLocks noGrp="1"/>
          </p:cNvSpPr>
          <p:nvPr>
            <p:ph type="body" sz="quarter" idx="25" hasCustomPrompt="1"/>
          </p:nvPr>
        </p:nvSpPr>
        <p:spPr>
          <a:xfrm>
            <a:off x="482600" y="5161362"/>
            <a:ext cx="2594864" cy="783448"/>
          </a:xfrm>
          <a:solidFill>
            <a:schemeClr val="tx2">
              <a:lumMod val="40000"/>
              <a:lumOff val="60000"/>
            </a:schemeClr>
          </a:solidFill>
        </p:spPr>
        <p:txBody>
          <a:bodyPr tIns="91440" bIns="91440" anchor="ctr">
            <a:normAutofit/>
          </a:bodyPr>
          <a:lstStyle>
            <a:lvl1pPr marL="0" indent="0" algn="ctr">
              <a:buNone/>
              <a:defRPr sz="2800" b="1" baseline="0">
                <a:solidFill>
                  <a:schemeClr val="accent2"/>
                </a:solidFill>
              </a:defRPr>
            </a:lvl1pPr>
          </a:lstStyle>
          <a:p>
            <a:pPr lvl="0"/>
            <a:r>
              <a:rPr lang="en-US" smtClean="0"/>
              <a:t>Price Here</a:t>
            </a:r>
            <a:endParaRPr lang="en-US"/>
          </a:p>
        </p:txBody>
      </p:sp>
      <p:sp>
        <p:nvSpPr>
          <p:cNvPr id="50" name="Text Placeholder 13"/>
          <p:cNvSpPr>
            <a:spLocks noGrp="1"/>
          </p:cNvSpPr>
          <p:nvPr>
            <p:ph type="body" sz="quarter" idx="26" hasCustomPrompt="1"/>
          </p:nvPr>
        </p:nvSpPr>
        <p:spPr>
          <a:xfrm>
            <a:off x="482600" y="4784386"/>
            <a:ext cx="2594864" cy="387470"/>
          </a:xfrm>
          <a:solidFill>
            <a:schemeClr val="tx2">
              <a:lumMod val="20000"/>
              <a:lumOff val="80000"/>
            </a:schemeClr>
          </a:solidFill>
        </p:spPr>
        <p:txBody>
          <a:bodyPr tIns="91440" bIns="91440" anchor="ctr">
            <a:noAutofit/>
          </a:bodyPr>
          <a:lstStyle>
            <a:lvl1pPr marL="0" indent="0" algn="ctr">
              <a:buNone/>
              <a:defRPr sz="2000" b="0" baseline="0">
                <a:solidFill>
                  <a:schemeClr val="accent2"/>
                </a:solidFill>
              </a:defRPr>
            </a:lvl1pPr>
          </a:lstStyle>
          <a:p>
            <a:pPr lvl="0"/>
            <a:r>
              <a:rPr lang="en-US" smtClean="0"/>
              <a:t>Price:</a:t>
            </a:r>
            <a:endParaRPr lang="en-US"/>
          </a:p>
        </p:txBody>
      </p:sp>
      <p:sp>
        <p:nvSpPr>
          <p:cNvPr id="51" name="Text Placeholder 13"/>
          <p:cNvSpPr>
            <a:spLocks noGrp="1"/>
          </p:cNvSpPr>
          <p:nvPr>
            <p:ph type="body" sz="quarter" idx="27" hasCustomPrompt="1"/>
          </p:nvPr>
        </p:nvSpPr>
        <p:spPr>
          <a:xfrm>
            <a:off x="9114537" y="2040590"/>
            <a:ext cx="2594864" cy="2574178"/>
          </a:xfrm>
          <a:solidFill>
            <a:schemeClr val="tx2">
              <a:lumMod val="40000"/>
              <a:lumOff val="60000"/>
            </a:schemeClr>
          </a:solidFill>
        </p:spPr>
        <p:txBody>
          <a:bodyPr tIns="640080">
            <a:normAutofit/>
          </a:bodyPr>
          <a:lstStyle>
            <a:lvl1pPr>
              <a:defRPr sz="1400" baseline="0">
                <a:solidFill>
                  <a:schemeClr val="accent2"/>
                </a:solidFill>
              </a:defRPr>
            </a:lvl1pPr>
          </a:lstStyle>
          <a:p>
            <a:pPr lvl="0"/>
            <a:r>
              <a:rPr lang="en-US" smtClean="0"/>
              <a:t>List items for Title 1</a:t>
            </a:r>
            <a:endParaRPr lang="en-US"/>
          </a:p>
        </p:txBody>
      </p:sp>
      <p:sp>
        <p:nvSpPr>
          <p:cNvPr id="52" name="Text Placeholder 12"/>
          <p:cNvSpPr>
            <a:spLocks noGrp="1"/>
          </p:cNvSpPr>
          <p:nvPr>
            <p:ph type="body" sz="quarter" idx="28" hasCustomPrompt="1"/>
          </p:nvPr>
        </p:nvSpPr>
        <p:spPr>
          <a:xfrm>
            <a:off x="9114537" y="1780295"/>
            <a:ext cx="2594864" cy="607243"/>
          </a:xfrm>
          <a:solidFill>
            <a:schemeClr val="accent5"/>
          </a:solidFill>
          <a:ln>
            <a:noFill/>
          </a:ln>
        </p:spPr>
        <p:txBody>
          <a:bodyPr vert="horz" wrap="square" lIns="91440" tIns="45720" rIns="91440" bIns="45720" rtlCol="0" anchor="ctr">
            <a:noAutofit/>
          </a:bodyPr>
          <a:lstStyle>
            <a:lvl1pPr marL="228600" indent="-228600" algn="ctr">
              <a:buNone/>
              <a:defRPr lang="en-US" sz="2200" b="1" cap="all" baseline="0">
                <a:solidFill>
                  <a:schemeClr val="bg1"/>
                </a:solidFill>
              </a:defRPr>
            </a:lvl1pPr>
          </a:lstStyle>
          <a:p>
            <a:pPr marL="0" lvl="0" indent="0"/>
            <a:r>
              <a:rPr lang="en-US" smtClean="0"/>
              <a:t>Option 4</a:t>
            </a:r>
            <a:endParaRPr lang="en-US"/>
          </a:p>
        </p:txBody>
      </p:sp>
      <p:sp>
        <p:nvSpPr>
          <p:cNvPr id="53" name="Text Placeholder 13"/>
          <p:cNvSpPr>
            <a:spLocks noGrp="1"/>
          </p:cNvSpPr>
          <p:nvPr>
            <p:ph type="body" sz="quarter" idx="29" hasCustomPrompt="1"/>
          </p:nvPr>
        </p:nvSpPr>
        <p:spPr>
          <a:xfrm>
            <a:off x="9114537" y="5161362"/>
            <a:ext cx="2594864" cy="783448"/>
          </a:xfrm>
          <a:solidFill>
            <a:schemeClr val="tx2">
              <a:lumMod val="40000"/>
              <a:lumOff val="60000"/>
            </a:schemeClr>
          </a:solidFill>
        </p:spPr>
        <p:txBody>
          <a:bodyPr tIns="91440" bIns="91440" anchor="ctr">
            <a:normAutofit/>
          </a:bodyPr>
          <a:lstStyle>
            <a:lvl1pPr marL="0" indent="0" algn="ctr">
              <a:buNone/>
              <a:defRPr sz="2800" b="1" baseline="0">
                <a:solidFill>
                  <a:schemeClr val="accent2"/>
                </a:solidFill>
              </a:defRPr>
            </a:lvl1pPr>
          </a:lstStyle>
          <a:p>
            <a:pPr lvl="0"/>
            <a:r>
              <a:rPr lang="en-US" smtClean="0"/>
              <a:t>Price Here</a:t>
            </a:r>
            <a:endParaRPr lang="en-US"/>
          </a:p>
        </p:txBody>
      </p:sp>
      <p:sp>
        <p:nvSpPr>
          <p:cNvPr id="59" name="Text Placeholder 13"/>
          <p:cNvSpPr>
            <a:spLocks noGrp="1"/>
          </p:cNvSpPr>
          <p:nvPr>
            <p:ph type="body" sz="quarter" idx="30" hasCustomPrompt="1"/>
          </p:nvPr>
        </p:nvSpPr>
        <p:spPr>
          <a:xfrm>
            <a:off x="9114537" y="4784386"/>
            <a:ext cx="2594864" cy="387470"/>
          </a:xfrm>
          <a:solidFill>
            <a:schemeClr val="tx2">
              <a:lumMod val="20000"/>
              <a:lumOff val="80000"/>
            </a:schemeClr>
          </a:solidFill>
        </p:spPr>
        <p:txBody>
          <a:bodyPr tIns="91440" bIns="91440" anchor="ctr">
            <a:noAutofit/>
          </a:bodyPr>
          <a:lstStyle>
            <a:lvl1pPr marL="0" indent="0" algn="ctr">
              <a:buNone/>
              <a:defRPr sz="2000" b="0" baseline="0">
                <a:solidFill>
                  <a:schemeClr val="accent2"/>
                </a:solidFill>
              </a:defRPr>
            </a:lvl1pPr>
          </a:lstStyle>
          <a:p>
            <a:pPr lvl="0"/>
            <a:r>
              <a:rPr lang="en-US" smtClean="0"/>
              <a:t>Price:</a:t>
            </a:r>
            <a:endParaRPr lang="en-US"/>
          </a:p>
        </p:txBody>
      </p:sp>
      <p:sp>
        <p:nvSpPr>
          <p:cNvPr id="61" name="Text Placeholder 13"/>
          <p:cNvSpPr>
            <a:spLocks noGrp="1"/>
          </p:cNvSpPr>
          <p:nvPr>
            <p:ph type="body" sz="quarter" idx="31" hasCustomPrompt="1"/>
          </p:nvPr>
        </p:nvSpPr>
        <p:spPr>
          <a:xfrm>
            <a:off x="6237224" y="2034398"/>
            <a:ext cx="2594864" cy="2574178"/>
          </a:xfrm>
          <a:solidFill>
            <a:schemeClr val="tx2">
              <a:lumMod val="40000"/>
              <a:lumOff val="60000"/>
            </a:schemeClr>
          </a:solidFill>
        </p:spPr>
        <p:txBody>
          <a:bodyPr tIns="640080">
            <a:normAutofit/>
          </a:bodyPr>
          <a:lstStyle>
            <a:lvl1pPr>
              <a:defRPr sz="1400" baseline="0">
                <a:solidFill>
                  <a:schemeClr val="accent2"/>
                </a:solidFill>
              </a:defRPr>
            </a:lvl1pPr>
          </a:lstStyle>
          <a:p>
            <a:pPr lvl="0"/>
            <a:r>
              <a:rPr lang="en-US" smtClean="0"/>
              <a:t>List items for Title 1</a:t>
            </a:r>
            <a:endParaRPr lang="en-US"/>
          </a:p>
        </p:txBody>
      </p:sp>
      <p:sp>
        <p:nvSpPr>
          <p:cNvPr id="62" name="Text Placeholder 12"/>
          <p:cNvSpPr>
            <a:spLocks noGrp="1"/>
          </p:cNvSpPr>
          <p:nvPr>
            <p:ph type="body" sz="quarter" idx="32" hasCustomPrompt="1"/>
          </p:nvPr>
        </p:nvSpPr>
        <p:spPr>
          <a:xfrm>
            <a:off x="6237224" y="1780295"/>
            <a:ext cx="2594864" cy="607243"/>
          </a:xfrm>
          <a:solidFill>
            <a:schemeClr val="accent3"/>
          </a:solidFill>
          <a:ln>
            <a:noFill/>
          </a:ln>
        </p:spPr>
        <p:txBody>
          <a:bodyPr vert="horz" wrap="square" lIns="91440" tIns="45720" rIns="91440" bIns="45720" rtlCol="0" anchor="ctr">
            <a:noAutofit/>
          </a:bodyPr>
          <a:lstStyle>
            <a:lvl1pPr marL="228600" indent="-228600" algn="ctr">
              <a:buNone/>
              <a:defRPr lang="en-US" sz="2200" b="1" cap="all" baseline="0">
                <a:solidFill>
                  <a:schemeClr val="bg1"/>
                </a:solidFill>
              </a:defRPr>
            </a:lvl1pPr>
          </a:lstStyle>
          <a:p>
            <a:pPr marL="0" lvl="0" indent="0"/>
            <a:r>
              <a:rPr lang="en-US" smtClean="0"/>
              <a:t>Option 3</a:t>
            </a:r>
            <a:endParaRPr lang="en-US"/>
          </a:p>
        </p:txBody>
      </p:sp>
      <p:sp>
        <p:nvSpPr>
          <p:cNvPr id="63" name="Text Placeholder 13"/>
          <p:cNvSpPr>
            <a:spLocks noGrp="1"/>
          </p:cNvSpPr>
          <p:nvPr>
            <p:ph type="body" sz="quarter" idx="33" hasCustomPrompt="1"/>
          </p:nvPr>
        </p:nvSpPr>
        <p:spPr>
          <a:xfrm>
            <a:off x="6237224" y="5161362"/>
            <a:ext cx="2594864" cy="783448"/>
          </a:xfrm>
          <a:solidFill>
            <a:schemeClr val="tx2">
              <a:lumMod val="40000"/>
              <a:lumOff val="60000"/>
            </a:schemeClr>
          </a:solidFill>
        </p:spPr>
        <p:txBody>
          <a:bodyPr tIns="91440" bIns="91440" anchor="ctr">
            <a:normAutofit/>
          </a:bodyPr>
          <a:lstStyle>
            <a:lvl1pPr marL="0" indent="0" algn="ctr">
              <a:buNone/>
              <a:defRPr sz="2800" b="1" baseline="0">
                <a:solidFill>
                  <a:schemeClr val="accent2"/>
                </a:solidFill>
              </a:defRPr>
            </a:lvl1pPr>
          </a:lstStyle>
          <a:p>
            <a:pPr lvl="0"/>
            <a:r>
              <a:rPr lang="en-US" smtClean="0"/>
              <a:t>Price Here</a:t>
            </a:r>
            <a:endParaRPr lang="en-US"/>
          </a:p>
        </p:txBody>
      </p:sp>
      <p:sp>
        <p:nvSpPr>
          <p:cNvPr id="64" name="Text Placeholder 13"/>
          <p:cNvSpPr>
            <a:spLocks noGrp="1"/>
          </p:cNvSpPr>
          <p:nvPr>
            <p:ph type="body" sz="quarter" idx="34" hasCustomPrompt="1"/>
          </p:nvPr>
        </p:nvSpPr>
        <p:spPr>
          <a:xfrm>
            <a:off x="6237224" y="4784386"/>
            <a:ext cx="2594864" cy="387470"/>
          </a:xfrm>
          <a:solidFill>
            <a:schemeClr val="tx2">
              <a:lumMod val="20000"/>
              <a:lumOff val="80000"/>
            </a:schemeClr>
          </a:solidFill>
        </p:spPr>
        <p:txBody>
          <a:bodyPr tIns="91440" bIns="91440" anchor="ctr">
            <a:noAutofit/>
          </a:bodyPr>
          <a:lstStyle>
            <a:lvl1pPr marL="0" indent="0" algn="ctr">
              <a:buNone/>
              <a:defRPr sz="2000" b="0" baseline="0">
                <a:solidFill>
                  <a:schemeClr val="accent2"/>
                </a:solidFill>
              </a:defRPr>
            </a:lvl1pPr>
          </a:lstStyle>
          <a:p>
            <a:pPr lvl="0"/>
            <a:r>
              <a:rPr lang="en-US" smtClean="0"/>
              <a:t>Price:</a:t>
            </a:r>
            <a:endParaRPr lang="en-US"/>
          </a:p>
        </p:txBody>
      </p:sp>
      <p:sp>
        <p:nvSpPr>
          <p:cNvPr id="66" name="Text Placeholder 13"/>
          <p:cNvSpPr>
            <a:spLocks noGrp="1"/>
          </p:cNvSpPr>
          <p:nvPr>
            <p:ph type="body" sz="quarter" idx="35" hasCustomPrompt="1"/>
          </p:nvPr>
        </p:nvSpPr>
        <p:spPr>
          <a:xfrm>
            <a:off x="2864769" y="2034398"/>
            <a:ext cx="3585150" cy="2961648"/>
          </a:xfrm>
          <a:solidFill>
            <a:schemeClr val="tx2">
              <a:lumMod val="40000"/>
              <a:lumOff val="60000"/>
            </a:schemeClr>
          </a:solidFill>
        </p:spPr>
        <p:txBody>
          <a:bodyPr tIns="640080">
            <a:normAutofit/>
          </a:bodyPr>
          <a:lstStyle>
            <a:lvl1pPr>
              <a:defRPr sz="1800" baseline="0">
                <a:solidFill>
                  <a:schemeClr val="accent2"/>
                </a:solidFill>
              </a:defRPr>
            </a:lvl1pPr>
          </a:lstStyle>
          <a:p>
            <a:pPr lvl="0"/>
            <a:r>
              <a:rPr lang="en-US" smtClean="0"/>
              <a:t>List items for Title 1</a:t>
            </a:r>
            <a:endParaRPr lang="en-US"/>
          </a:p>
        </p:txBody>
      </p:sp>
      <p:sp>
        <p:nvSpPr>
          <p:cNvPr id="67" name="Text Placeholder 12"/>
          <p:cNvSpPr>
            <a:spLocks noGrp="1"/>
          </p:cNvSpPr>
          <p:nvPr>
            <p:ph type="body" sz="quarter" idx="36" hasCustomPrompt="1"/>
          </p:nvPr>
        </p:nvSpPr>
        <p:spPr>
          <a:xfrm>
            <a:off x="2864769" y="1548551"/>
            <a:ext cx="3585150" cy="838987"/>
          </a:xfrm>
          <a:solidFill>
            <a:schemeClr val="accent1"/>
          </a:solidFill>
          <a:ln>
            <a:noFill/>
          </a:ln>
        </p:spPr>
        <p:txBody>
          <a:bodyPr vert="horz" wrap="square" lIns="91440" tIns="45720" rIns="91440" bIns="45720" rtlCol="0" anchor="ctr">
            <a:noAutofit/>
          </a:bodyPr>
          <a:lstStyle>
            <a:lvl1pPr marL="228600" indent="-228600" algn="ctr">
              <a:buNone/>
              <a:defRPr lang="en-US" sz="3600" b="1" cap="all" baseline="0">
                <a:solidFill>
                  <a:schemeClr val="bg1"/>
                </a:solidFill>
              </a:defRPr>
            </a:lvl1pPr>
          </a:lstStyle>
          <a:p>
            <a:pPr marL="0" lvl="0" indent="0"/>
            <a:r>
              <a:rPr lang="en-US" smtClean="0"/>
              <a:t>Option 2</a:t>
            </a:r>
            <a:endParaRPr lang="en-US"/>
          </a:p>
        </p:txBody>
      </p:sp>
      <p:sp>
        <p:nvSpPr>
          <p:cNvPr id="68" name="Text Placeholder 13"/>
          <p:cNvSpPr>
            <a:spLocks noGrp="1"/>
          </p:cNvSpPr>
          <p:nvPr>
            <p:ph type="body" sz="quarter" idx="37" hasCustomPrompt="1"/>
          </p:nvPr>
        </p:nvSpPr>
        <p:spPr>
          <a:xfrm>
            <a:off x="2864769" y="5506854"/>
            <a:ext cx="3585150" cy="783448"/>
          </a:xfrm>
          <a:solidFill>
            <a:schemeClr val="tx2">
              <a:lumMod val="40000"/>
              <a:lumOff val="60000"/>
            </a:schemeClr>
          </a:solidFill>
        </p:spPr>
        <p:txBody>
          <a:bodyPr tIns="91440" bIns="91440" anchor="ctr">
            <a:normAutofit/>
          </a:bodyPr>
          <a:lstStyle>
            <a:lvl1pPr marL="0" indent="0" algn="ctr">
              <a:buNone/>
              <a:defRPr sz="3600" b="1" baseline="0">
                <a:solidFill>
                  <a:schemeClr val="accent2"/>
                </a:solidFill>
              </a:defRPr>
            </a:lvl1pPr>
          </a:lstStyle>
          <a:p>
            <a:pPr lvl="0"/>
            <a:r>
              <a:rPr lang="en-US" smtClean="0"/>
              <a:t>Price Here</a:t>
            </a:r>
            <a:endParaRPr lang="en-US"/>
          </a:p>
        </p:txBody>
      </p:sp>
      <p:sp>
        <p:nvSpPr>
          <p:cNvPr id="69" name="Text Placeholder 13"/>
          <p:cNvSpPr>
            <a:spLocks noGrp="1"/>
          </p:cNvSpPr>
          <p:nvPr>
            <p:ph type="body" sz="quarter" idx="38" hasCustomPrompt="1"/>
          </p:nvPr>
        </p:nvSpPr>
        <p:spPr>
          <a:xfrm>
            <a:off x="2864769" y="5129878"/>
            <a:ext cx="3585150" cy="387470"/>
          </a:xfrm>
          <a:solidFill>
            <a:schemeClr val="tx2">
              <a:lumMod val="20000"/>
              <a:lumOff val="80000"/>
            </a:schemeClr>
          </a:solidFill>
        </p:spPr>
        <p:txBody>
          <a:bodyPr tIns="91440" bIns="91440" anchor="ctr">
            <a:noAutofit/>
          </a:bodyPr>
          <a:lstStyle>
            <a:lvl1pPr marL="0" indent="0" algn="ctr">
              <a:buNone/>
              <a:defRPr sz="2800" b="0" baseline="0">
                <a:solidFill>
                  <a:schemeClr val="accent2"/>
                </a:solidFill>
              </a:defRPr>
            </a:lvl1pPr>
          </a:lstStyle>
          <a:p>
            <a:pPr lvl="0"/>
            <a:r>
              <a:rPr lang="en-US" smtClean="0"/>
              <a:t>Price:</a:t>
            </a:r>
            <a:endParaRPr lang="en-US"/>
          </a:p>
        </p:txBody>
      </p:sp>
      <p:grpSp>
        <p:nvGrpSpPr>
          <p:cNvPr id="29" name="Group 28"/>
          <p:cNvGrpSpPr/>
          <p:nvPr userDrawn="1"/>
        </p:nvGrpSpPr>
        <p:grpSpPr>
          <a:xfrm>
            <a:off x="0" y="6766560"/>
            <a:ext cx="12192000" cy="91440"/>
            <a:chOff x="0" y="4480421"/>
            <a:chExt cx="12192000" cy="91440"/>
          </a:xfrm>
        </p:grpSpPr>
        <p:sp>
          <p:nvSpPr>
            <p:cNvPr id="30" name="Rectangle 29"/>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464296154"/>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able 3">
    <p:spTree>
      <p:nvGrpSpPr>
        <p:cNvPr id="1" name=""/>
        <p:cNvGrpSpPr/>
        <p:nvPr/>
      </p:nvGrpSpPr>
      <p:grpSpPr>
        <a:xfrm>
          <a:off x="0" y="0"/>
          <a:ext cx="0" cy="0"/>
          <a:chOff x="0" y="0"/>
          <a:chExt cx="0" cy="0"/>
        </a:xfrm>
      </p:grpSpPr>
      <p:sp>
        <p:nvSpPr>
          <p:cNvPr id="35" name="Text Placeholder 13"/>
          <p:cNvSpPr>
            <a:spLocks noGrp="1"/>
          </p:cNvSpPr>
          <p:nvPr>
            <p:ph type="body" sz="quarter" idx="39" hasCustomPrompt="1"/>
          </p:nvPr>
        </p:nvSpPr>
        <p:spPr>
          <a:xfrm>
            <a:off x="3359912" y="2034398"/>
            <a:ext cx="2594864" cy="2574178"/>
          </a:xfrm>
          <a:solidFill>
            <a:schemeClr val="tx2">
              <a:lumMod val="40000"/>
              <a:lumOff val="60000"/>
            </a:schemeClr>
          </a:solidFill>
        </p:spPr>
        <p:txBody>
          <a:bodyPr tIns="640080">
            <a:normAutofit/>
          </a:bodyPr>
          <a:lstStyle>
            <a:lvl1pPr>
              <a:defRPr sz="1400" baseline="0">
                <a:solidFill>
                  <a:schemeClr val="accent2"/>
                </a:solidFill>
              </a:defRPr>
            </a:lvl1pPr>
          </a:lstStyle>
          <a:p>
            <a:pPr lvl="0"/>
            <a:r>
              <a:rPr lang="en-US" smtClean="0"/>
              <a:t>List items for Title 1</a:t>
            </a:r>
            <a:endParaRPr lang="en-US"/>
          </a:p>
        </p:txBody>
      </p:sp>
      <p:sp>
        <p:nvSpPr>
          <p:cNvPr id="36" name="Text Placeholder 12"/>
          <p:cNvSpPr>
            <a:spLocks noGrp="1"/>
          </p:cNvSpPr>
          <p:nvPr>
            <p:ph type="body" sz="quarter" idx="40" hasCustomPrompt="1"/>
          </p:nvPr>
        </p:nvSpPr>
        <p:spPr>
          <a:xfrm>
            <a:off x="3359912" y="1780295"/>
            <a:ext cx="2594864" cy="607243"/>
          </a:xfrm>
          <a:solidFill>
            <a:schemeClr val="accent1"/>
          </a:solidFill>
          <a:ln>
            <a:noFill/>
          </a:ln>
        </p:spPr>
        <p:txBody>
          <a:bodyPr vert="horz" wrap="square" lIns="91440" tIns="45720" rIns="91440" bIns="45720" rtlCol="0" anchor="ctr">
            <a:noAutofit/>
          </a:bodyPr>
          <a:lstStyle>
            <a:lvl1pPr marL="228600" indent="-228600" algn="ctr">
              <a:buNone/>
              <a:defRPr lang="en-US" sz="2200" b="1" cap="all" baseline="0">
                <a:solidFill>
                  <a:schemeClr val="bg1"/>
                </a:solidFill>
              </a:defRPr>
            </a:lvl1pPr>
          </a:lstStyle>
          <a:p>
            <a:pPr marL="0" lvl="0" indent="0"/>
            <a:r>
              <a:rPr lang="en-US" smtClean="0"/>
              <a:t>Option 2</a:t>
            </a:r>
            <a:endParaRPr lang="en-US"/>
          </a:p>
        </p:txBody>
      </p:sp>
      <p:sp>
        <p:nvSpPr>
          <p:cNvPr id="37" name="Text Placeholder 13"/>
          <p:cNvSpPr>
            <a:spLocks noGrp="1"/>
          </p:cNvSpPr>
          <p:nvPr>
            <p:ph type="body" sz="quarter" idx="41" hasCustomPrompt="1"/>
          </p:nvPr>
        </p:nvSpPr>
        <p:spPr>
          <a:xfrm>
            <a:off x="3359912" y="5161362"/>
            <a:ext cx="2594864" cy="783448"/>
          </a:xfrm>
          <a:solidFill>
            <a:schemeClr val="tx2">
              <a:lumMod val="40000"/>
              <a:lumOff val="60000"/>
            </a:schemeClr>
          </a:solidFill>
        </p:spPr>
        <p:txBody>
          <a:bodyPr tIns="91440" bIns="91440" anchor="ctr">
            <a:normAutofit/>
          </a:bodyPr>
          <a:lstStyle>
            <a:lvl1pPr marL="0" indent="0" algn="ctr">
              <a:buNone/>
              <a:defRPr sz="2800" b="1" baseline="0">
                <a:solidFill>
                  <a:schemeClr val="accent2"/>
                </a:solidFill>
              </a:defRPr>
            </a:lvl1pPr>
          </a:lstStyle>
          <a:p>
            <a:pPr lvl="0"/>
            <a:r>
              <a:rPr lang="en-US" smtClean="0"/>
              <a:t>Price Here</a:t>
            </a:r>
            <a:endParaRPr lang="en-US"/>
          </a:p>
        </p:txBody>
      </p:sp>
      <p:sp>
        <p:nvSpPr>
          <p:cNvPr id="38" name="Text Placeholder 13"/>
          <p:cNvSpPr>
            <a:spLocks noGrp="1"/>
          </p:cNvSpPr>
          <p:nvPr>
            <p:ph type="body" sz="quarter" idx="42" hasCustomPrompt="1"/>
          </p:nvPr>
        </p:nvSpPr>
        <p:spPr>
          <a:xfrm>
            <a:off x="3359912" y="4784386"/>
            <a:ext cx="2594864" cy="387470"/>
          </a:xfrm>
          <a:solidFill>
            <a:schemeClr val="tx2">
              <a:lumMod val="20000"/>
              <a:lumOff val="80000"/>
            </a:schemeClr>
          </a:solidFill>
        </p:spPr>
        <p:txBody>
          <a:bodyPr tIns="91440" bIns="91440" anchor="ctr">
            <a:noAutofit/>
          </a:bodyPr>
          <a:lstStyle>
            <a:lvl1pPr marL="0" indent="0" algn="ctr">
              <a:buNone/>
              <a:defRPr sz="2000" b="0" baseline="0">
                <a:solidFill>
                  <a:schemeClr val="accent2"/>
                </a:solidFill>
              </a:defRPr>
            </a:lvl1pPr>
          </a:lstStyle>
          <a:p>
            <a:pPr lvl="0"/>
            <a:r>
              <a:rPr lang="en-US" smtClean="0"/>
              <a:t>Price:</a:t>
            </a:r>
            <a:endParaRPr lang="en-US"/>
          </a:p>
        </p:txBody>
      </p:sp>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46" name="Text Placeholder 13"/>
          <p:cNvSpPr>
            <a:spLocks noGrp="1"/>
          </p:cNvSpPr>
          <p:nvPr>
            <p:ph type="body" sz="quarter" idx="18" hasCustomPrompt="1"/>
          </p:nvPr>
        </p:nvSpPr>
        <p:spPr>
          <a:xfrm>
            <a:off x="482600" y="2034398"/>
            <a:ext cx="2594864" cy="2574178"/>
          </a:xfrm>
          <a:solidFill>
            <a:schemeClr val="tx2">
              <a:lumMod val="40000"/>
              <a:lumOff val="60000"/>
            </a:schemeClr>
          </a:solidFill>
        </p:spPr>
        <p:txBody>
          <a:bodyPr tIns="640080">
            <a:normAutofit/>
          </a:bodyPr>
          <a:lstStyle>
            <a:lvl1pPr>
              <a:defRPr sz="1400" baseline="0">
                <a:solidFill>
                  <a:schemeClr val="accent2"/>
                </a:solidFill>
              </a:defRPr>
            </a:lvl1pPr>
          </a:lstStyle>
          <a:p>
            <a:pPr lvl="0"/>
            <a:r>
              <a:rPr lang="en-US" smtClean="0"/>
              <a:t>List items for Title 1</a:t>
            </a:r>
            <a:endParaRPr lang="en-US"/>
          </a:p>
        </p:txBody>
      </p:sp>
      <p:sp>
        <p:nvSpPr>
          <p:cNvPr id="48" name="Text Placeholder 12"/>
          <p:cNvSpPr>
            <a:spLocks noGrp="1"/>
          </p:cNvSpPr>
          <p:nvPr>
            <p:ph type="body" sz="quarter" idx="24" hasCustomPrompt="1"/>
          </p:nvPr>
        </p:nvSpPr>
        <p:spPr>
          <a:xfrm>
            <a:off x="482600" y="1780295"/>
            <a:ext cx="2594864" cy="607243"/>
          </a:xfrm>
          <a:solidFill>
            <a:schemeClr val="accent4"/>
          </a:solidFill>
          <a:ln>
            <a:noFill/>
          </a:ln>
        </p:spPr>
        <p:txBody>
          <a:bodyPr vert="horz" wrap="square" lIns="91440" tIns="45720" rIns="91440" bIns="45720" rtlCol="0" anchor="ctr">
            <a:noAutofit/>
          </a:bodyPr>
          <a:lstStyle>
            <a:lvl1pPr marL="228600" indent="-228600" algn="ctr">
              <a:buNone/>
              <a:defRPr lang="en-US" sz="2200" b="1" cap="all" baseline="0">
                <a:solidFill>
                  <a:schemeClr val="bg1"/>
                </a:solidFill>
              </a:defRPr>
            </a:lvl1pPr>
          </a:lstStyle>
          <a:p>
            <a:pPr marL="0" lvl="0" indent="0"/>
            <a:r>
              <a:rPr lang="en-US" smtClean="0"/>
              <a:t>Option 1</a:t>
            </a:r>
            <a:endParaRPr lang="en-US"/>
          </a:p>
        </p:txBody>
      </p:sp>
      <p:sp>
        <p:nvSpPr>
          <p:cNvPr id="49" name="Text Placeholder 13"/>
          <p:cNvSpPr>
            <a:spLocks noGrp="1"/>
          </p:cNvSpPr>
          <p:nvPr>
            <p:ph type="body" sz="quarter" idx="25" hasCustomPrompt="1"/>
          </p:nvPr>
        </p:nvSpPr>
        <p:spPr>
          <a:xfrm>
            <a:off x="482600" y="5161362"/>
            <a:ext cx="2594864" cy="783448"/>
          </a:xfrm>
          <a:solidFill>
            <a:schemeClr val="tx2">
              <a:lumMod val="40000"/>
              <a:lumOff val="60000"/>
            </a:schemeClr>
          </a:solidFill>
        </p:spPr>
        <p:txBody>
          <a:bodyPr tIns="91440" bIns="91440" anchor="ctr">
            <a:normAutofit/>
          </a:bodyPr>
          <a:lstStyle>
            <a:lvl1pPr marL="0" indent="0" algn="ctr">
              <a:buNone/>
              <a:defRPr sz="2800" b="1" baseline="0">
                <a:solidFill>
                  <a:schemeClr val="accent2"/>
                </a:solidFill>
              </a:defRPr>
            </a:lvl1pPr>
          </a:lstStyle>
          <a:p>
            <a:pPr lvl="0"/>
            <a:r>
              <a:rPr lang="en-US" smtClean="0"/>
              <a:t>Price Here</a:t>
            </a:r>
            <a:endParaRPr lang="en-US"/>
          </a:p>
        </p:txBody>
      </p:sp>
      <p:sp>
        <p:nvSpPr>
          <p:cNvPr id="50" name="Text Placeholder 13"/>
          <p:cNvSpPr>
            <a:spLocks noGrp="1"/>
          </p:cNvSpPr>
          <p:nvPr>
            <p:ph type="body" sz="quarter" idx="26" hasCustomPrompt="1"/>
          </p:nvPr>
        </p:nvSpPr>
        <p:spPr>
          <a:xfrm>
            <a:off x="482600" y="4784386"/>
            <a:ext cx="2594864" cy="387470"/>
          </a:xfrm>
          <a:solidFill>
            <a:schemeClr val="tx2">
              <a:lumMod val="20000"/>
              <a:lumOff val="80000"/>
            </a:schemeClr>
          </a:solidFill>
        </p:spPr>
        <p:txBody>
          <a:bodyPr tIns="91440" bIns="91440" anchor="ctr">
            <a:noAutofit/>
          </a:bodyPr>
          <a:lstStyle>
            <a:lvl1pPr marL="0" indent="0" algn="ctr">
              <a:buNone/>
              <a:defRPr sz="2000" b="0" baseline="0">
                <a:solidFill>
                  <a:schemeClr val="accent2"/>
                </a:solidFill>
              </a:defRPr>
            </a:lvl1pPr>
          </a:lstStyle>
          <a:p>
            <a:pPr lvl="0"/>
            <a:r>
              <a:rPr lang="en-US" smtClean="0"/>
              <a:t>Price:</a:t>
            </a:r>
            <a:endParaRPr lang="en-US"/>
          </a:p>
        </p:txBody>
      </p:sp>
      <p:sp>
        <p:nvSpPr>
          <p:cNvPr id="51" name="Text Placeholder 13"/>
          <p:cNvSpPr>
            <a:spLocks noGrp="1"/>
          </p:cNvSpPr>
          <p:nvPr>
            <p:ph type="body" sz="quarter" idx="27" hasCustomPrompt="1"/>
          </p:nvPr>
        </p:nvSpPr>
        <p:spPr>
          <a:xfrm>
            <a:off x="9114537" y="2040590"/>
            <a:ext cx="2594864" cy="2574178"/>
          </a:xfrm>
          <a:solidFill>
            <a:schemeClr val="tx2">
              <a:lumMod val="40000"/>
              <a:lumOff val="60000"/>
            </a:schemeClr>
          </a:solidFill>
        </p:spPr>
        <p:txBody>
          <a:bodyPr tIns="640080">
            <a:normAutofit/>
          </a:bodyPr>
          <a:lstStyle>
            <a:lvl1pPr>
              <a:defRPr sz="1400" baseline="0">
                <a:solidFill>
                  <a:schemeClr val="accent2"/>
                </a:solidFill>
              </a:defRPr>
            </a:lvl1pPr>
          </a:lstStyle>
          <a:p>
            <a:pPr lvl="0"/>
            <a:r>
              <a:rPr lang="en-US" smtClean="0"/>
              <a:t>List items for Title 1</a:t>
            </a:r>
            <a:endParaRPr lang="en-US"/>
          </a:p>
        </p:txBody>
      </p:sp>
      <p:sp>
        <p:nvSpPr>
          <p:cNvPr id="52" name="Text Placeholder 12"/>
          <p:cNvSpPr>
            <a:spLocks noGrp="1"/>
          </p:cNvSpPr>
          <p:nvPr>
            <p:ph type="body" sz="quarter" idx="28" hasCustomPrompt="1"/>
          </p:nvPr>
        </p:nvSpPr>
        <p:spPr>
          <a:xfrm>
            <a:off x="9114537" y="1780295"/>
            <a:ext cx="2594864" cy="607243"/>
          </a:xfrm>
          <a:solidFill>
            <a:schemeClr val="accent5"/>
          </a:solidFill>
          <a:ln>
            <a:noFill/>
          </a:ln>
        </p:spPr>
        <p:txBody>
          <a:bodyPr vert="horz" wrap="square" lIns="91440" tIns="45720" rIns="91440" bIns="45720" rtlCol="0" anchor="ctr">
            <a:noAutofit/>
          </a:bodyPr>
          <a:lstStyle>
            <a:lvl1pPr marL="228600" indent="-228600" algn="ctr">
              <a:buNone/>
              <a:defRPr lang="en-US" sz="2200" b="1" cap="all" baseline="0">
                <a:solidFill>
                  <a:schemeClr val="bg1"/>
                </a:solidFill>
              </a:defRPr>
            </a:lvl1pPr>
          </a:lstStyle>
          <a:p>
            <a:pPr marL="0" lvl="0" indent="0"/>
            <a:r>
              <a:rPr lang="en-US" smtClean="0"/>
              <a:t>Option 4</a:t>
            </a:r>
            <a:endParaRPr lang="en-US"/>
          </a:p>
        </p:txBody>
      </p:sp>
      <p:sp>
        <p:nvSpPr>
          <p:cNvPr id="53" name="Text Placeholder 13"/>
          <p:cNvSpPr>
            <a:spLocks noGrp="1"/>
          </p:cNvSpPr>
          <p:nvPr>
            <p:ph type="body" sz="quarter" idx="29" hasCustomPrompt="1"/>
          </p:nvPr>
        </p:nvSpPr>
        <p:spPr>
          <a:xfrm>
            <a:off x="9114537" y="5161362"/>
            <a:ext cx="2594864" cy="783448"/>
          </a:xfrm>
          <a:solidFill>
            <a:schemeClr val="tx2">
              <a:lumMod val="40000"/>
              <a:lumOff val="60000"/>
            </a:schemeClr>
          </a:solidFill>
        </p:spPr>
        <p:txBody>
          <a:bodyPr tIns="91440" bIns="91440" anchor="ctr">
            <a:normAutofit/>
          </a:bodyPr>
          <a:lstStyle>
            <a:lvl1pPr marL="0" indent="0" algn="ctr">
              <a:buNone/>
              <a:defRPr sz="2800" b="1" baseline="0">
                <a:solidFill>
                  <a:schemeClr val="accent2"/>
                </a:solidFill>
              </a:defRPr>
            </a:lvl1pPr>
          </a:lstStyle>
          <a:p>
            <a:pPr lvl="0"/>
            <a:r>
              <a:rPr lang="en-US" smtClean="0"/>
              <a:t>Price Here</a:t>
            </a:r>
            <a:endParaRPr lang="en-US"/>
          </a:p>
        </p:txBody>
      </p:sp>
      <p:sp>
        <p:nvSpPr>
          <p:cNvPr id="59" name="Text Placeholder 13"/>
          <p:cNvSpPr>
            <a:spLocks noGrp="1"/>
          </p:cNvSpPr>
          <p:nvPr>
            <p:ph type="body" sz="quarter" idx="30" hasCustomPrompt="1"/>
          </p:nvPr>
        </p:nvSpPr>
        <p:spPr>
          <a:xfrm>
            <a:off x="9114537" y="4784386"/>
            <a:ext cx="2594864" cy="387470"/>
          </a:xfrm>
          <a:solidFill>
            <a:schemeClr val="tx2">
              <a:lumMod val="20000"/>
              <a:lumOff val="80000"/>
            </a:schemeClr>
          </a:solidFill>
        </p:spPr>
        <p:txBody>
          <a:bodyPr tIns="91440" bIns="91440" anchor="ctr">
            <a:noAutofit/>
          </a:bodyPr>
          <a:lstStyle>
            <a:lvl1pPr marL="0" indent="0" algn="ctr">
              <a:buNone/>
              <a:defRPr sz="2000" b="0" baseline="0">
                <a:solidFill>
                  <a:schemeClr val="accent2"/>
                </a:solidFill>
              </a:defRPr>
            </a:lvl1pPr>
          </a:lstStyle>
          <a:p>
            <a:pPr lvl="0"/>
            <a:r>
              <a:rPr lang="en-US" smtClean="0"/>
              <a:t>Price:</a:t>
            </a:r>
            <a:endParaRPr lang="en-US"/>
          </a:p>
        </p:txBody>
      </p:sp>
      <p:sp>
        <p:nvSpPr>
          <p:cNvPr id="66" name="Text Placeholder 13"/>
          <p:cNvSpPr>
            <a:spLocks noGrp="1"/>
          </p:cNvSpPr>
          <p:nvPr>
            <p:ph type="body" sz="quarter" idx="35" hasCustomPrompt="1"/>
          </p:nvPr>
        </p:nvSpPr>
        <p:spPr>
          <a:xfrm>
            <a:off x="5742081" y="2034398"/>
            <a:ext cx="3585150" cy="2961648"/>
          </a:xfrm>
          <a:solidFill>
            <a:schemeClr val="tx2">
              <a:lumMod val="40000"/>
              <a:lumOff val="60000"/>
            </a:schemeClr>
          </a:solidFill>
        </p:spPr>
        <p:txBody>
          <a:bodyPr tIns="640080">
            <a:normAutofit/>
          </a:bodyPr>
          <a:lstStyle>
            <a:lvl1pPr>
              <a:defRPr sz="1800" baseline="0">
                <a:solidFill>
                  <a:schemeClr val="accent2"/>
                </a:solidFill>
              </a:defRPr>
            </a:lvl1pPr>
          </a:lstStyle>
          <a:p>
            <a:pPr lvl="0"/>
            <a:r>
              <a:rPr lang="en-US" smtClean="0"/>
              <a:t>List items for Title 1</a:t>
            </a:r>
            <a:endParaRPr lang="en-US"/>
          </a:p>
        </p:txBody>
      </p:sp>
      <p:sp>
        <p:nvSpPr>
          <p:cNvPr id="67" name="Text Placeholder 12"/>
          <p:cNvSpPr>
            <a:spLocks noGrp="1"/>
          </p:cNvSpPr>
          <p:nvPr>
            <p:ph type="body" sz="quarter" idx="36" hasCustomPrompt="1"/>
          </p:nvPr>
        </p:nvSpPr>
        <p:spPr>
          <a:xfrm>
            <a:off x="5742081" y="1548551"/>
            <a:ext cx="3585150" cy="838987"/>
          </a:xfrm>
          <a:solidFill>
            <a:schemeClr val="accent3"/>
          </a:solidFill>
          <a:ln>
            <a:noFill/>
          </a:ln>
        </p:spPr>
        <p:txBody>
          <a:bodyPr vert="horz" wrap="square" lIns="91440" tIns="45720" rIns="91440" bIns="45720" rtlCol="0" anchor="ctr">
            <a:noAutofit/>
          </a:bodyPr>
          <a:lstStyle>
            <a:lvl1pPr marL="228600" indent="-228600" algn="ctr">
              <a:buNone/>
              <a:defRPr lang="en-US" sz="3600" b="1" cap="all" baseline="0">
                <a:solidFill>
                  <a:schemeClr val="bg1"/>
                </a:solidFill>
              </a:defRPr>
            </a:lvl1pPr>
          </a:lstStyle>
          <a:p>
            <a:pPr marL="0" lvl="0" indent="0"/>
            <a:r>
              <a:rPr lang="en-US" smtClean="0"/>
              <a:t>Option 3</a:t>
            </a:r>
            <a:endParaRPr lang="en-US"/>
          </a:p>
        </p:txBody>
      </p:sp>
      <p:sp>
        <p:nvSpPr>
          <p:cNvPr id="68" name="Text Placeholder 13"/>
          <p:cNvSpPr>
            <a:spLocks noGrp="1"/>
          </p:cNvSpPr>
          <p:nvPr>
            <p:ph type="body" sz="quarter" idx="37" hasCustomPrompt="1"/>
          </p:nvPr>
        </p:nvSpPr>
        <p:spPr>
          <a:xfrm>
            <a:off x="5742081" y="5506854"/>
            <a:ext cx="3585150" cy="783448"/>
          </a:xfrm>
          <a:solidFill>
            <a:schemeClr val="tx2">
              <a:lumMod val="40000"/>
              <a:lumOff val="60000"/>
            </a:schemeClr>
          </a:solidFill>
        </p:spPr>
        <p:txBody>
          <a:bodyPr tIns="91440" bIns="91440" anchor="ctr">
            <a:normAutofit/>
          </a:bodyPr>
          <a:lstStyle>
            <a:lvl1pPr marL="0" indent="0" algn="ctr">
              <a:buNone/>
              <a:defRPr sz="3600" b="1" baseline="0">
                <a:solidFill>
                  <a:schemeClr val="accent2"/>
                </a:solidFill>
              </a:defRPr>
            </a:lvl1pPr>
          </a:lstStyle>
          <a:p>
            <a:pPr lvl="0"/>
            <a:r>
              <a:rPr lang="en-US" smtClean="0"/>
              <a:t>Price Here</a:t>
            </a:r>
            <a:endParaRPr lang="en-US"/>
          </a:p>
        </p:txBody>
      </p:sp>
      <p:sp>
        <p:nvSpPr>
          <p:cNvPr id="69" name="Text Placeholder 13"/>
          <p:cNvSpPr>
            <a:spLocks noGrp="1"/>
          </p:cNvSpPr>
          <p:nvPr>
            <p:ph type="body" sz="quarter" idx="38" hasCustomPrompt="1"/>
          </p:nvPr>
        </p:nvSpPr>
        <p:spPr>
          <a:xfrm>
            <a:off x="5742081" y="5129878"/>
            <a:ext cx="3585150" cy="387470"/>
          </a:xfrm>
          <a:solidFill>
            <a:schemeClr val="tx2">
              <a:lumMod val="20000"/>
              <a:lumOff val="80000"/>
            </a:schemeClr>
          </a:solidFill>
        </p:spPr>
        <p:txBody>
          <a:bodyPr tIns="91440" bIns="91440" anchor="ctr">
            <a:noAutofit/>
          </a:bodyPr>
          <a:lstStyle>
            <a:lvl1pPr marL="0" indent="0" algn="ctr">
              <a:buNone/>
              <a:defRPr sz="2800" b="0" baseline="0">
                <a:solidFill>
                  <a:schemeClr val="accent2"/>
                </a:solidFill>
              </a:defRPr>
            </a:lvl1pPr>
          </a:lstStyle>
          <a:p>
            <a:pPr lvl="0"/>
            <a:r>
              <a:rPr lang="en-US" smtClean="0"/>
              <a:t>Price:</a:t>
            </a:r>
            <a:endParaRPr lang="en-US"/>
          </a:p>
        </p:txBody>
      </p:sp>
      <p:grpSp>
        <p:nvGrpSpPr>
          <p:cNvPr id="29" name="Group 28"/>
          <p:cNvGrpSpPr/>
          <p:nvPr userDrawn="1"/>
        </p:nvGrpSpPr>
        <p:grpSpPr>
          <a:xfrm>
            <a:off x="0" y="6766560"/>
            <a:ext cx="12192000" cy="91440"/>
            <a:chOff x="0" y="4480421"/>
            <a:chExt cx="12192000" cy="91440"/>
          </a:xfrm>
        </p:grpSpPr>
        <p:sp>
          <p:nvSpPr>
            <p:cNvPr id="30" name="Rectangle 29"/>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67771207"/>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able 4">
    <p:spTree>
      <p:nvGrpSpPr>
        <p:cNvPr id="1" name=""/>
        <p:cNvGrpSpPr/>
        <p:nvPr/>
      </p:nvGrpSpPr>
      <p:grpSpPr>
        <a:xfrm>
          <a:off x="0" y="0"/>
          <a:ext cx="0" cy="0"/>
          <a:chOff x="0" y="0"/>
          <a:chExt cx="0" cy="0"/>
        </a:xfrm>
      </p:grpSpPr>
      <p:sp>
        <p:nvSpPr>
          <p:cNvPr id="6" name="Rectangle 5"/>
          <p:cNvSpPr/>
          <p:nvPr userDrawn="1"/>
        </p:nvSpPr>
        <p:spPr>
          <a:xfrm>
            <a:off x="482600" y="1773746"/>
            <a:ext cx="3242056" cy="4255070"/>
          </a:xfrm>
          <a:prstGeom prst="rect">
            <a:avLst/>
          </a:prstGeom>
          <a:solidFill>
            <a:schemeClr val="bg1"/>
          </a:solidFill>
          <a:ln>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userDrawn="1"/>
        </p:nvSpPr>
        <p:spPr>
          <a:xfrm>
            <a:off x="4474972" y="1773746"/>
            <a:ext cx="3242056" cy="4255070"/>
          </a:xfrm>
          <a:prstGeom prst="rect">
            <a:avLst/>
          </a:prstGeom>
          <a:solidFill>
            <a:schemeClr val="bg1"/>
          </a:solidFill>
          <a:ln>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userDrawn="1"/>
        </p:nvSpPr>
        <p:spPr>
          <a:xfrm>
            <a:off x="8467344" y="1773746"/>
            <a:ext cx="3242056" cy="4255070"/>
          </a:xfrm>
          <a:prstGeom prst="rect">
            <a:avLst/>
          </a:prstGeom>
          <a:solidFill>
            <a:schemeClr val="bg1"/>
          </a:solidFill>
          <a:ln>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31" name="Text Placeholder 12"/>
          <p:cNvSpPr>
            <a:spLocks noGrp="1"/>
          </p:cNvSpPr>
          <p:nvPr>
            <p:ph type="body" sz="quarter" idx="24" hasCustomPrompt="1"/>
          </p:nvPr>
        </p:nvSpPr>
        <p:spPr>
          <a:xfrm>
            <a:off x="482600" y="1780295"/>
            <a:ext cx="3242056" cy="607243"/>
          </a:xfrm>
          <a:noFill/>
          <a:ln>
            <a:noFill/>
          </a:ln>
        </p:spPr>
        <p:txBody>
          <a:bodyPr vert="horz" wrap="square" lIns="91440" tIns="45720" rIns="91440" bIns="45720" rtlCol="0" anchor="ctr">
            <a:noAutofit/>
          </a:bodyPr>
          <a:lstStyle>
            <a:lvl1pPr marL="228600" indent="-228600" algn="ctr">
              <a:buNone/>
              <a:defRPr lang="en-US" sz="1600" b="1" cap="all" baseline="0">
                <a:solidFill>
                  <a:schemeClr val="bg2"/>
                </a:solidFill>
              </a:defRPr>
            </a:lvl1pPr>
          </a:lstStyle>
          <a:p>
            <a:pPr marL="0" lvl="0" indent="0"/>
            <a:r>
              <a:rPr lang="en-US" smtClean="0"/>
              <a:t>Option 1</a:t>
            </a:r>
            <a:endParaRPr lang="en-US"/>
          </a:p>
        </p:txBody>
      </p:sp>
      <p:sp>
        <p:nvSpPr>
          <p:cNvPr id="32" name="Text Placeholder 13"/>
          <p:cNvSpPr>
            <a:spLocks noGrp="1"/>
          </p:cNvSpPr>
          <p:nvPr>
            <p:ph type="body" sz="quarter" idx="25" hasCustomPrompt="1"/>
          </p:nvPr>
        </p:nvSpPr>
        <p:spPr>
          <a:xfrm>
            <a:off x="482600" y="2406549"/>
            <a:ext cx="3242056" cy="783448"/>
          </a:xfrm>
          <a:noFill/>
        </p:spPr>
        <p:txBody>
          <a:bodyPr tIns="91440" bIns="91440" anchor="ctr">
            <a:normAutofit/>
          </a:bodyPr>
          <a:lstStyle>
            <a:lvl1pPr marL="0" indent="0" algn="ctr">
              <a:buNone/>
              <a:defRPr sz="2800" b="1" baseline="0">
                <a:solidFill>
                  <a:schemeClr val="tx1"/>
                </a:solidFill>
              </a:defRPr>
            </a:lvl1pPr>
          </a:lstStyle>
          <a:p>
            <a:pPr lvl="0"/>
            <a:r>
              <a:rPr lang="en-US" smtClean="0"/>
              <a:t>Price Here</a:t>
            </a:r>
            <a:endParaRPr lang="en-US"/>
          </a:p>
        </p:txBody>
      </p:sp>
      <p:sp>
        <p:nvSpPr>
          <p:cNvPr id="34" name="Text Placeholder 13"/>
          <p:cNvSpPr>
            <a:spLocks noGrp="1"/>
          </p:cNvSpPr>
          <p:nvPr>
            <p:ph type="body" sz="quarter" idx="26" hasCustomPrompt="1"/>
          </p:nvPr>
        </p:nvSpPr>
        <p:spPr>
          <a:xfrm>
            <a:off x="482600" y="3192136"/>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smtClean="0"/>
              <a:t>Attribute 1</a:t>
            </a:r>
            <a:endParaRPr lang="en-US"/>
          </a:p>
        </p:txBody>
      </p:sp>
      <p:sp>
        <p:nvSpPr>
          <p:cNvPr id="40" name="Text Placeholder 12"/>
          <p:cNvSpPr>
            <a:spLocks noGrp="1"/>
          </p:cNvSpPr>
          <p:nvPr>
            <p:ph type="body" sz="quarter" idx="28" hasCustomPrompt="1"/>
          </p:nvPr>
        </p:nvSpPr>
        <p:spPr>
          <a:xfrm>
            <a:off x="8467345" y="1780295"/>
            <a:ext cx="3242056" cy="607243"/>
          </a:xfrm>
          <a:noFill/>
          <a:ln>
            <a:noFill/>
          </a:ln>
        </p:spPr>
        <p:txBody>
          <a:bodyPr vert="horz" wrap="square" lIns="91440" tIns="45720" rIns="91440" bIns="45720" rtlCol="0" anchor="ctr">
            <a:noAutofit/>
          </a:bodyPr>
          <a:lstStyle>
            <a:lvl1pPr marL="228600" indent="-228600" algn="ctr">
              <a:buNone/>
              <a:defRPr lang="en-US" sz="1600" b="1" cap="all" baseline="0">
                <a:solidFill>
                  <a:schemeClr val="bg2"/>
                </a:solidFill>
              </a:defRPr>
            </a:lvl1pPr>
          </a:lstStyle>
          <a:p>
            <a:pPr marL="0" lvl="0" indent="0"/>
            <a:r>
              <a:rPr lang="en-US" smtClean="0"/>
              <a:t>Option 3</a:t>
            </a:r>
            <a:endParaRPr lang="en-US"/>
          </a:p>
        </p:txBody>
      </p:sp>
      <p:sp>
        <p:nvSpPr>
          <p:cNvPr id="41" name="Text Placeholder 13"/>
          <p:cNvSpPr>
            <a:spLocks noGrp="1"/>
          </p:cNvSpPr>
          <p:nvPr>
            <p:ph type="body" sz="quarter" idx="29" hasCustomPrompt="1"/>
          </p:nvPr>
        </p:nvSpPr>
        <p:spPr>
          <a:xfrm>
            <a:off x="8467345" y="2406549"/>
            <a:ext cx="3242056" cy="783448"/>
          </a:xfrm>
          <a:noFill/>
        </p:spPr>
        <p:txBody>
          <a:bodyPr tIns="91440" bIns="91440" anchor="ctr">
            <a:normAutofit/>
          </a:bodyPr>
          <a:lstStyle>
            <a:lvl1pPr marL="0" indent="0" algn="ctr">
              <a:buNone/>
              <a:defRPr sz="2800" b="1" baseline="0">
                <a:solidFill>
                  <a:schemeClr val="tx1"/>
                </a:solidFill>
              </a:defRPr>
            </a:lvl1pPr>
          </a:lstStyle>
          <a:p>
            <a:pPr lvl="0"/>
            <a:r>
              <a:rPr lang="en-US" smtClean="0"/>
              <a:t>Price Here</a:t>
            </a:r>
            <a:endParaRPr lang="en-US"/>
          </a:p>
        </p:txBody>
      </p:sp>
      <p:sp>
        <p:nvSpPr>
          <p:cNvPr id="42" name="Text Placeholder 13"/>
          <p:cNvSpPr>
            <a:spLocks noGrp="1"/>
          </p:cNvSpPr>
          <p:nvPr>
            <p:ph type="body" sz="quarter" idx="30" hasCustomPrompt="1"/>
          </p:nvPr>
        </p:nvSpPr>
        <p:spPr>
          <a:xfrm>
            <a:off x="8467345" y="3192136"/>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smtClean="0"/>
              <a:t>Attribute 1</a:t>
            </a:r>
            <a:endParaRPr lang="en-US"/>
          </a:p>
        </p:txBody>
      </p:sp>
      <p:sp>
        <p:nvSpPr>
          <p:cNvPr id="55" name="Text Placeholder 12"/>
          <p:cNvSpPr>
            <a:spLocks noGrp="1"/>
          </p:cNvSpPr>
          <p:nvPr>
            <p:ph type="body" sz="quarter" idx="36" hasCustomPrompt="1"/>
          </p:nvPr>
        </p:nvSpPr>
        <p:spPr>
          <a:xfrm>
            <a:off x="4474972" y="1780295"/>
            <a:ext cx="3242056" cy="607243"/>
          </a:xfrm>
          <a:noFill/>
          <a:ln>
            <a:noFill/>
          </a:ln>
        </p:spPr>
        <p:txBody>
          <a:bodyPr vert="horz" wrap="square" lIns="91440" tIns="45720" rIns="91440" bIns="45720" rtlCol="0" anchor="ctr">
            <a:noAutofit/>
          </a:bodyPr>
          <a:lstStyle>
            <a:lvl1pPr marL="228600" indent="-228600" algn="ctr">
              <a:buNone/>
              <a:defRPr lang="en-US" sz="1600" b="1" cap="all" baseline="0">
                <a:solidFill>
                  <a:schemeClr val="bg2"/>
                </a:solidFill>
              </a:defRPr>
            </a:lvl1pPr>
          </a:lstStyle>
          <a:p>
            <a:pPr marL="0" lvl="0" indent="0"/>
            <a:r>
              <a:rPr lang="en-US" smtClean="0"/>
              <a:t>Option 2</a:t>
            </a:r>
            <a:endParaRPr lang="en-US"/>
          </a:p>
        </p:txBody>
      </p:sp>
      <p:sp>
        <p:nvSpPr>
          <p:cNvPr id="56" name="Text Placeholder 13"/>
          <p:cNvSpPr>
            <a:spLocks noGrp="1"/>
          </p:cNvSpPr>
          <p:nvPr>
            <p:ph type="body" sz="quarter" idx="37" hasCustomPrompt="1"/>
          </p:nvPr>
        </p:nvSpPr>
        <p:spPr>
          <a:xfrm>
            <a:off x="4474972" y="2406549"/>
            <a:ext cx="3242056" cy="783448"/>
          </a:xfrm>
          <a:noFill/>
        </p:spPr>
        <p:txBody>
          <a:bodyPr tIns="91440" bIns="91440" anchor="ctr">
            <a:normAutofit/>
          </a:bodyPr>
          <a:lstStyle>
            <a:lvl1pPr marL="0" indent="0" algn="ctr">
              <a:buNone/>
              <a:defRPr sz="2800" b="1" baseline="0">
                <a:solidFill>
                  <a:schemeClr val="tx1"/>
                </a:solidFill>
              </a:defRPr>
            </a:lvl1pPr>
          </a:lstStyle>
          <a:p>
            <a:pPr lvl="0"/>
            <a:r>
              <a:rPr lang="en-US" smtClean="0"/>
              <a:t>Price Here</a:t>
            </a:r>
            <a:endParaRPr lang="en-US"/>
          </a:p>
        </p:txBody>
      </p:sp>
      <p:sp>
        <p:nvSpPr>
          <p:cNvPr id="57" name="Text Placeholder 13"/>
          <p:cNvSpPr>
            <a:spLocks noGrp="1"/>
          </p:cNvSpPr>
          <p:nvPr>
            <p:ph type="body" sz="quarter" idx="38" hasCustomPrompt="1"/>
          </p:nvPr>
        </p:nvSpPr>
        <p:spPr>
          <a:xfrm>
            <a:off x="4474972" y="3192136"/>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smtClean="0"/>
              <a:t>Attribute 1</a:t>
            </a:r>
            <a:endParaRPr lang="en-US"/>
          </a:p>
        </p:txBody>
      </p:sp>
      <p:sp>
        <p:nvSpPr>
          <p:cNvPr id="58" name="Text Placeholder 13"/>
          <p:cNvSpPr>
            <a:spLocks noGrp="1"/>
          </p:cNvSpPr>
          <p:nvPr>
            <p:ph type="body" sz="quarter" idx="39" hasCustomPrompt="1"/>
          </p:nvPr>
        </p:nvSpPr>
        <p:spPr>
          <a:xfrm>
            <a:off x="482600" y="3588139"/>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smtClean="0"/>
              <a:t>Attribute 2</a:t>
            </a:r>
            <a:endParaRPr lang="en-US"/>
          </a:p>
        </p:txBody>
      </p:sp>
      <p:sp>
        <p:nvSpPr>
          <p:cNvPr id="60" name="Text Placeholder 13"/>
          <p:cNvSpPr>
            <a:spLocks noGrp="1"/>
          </p:cNvSpPr>
          <p:nvPr>
            <p:ph type="body" sz="quarter" idx="40" hasCustomPrompt="1"/>
          </p:nvPr>
        </p:nvSpPr>
        <p:spPr>
          <a:xfrm>
            <a:off x="8467345" y="3588139"/>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smtClean="0"/>
              <a:t>Attribute 2</a:t>
            </a:r>
            <a:endParaRPr lang="en-US"/>
          </a:p>
        </p:txBody>
      </p:sp>
      <p:sp>
        <p:nvSpPr>
          <p:cNvPr id="61" name="Text Placeholder 13"/>
          <p:cNvSpPr>
            <a:spLocks noGrp="1"/>
          </p:cNvSpPr>
          <p:nvPr>
            <p:ph type="body" sz="quarter" idx="41" hasCustomPrompt="1"/>
          </p:nvPr>
        </p:nvSpPr>
        <p:spPr>
          <a:xfrm>
            <a:off x="4474972" y="3588139"/>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smtClean="0"/>
              <a:t>Attribute 2</a:t>
            </a:r>
            <a:endParaRPr lang="en-US"/>
          </a:p>
        </p:txBody>
      </p:sp>
      <p:sp>
        <p:nvSpPr>
          <p:cNvPr id="62" name="Text Placeholder 13"/>
          <p:cNvSpPr>
            <a:spLocks noGrp="1"/>
          </p:cNvSpPr>
          <p:nvPr>
            <p:ph type="body" sz="quarter" idx="42" hasCustomPrompt="1"/>
          </p:nvPr>
        </p:nvSpPr>
        <p:spPr>
          <a:xfrm>
            <a:off x="482600" y="3984141"/>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smtClean="0"/>
              <a:t>Attribute 3</a:t>
            </a:r>
            <a:endParaRPr lang="en-US"/>
          </a:p>
        </p:txBody>
      </p:sp>
      <p:sp>
        <p:nvSpPr>
          <p:cNvPr id="63" name="Text Placeholder 13"/>
          <p:cNvSpPr>
            <a:spLocks noGrp="1"/>
          </p:cNvSpPr>
          <p:nvPr>
            <p:ph type="body" sz="quarter" idx="43" hasCustomPrompt="1"/>
          </p:nvPr>
        </p:nvSpPr>
        <p:spPr>
          <a:xfrm>
            <a:off x="8467345" y="3984141"/>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smtClean="0"/>
              <a:t>Attribute 3</a:t>
            </a:r>
            <a:endParaRPr lang="en-US"/>
          </a:p>
        </p:txBody>
      </p:sp>
      <p:sp>
        <p:nvSpPr>
          <p:cNvPr id="64" name="Text Placeholder 13"/>
          <p:cNvSpPr>
            <a:spLocks noGrp="1"/>
          </p:cNvSpPr>
          <p:nvPr>
            <p:ph type="body" sz="quarter" idx="44" hasCustomPrompt="1"/>
          </p:nvPr>
        </p:nvSpPr>
        <p:spPr>
          <a:xfrm>
            <a:off x="4474972" y="3984141"/>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smtClean="0"/>
              <a:t>Attribute 3</a:t>
            </a:r>
            <a:endParaRPr lang="en-US"/>
          </a:p>
        </p:txBody>
      </p:sp>
      <p:sp>
        <p:nvSpPr>
          <p:cNvPr id="65" name="Text Placeholder 13"/>
          <p:cNvSpPr>
            <a:spLocks noGrp="1"/>
          </p:cNvSpPr>
          <p:nvPr>
            <p:ph type="body" sz="quarter" idx="45" hasCustomPrompt="1"/>
          </p:nvPr>
        </p:nvSpPr>
        <p:spPr>
          <a:xfrm>
            <a:off x="482600" y="4380144"/>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smtClean="0"/>
              <a:t>Attribute 4</a:t>
            </a:r>
            <a:endParaRPr lang="en-US"/>
          </a:p>
        </p:txBody>
      </p:sp>
      <p:sp>
        <p:nvSpPr>
          <p:cNvPr id="70" name="Text Placeholder 13"/>
          <p:cNvSpPr>
            <a:spLocks noGrp="1"/>
          </p:cNvSpPr>
          <p:nvPr>
            <p:ph type="body" sz="quarter" idx="46" hasCustomPrompt="1"/>
          </p:nvPr>
        </p:nvSpPr>
        <p:spPr>
          <a:xfrm>
            <a:off x="8467345" y="4380144"/>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smtClean="0"/>
              <a:t>Attribute 4</a:t>
            </a:r>
            <a:endParaRPr lang="en-US"/>
          </a:p>
        </p:txBody>
      </p:sp>
      <p:sp>
        <p:nvSpPr>
          <p:cNvPr id="71" name="Text Placeholder 13"/>
          <p:cNvSpPr>
            <a:spLocks noGrp="1"/>
          </p:cNvSpPr>
          <p:nvPr>
            <p:ph type="body" sz="quarter" idx="47" hasCustomPrompt="1"/>
          </p:nvPr>
        </p:nvSpPr>
        <p:spPr>
          <a:xfrm>
            <a:off x="4474972" y="4380144"/>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smtClean="0"/>
              <a:t>Attribute 4</a:t>
            </a:r>
            <a:endParaRPr lang="en-US"/>
          </a:p>
        </p:txBody>
      </p:sp>
      <p:sp>
        <p:nvSpPr>
          <p:cNvPr id="72" name="Text Placeholder 13"/>
          <p:cNvSpPr>
            <a:spLocks noGrp="1"/>
          </p:cNvSpPr>
          <p:nvPr>
            <p:ph type="body" sz="quarter" idx="48" hasCustomPrompt="1"/>
          </p:nvPr>
        </p:nvSpPr>
        <p:spPr>
          <a:xfrm>
            <a:off x="482600" y="4776146"/>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smtClean="0"/>
              <a:t>Attribute 5</a:t>
            </a:r>
            <a:endParaRPr lang="en-US"/>
          </a:p>
        </p:txBody>
      </p:sp>
      <p:sp>
        <p:nvSpPr>
          <p:cNvPr id="73" name="Text Placeholder 13"/>
          <p:cNvSpPr>
            <a:spLocks noGrp="1"/>
          </p:cNvSpPr>
          <p:nvPr>
            <p:ph type="body" sz="quarter" idx="49" hasCustomPrompt="1"/>
          </p:nvPr>
        </p:nvSpPr>
        <p:spPr>
          <a:xfrm>
            <a:off x="8467345" y="4776146"/>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smtClean="0"/>
              <a:t>Attribute 5</a:t>
            </a:r>
            <a:endParaRPr lang="en-US"/>
          </a:p>
        </p:txBody>
      </p:sp>
      <p:sp>
        <p:nvSpPr>
          <p:cNvPr id="74" name="Text Placeholder 13"/>
          <p:cNvSpPr>
            <a:spLocks noGrp="1"/>
          </p:cNvSpPr>
          <p:nvPr>
            <p:ph type="body" sz="quarter" idx="50" hasCustomPrompt="1"/>
          </p:nvPr>
        </p:nvSpPr>
        <p:spPr>
          <a:xfrm>
            <a:off x="4474972" y="4776146"/>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smtClean="0"/>
              <a:t>Attribute 5</a:t>
            </a:r>
            <a:endParaRPr lang="en-US"/>
          </a:p>
        </p:txBody>
      </p:sp>
      <p:grpSp>
        <p:nvGrpSpPr>
          <p:cNvPr id="11" name="Group 10"/>
          <p:cNvGrpSpPr/>
          <p:nvPr userDrawn="1"/>
        </p:nvGrpSpPr>
        <p:grpSpPr>
          <a:xfrm>
            <a:off x="482600" y="3192136"/>
            <a:ext cx="3242056" cy="1584010"/>
            <a:chOff x="482600" y="3192136"/>
            <a:chExt cx="3242056" cy="1584010"/>
          </a:xfrm>
        </p:grpSpPr>
        <p:cxnSp>
          <p:nvCxnSpPr>
            <p:cNvPr id="9" name="Straight Connector 8"/>
            <p:cNvCxnSpPr/>
            <p:nvPr userDrawn="1"/>
          </p:nvCxnSpPr>
          <p:spPr>
            <a:xfrm>
              <a:off x="482600" y="4776146"/>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userDrawn="1"/>
          </p:nvCxnSpPr>
          <p:spPr>
            <a:xfrm>
              <a:off x="482600" y="3192136"/>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userDrawn="1"/>
          </p:nvCxnSpPr>
          <p:spPr>
            <a:xfrm>
              <a:off x="482600" y="3588139"/>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userDrawn="1"/>
          </p:nvCxnSpPr>
          <p:spPr>
            <a:xfrm>
              <a:off x="482600" y="3984141"/>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userDrawn="1"/>
          </p:nvCxnSpPr>
          <p:spPr>
            <a:xfrm>
              <a:off x="482600" y="4380144"/>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grpSp>
      <p:sp>
        <p:nvSpPr>
          <p:cNvPr id="81" name="Text Placeholder 13"/>
          <p:cNvSpPr>
            <a:spLocks noGrp="1"/>
          </p:cNvSpPr>
          <p:nvPr>
            <p:ph type="body" sz="quarter" idx="51" hasCustomPrompt="1"/>
          </p:nvPr>
        </p:nvSpPr>
        <p:spPr>
          <a:xfrm>
            <a:off x="4474972" y="5219609"/>
            <a:ext cx="3242056" cy="783448"/>
          </a:xfrm>
          <a:noFill/>
        </p:spPr>
        <p:txBody>
          <a:bodyPr tIns="91440" bIns="91440" anchor="ctr">
            <a:normAutofit/>
          </a:bodyPr>
          <a:lstStyle>
            <a:lvl1pPr marL="0" indent="0" algn="ctr">
              <a:buNone/>
              <a:defRPr sz="2000" b="1" baseline="0">
                <a:solidFill>
                  <a:schemeClr val="bg2">
                    <a:lumMod val="75000"/>
                  </a:schemeClr>
                </a:solidFill>
              </a:defRPr>
            </a:lvl1pPr>
          </a:lstStyle>
          <a:p>
            <a:pPr lvl="0"/>
            <a:r>
              <a:rPr lang="en-US" smtClean="0"/>
              <a:t>Comment here</a:t>
            </a:r>
            <a:endParaRPr lang="en-US"/>
          </a:p>
        </p:txBody>
      </p:sp>
      <p:sp>
        <p:nvSpPr>
          <p:cNvPr id="82" name="Text Placeholder 13"/>
          <p:cNvSpPr>
            <a:spLocks noGrp="1"/>
          </p:cNvSpPr>
          <p:nvPr>
            <p:ph type="body" sz="quarter" idx="52" hasCustomPrompt="1"/>
          </p:nvPr>
        </p:nvSpPr>
        <p:spPr>
          <a:xfrm>
            <a:off x="482600" y="5219609"/>
            <a:ext cx="3242056" cy="783448"/>
          </a:xfrm>
          <a:noFill/>
        </p:spPr>
        <p:txBody>
          <a:bodyPr tIns="91440" bIns="91440" anchor="ctr">
            <a:normAutofit/>
          </a:bodyPr>
          <a:lstStyle>
            <a:lvl1pPr marL="0" indent="0" algn="ctr">
              <a:buNone/>
              <a:defRPr sz="2000" b="1" baseline="0">
                <a:solidFill>
                  <a:schemeClr val="bg2">
                    <a:lumMod val="75000"/>
                  </a:schemeClr>
                </a:solidFill>
              </a:defRPr>
            </a:lvl1pPr>
          </a:lstStyle>
          <a:p>
            <a:pPr lvl="0"/>
            <a:r>
              <a:rPr lang="en-US" smtClean="0"/>
              <a:t>Comment here</a:t>
            </a:r>
            <a:endParaRPr lang="en-US"/>
          </a:p>
        </p:txBody>
      </p:sp>
      <p:sp>
        <p:nvSpPr>
          <p:cNvPr id="85" name="Text Placeholder 13"/>
          <p:cNvSpPr>
            <a:spLocks noGrp="1"/>
          </p:cNvSpPr>
          <p:nvPr>
            <p:ph type="body" sz="quarter" idx="53" hasCustomPrompt="1"/>
          </p:nvPr>
        </p:nvSpPr>
        <p:spPr>
          <a:xfrm>
            <a:off x="8467345" y="5219609"/>
            <a:ext cx="3242056" cy="783448"/>
          </a:xfrm>
          <a:noFill/>
        </p:spPr>
        <p:txBody>
          <a:bodyPr tIns="91440" bIns="91440" anchor="ctr">
            <a:normAutofit/>
          </a:bodyPr>
          <a:lstStyle>
            <a:lvl1pPr marL="0" indent="0" algn="ctr">
              <a:buNone/>
              <a:defRPr sz="2000" b="1" baseline="0">
                <a:solidFill>
                  <a:schemeClr val="bg2">
                    <a:lumMod val="75000"/>
                  </a:schemeClr>
                </a:solidFill>
              </a:defRPr>
            </a:lvl1pPr>
          </a:lstStyle>
          <a:p>
            <a:pPr lvl="0"/>
            <a:r>
              <a:rPr lang="en-US" smtClean="0"/>
              <a:t>Comment here</a:t>
            </a:r>
            <a:endParaRPr lang="en-US"/>
          </a:p>
        </p:txBody>
      </p:sp>
      <p:grpSp>
        <p:nvGrpSpPr>
          <p:cNvPr id="86" name="Group 85"/>
          <p:cNvGrpSpPr/>
          <p:nvPr userDrawn="1"/>
        </p:nvGrpSpPr>
        <p:grpSpPr>
          <a:xfrm>
            <a:off x="4474972" y="3192136"/>
            <a:ext cx="3242056" cy="1584010"/>
            <a:chOff x="482600" y="3192136"/>
            <a:chExt cx="3242056" cy="1584010"/>
          </a:xfrm>
        </p:grpSpPr>
        <p:cxnSp>
          <p:nvCxnSpPr>
            <p:cNvPr id="87" name="Straight Connector 86"/>
            <p:cNvCxnSpPr/>
            <p:nvPr userDrawn="1"/>
          </p:nvCxnSpPr>
          <p:spPr>
            <a:xfrm>
              <a:off x="482600" y="4776146"/>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userDrawn="1"/>
          </p:nvCxnSpPr>
          <p:spPr>
            <a:xfrm>
              <a:off x="482600" y="3192136"/>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userDrawn="1"/>
          </p:nvCxnSpPr>
          <p:spPr>
            <a:xfrm>
              <a:off x="482600" y="3588139"/>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userDrawn="1"/>
          </p:nvCxnSpPr>
          <p:spPr>
            <a:xfrm>
              <a:off x="482600" y="3984141"/>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userDrawn="1"/>
          </p:nvCxnSpPr>
          <p:spPr>
            <a:xfrm>
              <a:off x="482600" y="4380144"/>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92" name="Group 91"/>
          <p:cNvGrpSpPr/>
          <p:nvPr userDrawn="1"/>
        </p:nvGrpSpPr>
        <p:grpSpPr>
          <a:xfrm>
            <a:off x="8467344" y="3192136"/>
            <a:ext cx="3242056" cy="1584010"/>
            <a:chOff x="482600" y="3192136"/>
            <a:chExt cx="3242056" cy="1584010"/>
          </a:xfrm>
        </p:grpSpPr>
        <p:cxnSp>
          <p:nvCxnSpPr>
            <p:cNvPr id="93" name="Straight Connector 92"/>
            <p:cNvCxnSpPr/>
            <p:nvPr userDrawn="1"/>
          </p:nvCxnSpPr>
          <p:spPr>
            <a:xfrm>
              <a:off x="482600" y="4776146"/>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userDrawn="1"/>
          </p:nvCxnSpPr>
          <p:spPr>
            <a:xfrm>
              <a:off x="482600" y="3192136"/>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userDrawn="1"/>
          </p:nvCxnSpPr>
          <p:spPr>
            <a:xfrm>
              <a:off x="482600" y="3588139"/>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userDrawn="1"/>
          </p:nvCxnSpPr>
          <p:spPr>
            <a:xfrm>
              <a:off x="482600" y="3984141"/>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userDrawn="1"/>
          </p:nvCxnSpPr>
          <p:spPr>
            <a:xfrm>
              <a:off x="482600" y="4380144"/>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59" name="Group 58"/>
          <p:cNvGrpSpPr/>
          <p:nvPr userDrawn="1"/>
        </p:nvGrpSpPr>
        <p:grpSpPr>
          <a:xfrm>
            <a:off x="0" y="6766560"/>
            <a:ext cx="12192000" cy="91440"/>
            <a:chOff x="0" y="4480421"/>
            <a:chExt cx="12192000" cy="91440"/>
          </a:xfrm>
        </p:grpSpPr>
        <p:sp>
          <p:nvSpPr>
            <p:cNvPr id="66" name="Rectangle 6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67212567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grpSp>
        <p:nvGrpSpPr>
          <p:cNvPr id="13" name="Group 12"/>
          <p:cNvGrpSpPr/>
          <p:nvPr userDrawn="1"/>
        </p:nvGrpSpPr>
        <p:grpSpPr>
          <a:xfrm>
            <a:off x="0" y="6766560"/>
            <a:ext cx="12192000" cy="91440"/>
            <a:chOff x="0" y="4480421"/>
            <a:chExt cx="12192000" cy="91440"/>
          </a:xfrm>
        </p:grpSpPr>
        <p:sp>
          <p:nvSpPr>
            <p:cNvPr id="14" name="Rectangle 13"/>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Picture Placeholder 10"/>
          <p:cNvSpPr>
            <a:spLocks noGrp="1" noChangeAspect="1"/>
          </p:cNvSpPr>
          <p:nvPr>
            <p:ph type="pic" sz="quarter" idx="14" hasCustomPrompt="1"/>
          </p:nvPr>
        </p:nvSpPr>
        <p:spPr>
          <a:xfrm>
            <a:off x="354775" y="1721331"/>
            <a:ext cx="5703125" cy="4294386"/>
          </a:xfrm>
          <a:solidFill>
            <a:schemeClr val="bg1"/>
          </a:solidFill>
          <a:effectLst>
            <a:outerShdw blurRad="101600" dist="63500" dir="2700000" algn="tl" rotWithShape="0">
              <a:prstClr val="black">
                <a:alpha val="40000"/>
              </a:prstClr>
            </a:outerShdw>
          </a:effectLst>
        </p:spPr>
        <p:txBody>
          <a:bodyPr/>
          <a:lstStyle>
            <a:lvl1pPr>
              <a:defRPr/>
            </a:lvl1pPr>
          </a:lstStyle>
          <a:p>
            <a:r>
              <a:rPr lang="en-US" smtClean="0"/>
              <a:t>Your map goes here</a:t>
            </a:r>
            <a:endParaRPr lang="en-US"/>
          </a:p>
        </p:txBody>
      </p:sp>
      <p:sp>
        <p:nvSpPr>
          <p:cNvPr id="18" name="Text Placeholder 29"/>
          <p:cNvSpPr>
            <a:spLocks noGrp="1"/>
          </p:cNvSpPr>
          <p:nvPr>
            <p:ph type="body" sz="quarter" idx="22" hasCustomPrompt="1"/>
          </p:nvPr>
        </p:nvSpPr>
        <p:spPr>
          <a:xfrm>
            <a:off x="6615875" y="1721331"/>
            <a:ext cx="5093526" cy="1174269"/>
          </a:xfrm>
          <a:solidFill>
            <a:schemeClr val="tx1">
              <a:lumMod val="10000"/>
              <a:lumOff val="90000"/>
            </a:schemeClr>
          </a:solidFill>
        </p:spPr>
        <p:txBody>
          <a:bodyPr anchor="t">
            <a:normAutofit/>
          </a:bodyPr>
          <a:lstStyle>
            <a:lvl1pPr marL="0" indent="0" algn="just">
              <a:buNone/>
              <a:defRPr sz="1800">
                <a:solidFill>
                  <a:schemeClr val="tx2"/>
                </a:solidFill>
              </a:defRPr>
            </a:lvl1pPr>
          </a:lstStyle>
          <a:p>
            <a:pPr lvl="0"/>
            <a:r>
              <a:rPr lang="en-US" smtClean="0"/>
              <a:t>Lorem ipsum dolor sit amet, placerat ipsum erat et tortor, vehicula sociis vel vel, ut cursus sociosqu integer sapien in. Aliquet blandit, pellentesque nec vitae. Sapien ante feugiat non est etiam aut.</a:t>
            </a:r>
            <a:endParaRPr lang="en-US"/>
          </a:p>
        </p:txBody>
      </p:sp>
      <p:sp>
        <p:nvSpPr>
          <p:cNvPr id="19" name="Text Placeholder 29"/>
          <p:cNvSpPr>
            <a:spLocks noGrp="1"/>
          </p:cNvSpPr>
          <p:nvPr>
            <p:ph type="body" sz="quarter" idx="18" hasCustomPrompt="1"/>
          </p:nvPr>
        </p:nvSpPr>
        <p:spPr>
          <a:xfrm>
            <a:off x="6615875" y="3197675"/>
            <a:ext cx="546925" cy="431800"/>
          </a:xfrm>
        </p:spPr>
        <p:txBody>
          <a:bodyPr vert="horz" lIns="91440" tIns="45720" rIns="91440" bIns="45720" rtlCol="0" anchor="ctr">
            <a:normAutofit/>
          </a:bodyPr>
          <a:lstStyle>
            <a:lvl1pPr algn="ctr">
              <a:defRPr lang="en-US" sz="2000" b="0" cap="none" baseline="0">
                <a:solidFill>
                  <a:srgbClr val="324D5E"/>
                </a:solidFill>
                <a:latin typeface="FontAwesome" pitchFamily="2" charset="0"/>
              </a:defRPr>
            </a:lvl1pPr>
          </a:lstStyle>
          <a:p>
            <a:pPr marL="0" lvl="0" indent="0">
              <a:buNone/>
            </a:pPr>
            <a:r>
              <a:rPr lang="en-US" smtClean="0"/>
              <a:t></a:t>
            </a:r>
            <a:endParaRPr lang="en-US"/>
          </a:p>
        </p:txBody>
      </p:sp>
      <p:sp>
        <p:nvSpPr>
          <p:cNvPr id="20" name="Text Placeholder 29"/>
          <p:cNvSpPr>
            <a:spLocks noGrp="1"/>
          </p:cNvSpPr>
          <p:nvPr>
            <p:ph type="body" sz="quarter" idx="23" hasCustomPrompt="1"/>
          </p:nvPr>
        </p:nvSpPr>
        <p:spPr>
          <a:xfrm>
            <a:off x="7319772" y="3197675"/>
            <a:ext cx="4392168" cy="1110984"/>
          </a:xfrm>
        </p:spPr>
        <p:txBody>
          <a:bodyPr anchor="t">
            <a:normAutofit/>
          </a:bodyPr>
          <a:lstStyle>
            <a:lvl1pPr marL="0" indent="0" algn="just">
              <a:buNone/>
              <a:defRPr sz="1800">
                <a:solidFill>
                  <a:srgbClr val="8C9CA6"/>
                </a:solidFill>
              </a:defRPr>
            </a:lvl1pPr>
          </a:lstStyle>
          <a:p>
            <a:pPr lvl="0"/>
            <a:r>
              <a:rPr lang="en-US" smtClean="0"/>
              <a:t>Adress</a:t>
            </a:r>
            <a:endParaRPr lang="en-US"/>
          </a:p>
        </p:txBody>
      </p:sp>
      <p:sp>
        <p:nvSpPr>
          <p:cNvPr id="21" name="Text Placeholder 29"/>
          <p:cNvSpPr>
            <a:spLocks noGrp="1"/>
          </p:cNvSpPr>
          <p:nvPr>
            <p:ph type="body" sz="quarter" idx="24" hasCustomPrompt="1"/>
          </p:nvPr>
        </p:nvSpPr>
        <p:spPr>
          <a:xfrm>
            <a:off x="6615875" y="4366208"/>
            <a:ext cx="546925" cy="431800"/>
          </a:xfrm>
        </p:spPr>
        <p:txBody>
          <a:bodyPr anchor="ctr">
            <a:normAutofit/>
          </a:bodyPr>
          <a:lstStyle>
            <a:lvl1pPr marL="0" indent="0" algn="ctr">
              <a:buNone/>
              <a:defRPr sz="2000" b="0" cap="none" baseline="0">
                <a:solidFill>
                  <a:srgbClr val="324D5E"/>
                </a:solidFill>
                <a:latin typeface="FontAwesome" pitchFamily="2" charset="0"/>
              </a:defRPr>
            </a:lvl1pPr>
          </a:lstStyle>
          <a:p>
            <a:pPr lvl="0"/>
            <a:r>
              <a:rPr lang="en-US" smtClean="0"/>
              <a:t></a:t>
            </a:r>
            <a:endParaRPr lang="en-US"/>
          </a:p>
        </p:txBody>
      </p:sp>
      <p:sp>
        <p:nvSpPr>
          <p:cNvPr id="25" name="Text Placeholder 29"/>
          <p:cNvSpPr>
            <a:spLocks noGrp="1"/>
          </p:cNvSpPr>
          <p:nvPr>
            <p:ph type="body" sz="quarter" idx="25" hasCustomPrompt="1"/>
          </p:nvPr>
        </p:nvSpPr>
        <p:spPr>
          <a:xfrm>
            <a:off x="7319772" y="4366208"/>
            <a:ext cx="4392168" cy="431800"/>
          </a:xfrm>
        </p:spPr>
        <p:txBody>
          <a:bodyPr anchor="ctr">
            <a:normAutofit/>
          </a:bodyPr>
          <a:lstStyle>
            <a:lvl1pPr marL="0" indent="0" algn="just">
              <a:buNone/>
              <a:defRPr sz="1800">
                <a:solidFill>
                  <a:srgbClr val="8C9CA6"/>
                </a:solidFill>
              </a:defRPr>
            </a:lvl1pPr>
          </a:lstStyle>
          <a:p>
            <a:pPr lvl="0"/>
            <a:r>
              <a:rPr lang="en-US" smtClean="0"/>
              <a:t>Some information here</a:t>
            </a:r>
            <a:endParaRPr lang="en-US"/>
          </a:p>
        </p:txBody>
      </p:sp>
      <p:sp>
        <p:nvSpPr>
          <p:cNvPr id="26" name="Text Placeholder 29"/>
          <p:cNvSpPr>
            <a:spLocks noGrp="1"/>
          </p:cNvSpPr>
          <p:nvPr>
            <p:ph type="body" sz="quarter" idx="26" hasCustomPrompt="1"/>
          </p:nvPr>
        </p:nvSpPr>
        <p:spPr>
          <a:xfrm>
            <a:off x="6615875" y="4834136"/>
            <a:ext cx="546925" cy="431800"/>
          </a:xfrm>
        </p:spPr>
        <p:txBody>
          <a:bodyPr anchor="ctr">
            <a:normAutofit/>
          </a:bodyPr>
          <a:lstStyle>
            <a:lvl1pPr marL="0" indent="0" algn="ctr">
              <a:buNone/>
              <a:defRPr sz="2000" b="0" cap="none" baseline="0">
                <a:solidFill>
                  <a:srgbClr val="324D5E"/>
                </a:solidFill>
                <a:latin typeface="FontAwesome" pitchFamily="2" charset="0"/>
              </a:defRPr>
            </a:lvl1pPr>
          </a:lstStyle>
          <a:p>
            <a:pPr lvl="0"/>
            <a:r>
              <a:rPr lang="en-US" smtClean="0"/>
              <a:t></a:t>
            </a:r>
            <a:endParaRPr lang="en-US"/>
          </a:p>
        </p:txBody>
      </p:sp>
      <p:sp>
        <p:nvSpPr>
          <p:cNvPr id="27" name="Text Placeholder 29"/>
          <p:cNvSpPr>
            <a:spLocks noGrp="1"/>
          </p:cNvSpPr>
          <p:nvPr>
            <p:ph type="body" sz="quarter" idx="27" hasCustomPrompt="1"/>
          </p:nvPr>
        </p:nvSpPr>
        <p:spPr>
          <a:xfrm>
            <a:off x="7319772" y="4834136"/>
            <a:ext cx="4392168" cy="431800"/>
          </a:xfrm>
        </p:spPr>
        <p:txBody>
          <a:bodyPr anchor="ctr">
            <a:normAutofit/>
          </a:bodyPr>
          <a:lstStyle>
            <a:lvl1pPr marL="0" indent="0" algn="just">
              <a:buNone/>
              <a:defRPr sz="1800">
                <a:solidFill>
                  <a:srgbClr val="8C9CA6"/>
                </a:solidFill>
              </a:defRPr>
            </a:lvl1pPr>
          </a:lstStyle>
          <a:p>
            <a:pPr lvl="0"/>
            <a:r>
              <a:rPr lang="en-US" smtClean="0"/>
              <a:t>Some information here</a:t>
            </a:r>
            <a:endParaRPr lang="en-US"/>
          </a:p>
        </p:txBody>
      </p:sp>
      <p:sp>
        <p:nvSpPr>
          <p:cNvPr id="28" name="Text Placeholder 29"/>
          <p:cNvSpPr>
            <a:spLocks noGrp="1"/>
          </p:cNvSpPr>
          <p:nvPr>
            <p:ph type="body" sz="quarter" idx="28" hasCustomPrompt="1"/>
          </p:nvPr>
        </p:nvSpPr>
        <p:spPr>
          <a:xfrm>
            <a:off x="6615875" y="5292935"/>
            <a:ext cx="546925" cy="431800"/>
          </a:xfrm>
        </p:spPr>
        <p:txBody>
          <a:bodyPr anchor="ctr">
            <a:normAutofit/>
          </a:bodyPr>
          <a:lstStyle>
            <a:lvl1pPr marL="0" indent="0" algn="ctr">
              <a:buNone/>
              <a:defRPr sz="2000" b="0" cap="none" baseline="0">
                <a:solidFill>
                  <a:srgbClr val="324D5E"/>
                </a:solidFill>
                <a:latin typeface="FontAwesome" pitchFamily="2" charset="0"/>
              </a:defRPr>
            </a:lvl1pPr>
          </a:lstStyle>
          <a:p>
            <a:pPr lvl="0"/>
            <a:r>
              <a:rPr lang="en-US" smtClean="0"/>
              <a:t></a:t>
            </a:r>
            <a:endParaRPr lang="en-US"/>
          </a:p>
        </p:txBody>
      </p:sp>
      <p:sp>
        <p:nvSpPr>
          <p:cNvPr id="29" name="Text Placeholder 29"/>
          <p:cNvSpPr>
            <a:spLocks noGrp="1"/>
          </p:cNvSpPr>
          <p:nvPr>
            <p:ph type="body" sz="quarter" idx="29" hasCustomPrompt="1"/>
          </p:nvPr>
        </p:nvSpPr>
        <p:spPr>
          <a:xfrm>
            <a:off x="7319772" y="5292935"/>
            <a:ext cx="4392168" cy="431800"/>
          </a:xfrm>
        </p:spPr>
        <p:txBody>
          <a:bodyPr anchor="ctr">
            <a:normAutofit/>
          </a:bodyPr>
          <a:lstStyle>
            <a:lvl1pPr marL="0" indent="0" algn="just">
              <a:buNone/>
              <a:defRPr sz="1800">
                <a:solidFill>
                  <a:srgbClr val="8C9CA6"/>
                </a:solidFill>
              </a:defRPr>
            </a:lvl1pPr>
          </a:lstStyle>
          <a:p>
            <a:pPr lvl="0"/>
            <a:r>
              <a:rPr lang="en-US" smtClean="0"/>
              <a:t>Some information here</a:t>
            </a:r>
            <a:endParaRPr lang="en-US"/>
          </a:p>
        </p:txBody>
      </p:sp>
      <p:sp>
        <p:nvSpPr>
          <p:cNvPr id="30" name="Text Placeholder 29"/>
          <p:cNvSpPr>
            <a:spLocks noGrp="1"/>
          </p:cNvSpPr>
          <p:nvPr>
            <p:ph type="body" sz="quarter" idx="30" hasCustomPrompt="1"/>
          </p:nvPr>
        </p:nvSpPr>
        <p:spPr>
          <a:xfrm>
            <a:off x="6615875" y="5760863"/>
            <a:ext cx="546925" cy="431800"/>
          </a:xfr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0" cap="none" baseline="0">
                <a:solidFill>
                  <a:srgbClr val="324D5E"/>
                </a:solidFill>
                <a:latin typeface="FontAwesome" pitchFamily="2" charset="0"/>
              </a:defRPr>
            </a:lvl1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mtClean="0"/>
              <a:t></a:t>
            </a:r>
          </a:p>
        </p:txBody>
      </p:sp>
      <p:sp>
        <p:nvSpPr>
          <p:cNvPr id="31" name="Text Placeholder 29"/>
          <p:cNvSpPr>
            <a:spLocks noGrp="1"/>
          </p:cNvSpPr>
          <p:nvPr>
            <p:ph type="body" sz="quarter" idx="31" hasCustomPrompt="1"/>
          </p:nvPr>
        </p:nvSpPr>
        <p:spPr>
          <a:xfrm>
            <a:off x="7319772" y="5760863"/>
            <a:ext cx="4392168" cy="431800"/>
          </a:xfrm>
        </p:spPr>
        <p:txBody>
          <a:bodyPr anchor="ctr">
            <a:normAutofit/>
          </a:bodyPr>
          <a:lstStyle>
            <a:lvl1pPr marL="0" indent="0" algn="just">
              <a:buNone/>
              <a:defRPr sz="1800">
                <a:solidFill>
                  <a:srgbClr val="8C9CA6"/>
                </a:solidFill>
              </a:defRPr>
            </a:lvl1pPr>
          </a:lstStyle>
          <a:p>
            <a:pPr lvl="0"/>
            <a:r>
              <a:rPr lang="en-US" smtClean="0"/>
              <a:t>Some information here</a:t>
            </a:r>
            <a:endParaRPr lang="en-US"/>
          </a:p>
        </p:txBody>
      </p:sp>
    </p:spTree>
    <p:extLst>
      <p:ext uri="{BB962C8B-B14F-4D97-AF65-F5344CB8AC3E}">
        <p14:creationId xmlns:p14="http://schemas.microsoft.com/office/powerpoint/2010/main" val="472874140"/>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8" name="Table Placeholder 7"/>
          <p:cNvSpPr>
            <a:spLocks noGrp="1"/>
          </p:cNvSpPr>
          <p:nvPr>
            <p:ph type="tbl" sz="quarter" idx="13"/>
          </p:nvPr>
        </p:nvSpPr>
        <p:spPr>
          <a:xfrm>
            <a:off x="482600" y="1619250"/>
            <a:ext cx="11226801" cy="4505325"/>
          </a:xfrm>
        </p:spPr>
        <p:txBody>
          <a:bodyPr/>
          <a:lstStyle/>
          <a:p>
            <a:endParaRPr lang="en-US"/>
          </a:p>
        </p:txBody>
      </p:sp>
      <p:grpSp>
        <p:nvGrpSpPr>
          <p:cNvPr id="14" name="Group 13"/>
          <p:cNvGrpSpPr/>
          <p:nvPr userDrawn="1"/>
        </p:nvGrpSpPr>
        <p:grpSpPr>
          <a:xfrm>
            <a:off x="0" y="6766560"/>
            <a:ext cx="12192000" cy="91440"/>
            <a:chOff x="0" y="4480421"/>
            <a:chExt cx="12192000" cy="91440"/>
          </a:xfrm>
        </p:grpSpPr>
        <p:sp>
          <p:nvSpPr>
            <p:cNvPr id="15" name="Rectangle 1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657073808"/>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full width table">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8" name="Table Placeholder 7"/>
          <p:cNvSpPr>
            <a:spLocks noGrp="1"/>
          </p:cNvSpPr>
          <p:nvPr>
            <p:ph type="tbl" sz="quarter" idx="13"/>
          </p:nvPr>
        </p:nvSpPr>
        <p:spPr>
          <a:xfrm>
            <a:off x="0" y="1619250"/>
            <a:ext cx="12192000" cy="4505325"/>
          </a:xfrm>
        </p:spPr>
        <p:txBody>
          <a:bodyPr/>
          <a:lstStyle/>
          <a:p>
            <a:endParaRPr lang="en-US"/>
          </a:p>
        </p:txBody>
      </p:sp>
      <p:grpSp>
        <p:nvGrpSpPr>
          <p:cNvPr id="14" name="Group 13"/>
          <p:cNvGrpSpPr/>
          <p:nvPr userDrawn="1"/>
        </p:nvGrpSpPr>
        <p:grpSpPr>
          <a:xfrm>
            <a:off x="0" y="6766560"/>
            <a:ext cx="12192000" cy="91440"/>
            <a:chOff x="0" y="4480421"/>
            <a:chExt cx="12192000" cy="91440"/>
          </a:xfrm>
        </p:grpSpPr>
        <p:sp>
          <p:nvSpPr>
            <p:cNvPr id="15" name="Rectangle 1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155646353"/>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map and chart">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598"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70265"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4" name="Text Placeholder 12"/>
          <p:cNvSpPr>
            <a:spLocks noGrp="1"/>
          </p:cNvSpPr>
          <p:nvPr>
            <p:ph type="body" sz="quarter" idx="24" hasCustomPrompt="1"/>
          </p:nvPr>
        </p:nvSpPr>
        <p:spPr>
          <a:xfrm>
            <a:off x="482598" y="2967665"/>
            <a:ext cx="3246120" cy="607243"/>
          </a:xfrm>
          <a:noFill/>
          <a:ln>
            <a:noFill/>
          </a:ln>
        </p:spPr>
        <p:txBody>
          <a:bodyPr vert="horz" wrap="square" lIns="91440" tIns="45720" rIns="91440" bIns="45720" rtlCol="0" anchor="ctr">
            <a:noAutofit/>
          </a:bodyPr>
          <a:lstStyle>
            <a:lvl1pPr marL="228600" indent="-228600" algn="l">
              <a:buNone/>
              <a:defRPr lang="en-US" sz="1600" b="1" cap="all" baseline="0">
                <a:solidFill>
                  <a:schemeClr val="bg2"/>
                </a:solidFill>
              </a:defRPr>
            </a:lvl1pPr>
          </a:lstStyle>
          <a:p>
            <a:pPr marL="0" lvl="0" indent="0"/>
            <a:r>
              <a:rPr lang="en-US" smtClean="0"/>
              <a:t>Continent</a:t>
            </a:r>
            <a:endParaRPr lang="en-US"/>
          </a:p>
        </p:txBody>
      </p:sp>
      <p:sp>
        <p:nvSpPr>
          <p:cNvPr id="17" name="Text Placeholder 12"/>
          <p:cNvSpPr>
            <a:spLocks noGrp="1"/>
          </p:cNvSpPr>
          <p:nvPr>
            <p:ph type="body" sz="quarter" idx="28" hasCustomPrompt="1"/>
          </p:nvPr>
        </p:nvSpPr>
        <p:spPr>
          <a:xfrm>
            <a:off x="8467345" y="2967665"/>
            <a:ext cx="3246120" cy="607243"/>
          </a:xfrm>
          <a:noFill/>
          <a:ln>
            <a:noFill/>
          </a:ln>
        </p:spPr>
        <p:txBody>
          <a:bodyPr vert="horz" wrap="square" lIns="91440" tIns="45720" rIns="91440" bIns="45720" rtlCol="0" anchor="ctr">
            <a:noAutofit/>
          </a:bodyPr>
          <a:lstStyle>
            <a:lvl1pPr marL="228600" indent="-228600" algn="l">
              <a:buNone/>
              <a:defRPr lang="en-US" sz="1600" b="1" cap="all" baseline="0">
                <a:solidFill>
                  <a:schemeClr val="bg2"/>
                </a:solidFill>
              </a:defRPr>
            </a:lvl1pPr>
          </a:lstStyle>
          <a:p>
            <a:pPr marL="0" lvl="0" indent="0"/>
            <a:r>
              <a:rPr lang="en-US" smtClean="0"/>
              <a:t>Continent</a:t>
            </a:r>
            <a:endParaRPr lang="en-US"/>
          </a:p>
        </p:txBody>
      </p:sp>
      <p:sp>
        <p:nvSpPr>
          <p:cNvPr id="26" name="Text Placeholder 12"/>
          <p:cNvSpPr>
            <a:spLocks noGrp="1"/>
          </p:cNvSpPr>
          <p:nvPr>
            <p:ph type="body" sz="quarter" idx="36" hasCustomPrompt="1"/>
          </p:nvPr>
        </p:nvSpPr>
        <p:spPr>
          <a:xfrm>
            <a:off x="4472940" y="2967665"/>
            <a:ext cx="3246120" cy="607243"/>
          </a:xfrm>
          <a:noFill/>
          <a:ln>
            <a:noFill/>
          </a:ln>
        </p:spPr>
        <p:txBody>
          <a:bodyPr vert="horz" wrap="square" lIns="91440" tIns="45720" rIns="91440" bIns="45720" rtlCol="0" anchor="ctr">
            <a:noAutofit/>
          </a:bodyPr>
          <a:lstStyle>
            <a:lvl1pPr marL="228600" indent="-228600" algn="l">
              <a:buNone/>
              <a:defRPr lang="en-US" sz="1600" b="1" cap="all" baseline="0">
                <a:solidFill>
                  <a:schemeClr val="bg2"/>
                </a:solidFill>
              </a:defRPr>
            </a:lvl1pPr>
          </a:lstStyle>
          <a:p>
            <a:pPr marL="0" lvl="0" indent="0"/>
            <a:r>
              <a:rPr lang="en-US" smtClean="0"/>
              <a:t>Continent</a:t>
            </a:r>
            <a:endParaRPr lang="en-US"/>
          </a:p>
        </p:txBody>
      </p:sp>
      <p:sp>
        <p:nvSpPr>
          <p:cNvPr id="6" name="Text Placeholder 5"/>
          <p:cNvSpPr>
            <a:spLocks noGrp="1"/>
          </p:cNvSpPr>
          <p:nvPr>
            <p:ph type="body" sz="quarter" idx="39"/>
          </p:nvPr>
        </p:nvSpPr>
        <p:spPr>
          <a:xfrm>
            <a:off x="482598" y="3593919"/>
            <a:ext cx="3246120" cy="1117781"/>
          </a:xfrm>
        </p:spPr>
        <p:txBody>
          <a:bodyPr>
            <a:noAutofit/>
          </a:bodyPr>
          <a:lstStyle>
            <a:lvl1pPr>
              <a:defRPr sz="1600">
                <a:solidFill>
                  <a:schemeClr val="bg2"/>
                </a:solidFill>
              </a:defRPr>
            </a:lvl1pPr>
            <a:lvl2pPr>
              <a:defRPr sz="1600">
                <a:solidFill>
                  <a:schemeClr val="bg2"/>
                </a:solidFill>
              </a:defRPr>
            </a:lvl2pPr>
            <a:lvl3pPr>
              <a:defRPr sz="1600">
                <a:solidFill>
                  <a:schemeClr val="bg2"/>
                </a:solidFill>
              </a:defRPr>
            </a:lvl3pPr>
            <a:lvl4pPr>
              <a:defRPr sz="1400">
                <a:solidFill>
                  <a:schemeClr val="bg2"/>
                </a:solidFill>
              </a:defRPr>
            </a:lvl4pPr>
            <a:lvl5pPr>
              <a:defRPr sz="1400">
                <a:solidFill>
                  <a:schemeClr val="bg2"/>
                </a:solidFill>
              </a:defRPr>
            </a:lvl5pPr>
          </a:lstStyle>
          <a:p>
            <a:pPr lvl="0"/>
            <a:r>
              <a:rPr lang="en-US" smtClean="0"/>
              <a:t>Click to edit Master text styles</a:t>
            </a:r>
          </a:p>
          <a:p>
            <a:pPr lvl="1"/>
            <a:r>
              <a:rPr lang="en-US" smtClean="0"/>
              <a:t>Second level</a:t>
            </a:r>
          </a:p>
          <a:p>
            <a:pPr lvl="2"/>
            <a:r>
              <a:rPr lang="en-US" smtClean="0"/>
              <a:t>Third level</a:t>
            </a:r>
            <a:endParaRPr lang="en-US"/>
          </a:p>
        </p:txBody>
      </p:sp>
      <p:sp>
        <p:nvSpPr>
          <p:cNvPr id="29" name="Text Placeholder 5"/>
          <p:cNvSpPr>
            <a:spLocks noGrp="1"/>
          </p:cNvSpPr>
          <p:nvPr>
            <p:ph type="body" sz="quarter" idx="40"/>
          </p:nvPr>
        </p:nvSpPr>
        <p:spPr>
          <a:xfrm>
            <a:off x="4472940" y="3593919"/>
            <a:ext cx="3246120" cy="1117781"/>
          </a:xfrm>
        </p:spPr>
        <p:txBody>
          <a:bodyPr>
            <a:noAutofit/>
          </a:bodyPr>
          <a:lstStyle>
            <a:lvl1pPr>
              <a:defRPr sz="1600">
                <a:solidFill>
                  <a:schemeClr val="bg2"/>
                </a:solidFill>
              </a:defRPr>
            </a:lvl1pPr>
            <a:lvl2pPr>
              <a:defRPr sz="1600">
                <a:solidFill>
                  <a:schemeClr val="bg2"/>
                </a:solidFill>
              </a:defRPr>
            </a:lvl2pPr>
            <a:lvl3pPr>
              <a:defRPr sz="1600">
                <a:solidFill>
                  <a:schemeClr val="bg2"/>
                </a:solidFill>
              </a:defRPr>
            </a:lvl3pPr>
            <a:lvl4pPr>
              <a:defRPr sz="1400">
                <a:solidFill>
                  <a:schemeClr val="bg2"/>
                </a:solidFill>
              </a:defRPr>
            </a:lvl4pPr>
            <a:lvl5pPr>
              <a:defRPr sz="1400">
                <a:solidFill>
                  <a:schemeClr val="bg2"/>
                </a:solidFill>
              </a:defRPr>
            </a:lvl5pPr>
          </a:lstStyle>
          <a:p>
            <a:pPr lvl="0"/>
            <a:r>
              <a:rPr lang="en-US" smtClean="0"/>
              <a:t>Click to edit Master text styles</a:t>
            </a:r>
          </a:p>
          <a:p>
            <a:pPr lvl="1"/>
            <a:r>
              <a:rPr lang="en-US" smtClean="0"/>
              <a:t>Second level</a:t>
            </a:r>
          </a:p>
          <a:p>
            <a:pPr lvl="2"/>
            <a:r>
              <a:rPr lang="en-US" smtClean="0"/>
              <a:t>Third level</a:t>
            </a:r>
            <a:endParaRPr lang="en-US"/>
          </a:p>
        </p:txBody>
      </p:sp>
      <p:sp>
        <p:nvSpPr>
          <p:cNvPr id="30" name="Text Placeholder 5"/>
          <p:cNvSpPr>
            <a:spLocks noGrp="1"/>
          </p:cNvSpPr>
          <p:nvPr>
            <p:ph type="body" sz="quarter" idx="41"/>
          </p:nvPr>
        </p:nvSpPr>
        <p:spPr>
          <a:xfrm>
            <a:off x="8467345" y="3593919"/>
            <a:ext cx="3246120" cy="1117781"/>
          </a:xfrm>
        </p:spPr>
        <p:txBody>
          <a:bodyPr>
            <a:noAutofit/>
          </a:bodyPr>
          <a:lstStyle>
            <a:lvl1pPr>
              <a:defRPr sz="1600">
                <a:solidFill>
                  <a:schemeClr val="bg2"/>
                </a:solidFill>
              </a:defRPr>
            </a:lvl1pPr>
            <a:lvl2pPr>
              <a:defRPr sz="1600">
                <a:solidFill>
                  <a:schemeClr val="bg2"/>
                </a:solidFill>
              </a:defRPr>
            </a:lvl2pPr>
            <a:lvl3pPr>
              <a:defRPr sz="1600">
                <a:solidFill>
                  <a:schemeClr val="bg2"/>
                </a:solidFill>
              </a:defRPr>
            </a:lvl3pPr>
            <a:lvl4pPr>
              <a:defRPr sz="1400">
                <a:solidFill>
                  <a:schemeClr val="bg2"/>
                </a:solidFill>
              </a:defRPr>
            </a:lvl4pPr>
            <a:lvl5pPr>
              <a:defRPr sz="1400">
                <a:solidFill>
                  <a:schemeClr val="bg2"/>
                </a:solidFill>
              </a:defRPr>
            </a:lvl5pPr>
          </a:lstStyle>
          <a:p>
            <a:pPr lvl="0"/>
            <a:r>
              <a:rPr lang="en-US" smtClean="0"/>
              <a:t>Click to edit Master text styles</a:t>
            </a:r>
          </a:p>
          <a:p>
            <a:pPr lvl="1"/>
            <a:r>
              <a:rPr lang="en-US" smtClean="0"/>
              <a:t>Second level</a:t>
            </a:r>
          </a:p>
          <a:p>
            <a:pPr lvl="2"/>
            <a:r>
              <a:rPr lang="en-US" smtClean="0"/>
              <a:t>Third level</a:t>
            </a:r>
            <a:endParaRPr lang="en-US"/>
          </a:p>
        </p:txBody>
      </p:sp>
      <p:sp>
        <p:nvSpPr>
          <p:cNvPr id="12" name="Chart Placeholder 11"/>
          <p:cNvSpPr>
            <a:spLocks noGrp="1"/>
          </p:cNvSpPr>
          <p:nvPr>
            <p:ph type="chart" sz="quarter" idx="42"/>
          </p:nvPr>
        </p:nvSpPr>
        <p:spPr>
          <a:xfrm>
            <a:off x="482598" y="4730711"/>
            <a:ext cx="3246120" cy="1517689"/>
          </a:xfrm>
        </p:spPr>
        <p:txBody>
          <a:bodyPr/>
          <a:lstStyle/>
          <a:p>
            <a:endParaRPr lang="en-US"/>
          </a:p>
        </p:txBody>
      </p:sp>
      <p:sp>
        <p:nvSpPr>
          <p:cNvPr id="31" name="Chart Placeholder 11"/>
          <p:cNvSpPr>
            <a:spLocks noGrp="1"/>
          </p:cNvSpPr>
          <p:nvPr>
            <p:ph type="chart" sz="quarter" idx="43"/>
          </p:nvPr>
        </p:nvSpPr>
        <p:spPr>
          <a:xfrm>
            <a:off x="4472940" y="4730711"/>
            <a:ext cx="3246120" cy="1517689"/>
          </a:xfrm>
        </p:spPr>
        <p:txBody>
          <a:bodyPr/>
          <a:lstStyle/>
          <a:p>
            <a:endParaRPr lang="en-US"/>
          </a:p>
        </p:txBody>
      </p:sp>
      <p:sp>
        <p:nvSpPr>
          <p:cNvPr id="32" name="Chart Placeholder 11"/>
          <p:cNvSpPr>
            <a:spLocks noGrp="1"/>
          </p:cNvSpPr>
          <p:nvPr>
            <p:ph type="chart" sz="quarter" idx="44"/>
          </p:nvPr>
        </p:nvSpPr>
        <p:spPr>
          <a:xfrm>
            <a:off x="8467345" y="4730711"/>
            <a:ext cx="3246120" cy="1517689"/>
          </a:xfrm>
        </p:spPr>
        <p:txBody>
          <a:bodyPr/>
          <a:lstStyle/>
          <a:p>
            <a:endParaRPr lang="en-US"/>
          </a:p>
        </p:txBody>
      </p:sp>
      <p:grpSp>
        <p:nvGrpSpPr>
          <p:cNvPr id="24" name="Group 23"/>
          <p:cNvGrpSpPr/>
          <p:nvPr userDrawn="1"/>
        </p:nvGrpSpPr>
        <p:grpSpPr>
          <a:xfrm>
            <a:off x="0" y="6766560"/>
            <a:ext cx="12192000" cy="91440"/>
            <a:chOff x="0" y="4480421"/>
            <a:chExt cx="12192000" cy="91440"/>
          </a:xfrm>
        </p:grpSpPr>
        <p:sp>
          <p:nvSpPr>
            <p:cNvPr id="25" name="Rectangle 2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27065074"/>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map and chart 2">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598"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70265"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4" name="Text Placeholder 12"/>
          <p:cNvSpPr>
            <a:spLocks noGrp="1"/>
          </p:cNvSpPr>
          <p:nvPr>
            <p:ph type="body" sz="quarter" idx="24" hasCustomPrompt="1"/>
          </p:nvPr>
        </p:nvSpPr>
        <p:spPr>
          <a:xfrm>
            <a:off x="482598" y="4224965"/>
            <a:ext cx="5613402" cy="607243"/>
          </a:xfrm>
          <a:noFill/>
          <a:ln>
            <a:noFill/>
          </a:ln>
        </p:spPr>
        <p:txBody>
          <a:bodyPr vert="horz" wrap="square" lIns="91440" tIns="45720" rIns="91440" bIns="45720" rtlCol="0" anchor="ctr">
            <a:noAutofit/>
          </a:bodyPr>
          <a:lstStyle>
            <a:lvl1pPr marL="228600" indent="-228600" algn="l">
              <a:buNone/>
              <a:defRPr lang="en-US" sz="1600" b="1" cap="all" baseline="0">
                <a:solidFill>
                  <a:schemeClr val="bg2"/>
                </a:solidFill>
              </a:defRPr>
            </a:lvl1pPr>
          </a:lstStyle>
          <a:p>
            <a:pPr marL="0" lvl="0" indent="0"/>
            <a:r>
              <a:rPr lang="en-US" smtClean="0"/>
              <a:t>Continent</a:t>
            </a:r>
            <a:endParaRPr lang="en-US"/>
          </a:p>
        </p:txBody>
      </p:sp>
      <p:sp>
        <p:nvSpPr>
          <p:cNvPr id="6" name="Text Placeholder 5"/>
          <p:cNvSpPr>
            <a:spLocks noGrp="1"/>
          </p:cNvSpPr>
          <p:nvPr>
            <p:ph type="body" sz="quarter" idx="39"/>
          </p:nvPr>
        </p:nvSpPr>
        <p:spPr>
          <a:xfrm>
            <a:off x="482598" y="4851219"/>
            <a:ext cx="5613402" cy="1117781"/>
          </a:xfrm>
        </p:spPr>
        <p:txBody>
          <a:bodyPr>
            <a:noAutofit/>
          </a:bodyPr>
          <a:lstStyle>
            <a:lvl1pPr>
              <a:defRPr sz="1600">
                <a:solidFill>
                  <a:schemeClr val="bg2"/>
                </a:solidFill>
              </a:defRPr>
            </a:lvl1pPr>
            <a:lvl2pPr>
              <a:defRPr sz="1600">
                <a:solidFill>
                  <a:schemeClr val="bg2"/>
                </a:solidFill>
              </a:defRPr>
            </a:lvl2pPr>
            <a:lvl3pPr>
              <a:defRPr sz="1600">
                <a:solidFill>
                  <a:schemeClr val="bg2"/>
                </a:solidFill>
              </a:defRPr>
            </a:lvl3pPr>
            <a:lvl4pPr>
              <a:defRPr sz="1400">
                <a:solidFill>
                  <a:schemeClr val="bg2"/>
                </a:solidFill>
              </a:defRPr>
            </a:lvl4pPr>
            <a:lvl5pPr>
              <a:defRPr sz="1400">
                <a:solidFill>
                  <a:schemeClr val="bg2"/>
                </a:solidFill>
              </a:defRPr>
            </a:lvl5pPr>
          </a:lstStyle>
          <a:p>
            <a:pPr lvl="0"/>
            <a:r>
              <a:rPr lang="en-US" smtClean="0"/>
              <a:t>Click to edit Master text styles</a:t>
            </a:r>
          </a:p>
          <a:p>
            <a:pPr lvl="1"/>
            <a:r>
              <a:rPr lang="en-US" smtClean="0"/>
              <a:t>Second level</a:t>
            </a:r>
          </a:p>
          <a:p>
            <a:pPr lvl="2"/>
            <a:r>
              <a:rPr lang="en-US" smtClean="0"/>
              <a:t>Third level</a:t>
            </a:r>
            <a:endParaRPr lang="en-US"/>
          </a:p>
        </p:txBody>
      </p:sp>
      <p:sp>
        <p:nvSpPr>
          <p:cNvPr id="32" name="Chart Placeholder 11"/>
          <p:cNvSpPr>
            <a:spLocks noGrp="1"/>
          </p:cNvSpPr>
          <p:nvPr>
            <p:ph type="chart" sz="quarter" idx="44"/>
          </p:nvPr>
        </p:nvSpPr>
        <p:spPr>
          <a:xfrm>
            <a:off x="6642100" y="3378201"/>
            <a:ext cx="5071365" cy="2590800"/>
          </a:xfrm>
        </p:spPr>
        <p:txBody>
          <a:bodyPr/>
          <a:lstStyle/>
          <a:p>
            <a:endParaRPr lang="en-US"/>
          </a:p>
        </p:txBody>
      </p:sp>
      <p:sp>
        <p:nvSpPr>
          <p:cNvPr id="24" name="Text Placeholder 5"/>
          <p:cNvSpPr>
            <a:spLocks noGrp="1"/>
          </p:cNvSpPr>
          <p:nvPr>
            <p:ph type="body" sz="quarter" idx="45"/>
          </p:nvPr>
        </p:nvSpPr>
        <p:spPr>
          <a:xfrm>
            <a:off x="6642100" y="1668688"/>
            <a:ext cx="5067302" cy="1531712"/>
          </a:xfrm>
        </p:spPr>
        <p:txBody>
          <a:bodyPr>
            <a:noAutofit/>
          </a:bodyPr>
          <a:lstStyle>
            <a:lvl1pPr>
              <a:defRPr sz="1600">
                <a:solidFill>
                  <a:schemeClr val="bg2"/>
                </a:solidFill>
              </a:defRPr>
            </a:lvl1pPr>
            <a:lvl2pPr>
              <a:defRPr sz="1600">
                <a:solidFill>
                  <a:schemeClr val="bg2"/>
                </a:solidFill>
              </a:defRPr>
            </a:lvl2pPr>
            <a:lvl3pPr>
              <a:defRPr sz="1600">
                <a:solidFill>
                  <a:schemeClr val="bg2"/>
                </a:solidFill>
              </a:defRPr>
            </a:lvl3pPr>
            <a:lvl4pPr>
              <a:defRPr sz="1400">
                <a:solidFill>
                  <a:schemeClr val="bg2"/>
                </a:solidFill>
              </a:defRPr>
            </a:lvl4pPr>
            <a:lvl5pPr>
              <a:defRPr sz="1400">
                <a:solidFill>
                  <a:schemeClr val="bg2"/>
                </a:solidFill>
              </a:defRPr>
            </a:lvl5pPr>
          </a:lstStyle>
          <a:p>
            <a:pPr lvl="0"/>
            <a:r>
              <a:rPr lang="en-US" smtClean="0"/>
              <a:t>Click to edit Master text styles</a:t>
            </a:r>
          </a:p>
          <a:p>
            <a:pPr lvl="1"/>
            <a:r>
              <a:rPr lang="en-US" smtClean="0"/>
              <a:t>Second level</a:t>
            </a:r>
          </a:p>
          <a:p>
            <a:pPr lvl="2"/>
            <a:r>
              <a:rPr lang="en-US" smtClean="0"/>
              <a:t>Third level</a:t>
            </a:r>
            <a:endParaRPr lang="en-US"/>
          </a:p>
        </p:txBody>
      </p:sp>
      <p:grpSp>
        <p:nvGrpSpPr>
          <p:cNvPr id="17" name="Group 16"/>
          <p:cNvGrpSpPr/>
          <p:nvPr userDrawn="1"/>
        </p:nvGrpSpPr>
        <p:grpSpPr>
          <a:xfrm>
            <a:off x="0" y="6766560"/>
            <a:ext cx="12192000" cy="91440"/>
            <a:chOff x="0" y="4480421"/>
            <a:chExt cx="12192000" cy="91440"/>
          </a:xfrm>
        </p:grpSpPr>
        <p:sp>
          <p:nvSpPr>
            <p:cNvPr id="25" name="Rectangle 2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34287180"/>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map and chart 3">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598"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70265"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4" name="Text Placeholder 12"/>
          <p:cNvSpPr>
            <a:spLocks noGrp="1"/>
          </p:cNvSpPr>
          <p:nvPr>
            <p:ph type="body" sz="quarter" idx="24" hasCustomPrompt="1"/>
          </p:nvPr>
        </p:nvSpPr>
        <p:spPr>
          <a:xfrm>
            <a:off x="482598" y="2694810"/>
            <a:ext cx="2743200" cy="607243"/>
          </a:xfrm>
          <a:noFill/>
          <a:ln>
            <a:noFill/>
          </a:ln>
        </p:spPr>
        <p:txBody>
          <a:bodyPr vert="horz" wrap="square" lIns="91440" tIns="45720" rIns="91440" bIns="45720" rtlCol="0" anchor="ctr">
            <a:noAutofit/>
          </a:bodyPr>
          <a:lstStyle>
            <a:lvl1pPr marL="228600" indent="-228600" algn="l">
              <a:buNone/>
              <a:defRPr lang="en-US" sz="1600" b="1" cap="all" baseline="0">
                <a:solidFill>
                  <a:schemeClr val="bg2"/>
                </a:solidFill>
              </a:defRPr>
            </a:lvl1pPr>
          </a:lstStyle>
          <a:p>
            <a:pPr marL="0" lvl="0" indent="0"/>
            <a:r>
              <a:rPr lang="en-US" smtClean="0"/>
              <a:t>Continent</a:t>
            </a:r>
            <a:endParaRPr lang="en-US"/>
          </a:p>
        </p:txBody>
      </p:sp>
      <p:sp>
        <p:nvSpPr>
          <p:cNvPr id="6" name="Text Placeholder 5"/>
          <p:cNvSpPr>
            <a:spLocks noGrp="1"/>
          </p:cNvSpPr>
          <p:nvPr>
            <p:ph type="body" sz="quarter" idx="39"/>
          </p:nvPr>
        </p:nvSpPr>
        <p:spPr>
          <a:xfrm>
            <a:off x="482598" y="3302053"/>
            <a:ext cx="2743200" cy="2666947"/>
          </a:xfrm>
        </p:spPr>
        <p:txBody>
          <a:bodyPr>
            <a:noAutofit/>
          </a:bodyPr>
          <a:lstStyle>
            <a:lvl1pPr>
              <a:defRPr sz="1600">
                <a:solidFill>
                  <a:schemeClr val="bg2"/>
                </a:solidFill>
              </a:defRPr>
            </a:lvl1pPr>
            <a:lvl2pPr>
              <a:defRPr sz="1600">
                <a:solidFill>
                  <a:schemeClr val="bg2"/>
                </a:solidFill>
              </a:defRPr>
            </a:lvl2pPr>
            <a:lvl3pPr>
              <a:defRPr sz="1600">
                <a:solidFill>
                  <a:schemeClr val="bg2"/>
                </a:solidFill>
              </a:defRPr>
            </a:lvl3pPr>
            <a:lvl4pPr>
              <a:defRPr sz="1400">
                <a:solidFill>
                  <a:schemeClr val="bg2"/>
                </a:solidFill>
              </a:defRPr>
            </a:lvl4pPr>
            <a:lvl5pPr>
              <a:defRPr sz="1400">
                <a:solidFill>
                  <a:schemeClr val="bg2"/>
                </a:solidFill>
              </a:defRPr>
            </a:lvl5pPr>
          </a:lstStyle>
          <a:p>
            <a:pPr lvl="0"/>
            <a:r>
              <a:rPr lang="en-US" smtClean="0"/>
              <a:t>Click to edit Master text styles</a:t>
            </a:r>
          </a:p>
          <a:p>
            <a:pPr lvl="1"/>
            <a:r>
              <a:rPr lang="en-US" smtClean="0"/>
              <a:t>Second level</a:t>
            </a:r>
          </a:p>
          <a:p>
            <a:pPr lvl="2"/>
            <a:r>
              <a:rPr lang="en-US" smtClean="0"/>
              <a:t>Third level</a:t>
            </a:r>
            <a:endParaRPr lang="en-US"/>
          </a:p>
        </p:txBody>
      </p:sp>
      <p:sp>
        <p:nvSpPr>
          <p:cNvPr id="32" name="Chart Placeholder 11"/>
          <p:cNvSpPr>
            <a:spLocks noGrp="1"/>
          </p:cNvSpPr>
          <p:nvPr>
            <p:ph type="chart" sz="quarter" idx="44"/>
          </p:nvPr>
        </p:nvSpPr>
        <p:spPr>
          <a:xfrm>
            <a:off x="6642100" y="3378201"/>
            <a:ext cx="5071365" cy="2590800"/>
          </a:xfrm>
        </p:spPr>
        <p:txBody>
          <a:bodyPr/>
          <a:lstStyle/>
          <a:p>
            <a:endParaRPr lang="en-US"/>
          </a:p>
        </p:txBody>
      </p:sp>
      <p:sp>
        <p:nvSpPr>
          <p:cNvPr id="24" name="Text Placeholder 5"/>
          <p:cNvSpPr>
            <a:spLocks noGrp="1"/>
          </p:cNvSpPr>
          <p:nvPr>
            <p:ph type="body" sz="quarter" idx="45"/>
          </p:nvPr>
        </p:nvSpPr>
        <p:spPr>
          <a:xfrm>
            <a:off x="6642100" y="1668688"/>
            <a:ext cx="5067302" cy="1531712"/>
          </a:xfrm>
        </p:spPr>
        <p:txBody>
          <a:bodyPr>
            <a:noAutofit/>
          </a:bodyPr>
          <a:lstStyle>
            <a:lvl1pPr>
              <a:defRPr sz="1600">
                <a:solidFill>
                  <a:schemeClr val="bg2"/>
                </a:solidFill>
              </a:defRPr>
            </a:lvl1pPr>
            <a:lvl2pPr>
              <a:defRPr sz="1600">
                <a:solidFill>
                  <a:schemeClr val="bg2"/>
                </a:solidFill>
              </a:defRPr>
            </a:lvl2pPr>
            <a:lvl3pPr>
              <a:defRPr sz="1600">
                <a:solidFill>
                  <a:schemeClr val="bg2"/>
                </a:solidFill>
              </a:defRPr>
            </a:lvl3pPr>
            <a:lvl4pPr>
              <a:defRPr sz="1400">
                <a:solidFill>
                  <a:schemeClr val="bg2"/>
                </a:solidFill>
              </a:defRPr>
            </a:lvl4pPr>
            <a:lvl5pPr>
              <a:defRPr sz="1400">
                <a:solidFill>
                  <a:schemeClr val="bg2"/>
                </a:solidFill>
              </a:defRPr>
            </a:lvl5pPr>
          </a:lstStyle>
          <a:p>
            <a:pPr lvl="0"/>
            <a:r>
              <a:rPr lang="en-US" smtClean="0"/>
              <a:t>Click to edit Master text styles</a:t>
            </a:r>
          </a:p>
          <a:p>
            <a:pPr lvl="1"/>
            <a:r>
              <a:rPr lang="en-US" smtClean="0"/>
              <a:t>Second level</a:t>
            </a:r>
          </a:p>
          <a:p>
            <a:pPr lvl="2"/>
            <a:r>
              <a:rPr lang="en-US" smtClean="0"/>
              <a:t>Third level</a:t>
            </a:r>
            <a:endParaRPr lang="en-US"/>
          </a:p>
        </p:txBody>
      </p:sp>
      <p:grpSp>
        <p:nvGrpSpPr>
          <p:cNvPr id="17" name="Group 16"/>
          <p:cNvGrpSpPr/>
          <p:nvPr userDrawn="1"/>
        </p:nvGrpSpPr>
        <p:grpSpPr>
          <a:xfrm>
            <a:off x="0" y="6766560"/>
            <a:ext cx="12192000" cy="91440"/>
            <a:chOff x="0" y="4480421"/>
            <a:chExt cx="12192000" cy="91440"/>
          </a:xfrm>
        </p:grpSpPr>
        <p:sp>
          <p:nvSpPr>
            <p:cNvPr id="25" name="Rectangle 2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242379331"/>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map 4">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598"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70265"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4" name="Text Placeholder 12"/>
          <p:cNvSpPr>
            <a:spLocks noGrp="1"/>
          </p:cNvSpPr>
          <p:nvPr>
            <p:ph type="body" sz="quarter" idx="24" hasCustomPrompt="1"/>
          </p:nvPr>
        </p:nvSpPr>
        <p:spPr>
          <a:xfrm>
            <a:off x="482598" y="5361758"/>
            <a:ext cx="5613402" cy="607243"/>
          </a:xfrm>
          <a:noFill/>
          <a:ln>
            <a:noFill/>
          </a:ln>
        </p:spPr>
        <p:txBody>
          <a:bodyPr vert="horz" wrap="square" lIns="91440" tIns="45720" rIns="91440" bIns="45720" rtlCol="0" anchor="ctr">
            <a:noAutofit/>
          </a:bodyPr>
          <a:lstStyle>
            <a:lvl1pPr marL="228600" indent="-228600" algn="l">
              <a:buNone/>
              <a:defRPr lang="en-US" sz="1600" b="1" cap="all" baseline="0">
                <a:solidFill>
                  <a:schemeClr val="bg2"/>
                </a:solidFill>
              </a:defRPr>
            </a:lvl1pPr>
          </a:lstStyle>
          <a:p>
            <a:pPr marL="0" lvl="0" indent="0"/>
            <a:r>
              <a:rPr lang="en-US" smtClean="0"/>
              <a:t>COUNTRY</a:t>
            </a:r>
            <a:endParaRPr lang="en-US"/>
          </a:p>
        </p:txBody>
      </p:sp>
      <p:sp>
        <p:nvSpPr>
          <p:cNvPr id="24" name="Text Placeholder 5"/>
          <p:cNvSpPr>
            <a:spLocks noGrp="1"/>
          </p:cNvSpPr>
          <p:nvPr>
            <p:ph type="body" sz="quarter" idx="45"/>
          </p:nvPr>
        </p:nvSpPr>
        <p:spPr>
          <a:xfrm>
            <a:off x="6642100" y="1668688"/>
            <a:ext cx="5067302" cy="2890612"/>
          </a:xfrm>
        </p:spPr>
        <p:txBody>
          <a:bodyPr>
            <a:noAutofit/>
          </a:bodyPr>
          <a:lstStyle>
            <a:lvl1pPr>
              <a:defRPr sz="1600">
                <a:solidFill>
                  <a:schemeClr val="bg2"/>
                </a:solidFill>
              </a:defRPr>
            </a:lvl1pPr>
            <a:lvl2pPr>
              <a:defRPr sz="1600">
                <a:solidFill>
                  <a:schemeClr val="bg2"/>
                </a:solidFill>
              </a:defRPr>
            </a:lvl2pPr>
            <a:lvl3pPr>
              <a:defRPr sz="1600">
                <a:solidFill>
                  <a:schemeClr val="bg2"/>
                </a:solidFill>
              </a:defRPr>
            </a:lvl3pPr>
            <a:lvl4pPr>
              <a:defRPr sz="1400">
                <a:solidFill>
                  <a:schemeClr val="bg2"/>
                </a:solidFill>
              </a:defRPr>
            </a:lvl4pPr>
            <a:lvl5pPr>
              <a:defRPr sz="1400">
                <a:solidFill>
                  <a:schemeClr val="bg2"/>
                </a:solidFill>
              </a:defRPr>
            </a:lvl5pPr>
          </a:lstStyle>
          <a:p>
            <a:pPr lvl="0"/>
            <a:r>
              <a:rPr lang="en-US" smtClean="0"/>
              <a:t>Click to edit Master text styles</a:t>
            </a:r>
          </a:p>
          <a:p>
            <a:pPr lvl="1"/>
            <a:r>
              <a:rPr lang="en-US" smtClean="0"/>
              <a:t>Second level</a:t>
            </a:r>
          </a:p>
          <a:p>
            <a:pPr lvl="2"/>
            <a:r>
              <a:rPr lang="en-US" smtClean="0"/>
              <a:t>Third level</a:t>
            </a:r>
            <a:endParaRPr lang="en-US"/>
          </a:p>
        </p:txBody>
      </p:sp>
      <p:cxnSp>
        <p:nvCxnSpPr>
          <p:cNvPr id="8" name="Straight Connector 7"/>
          <p:cNvCxnSpPr/>
          <p:nvPr userDrawn="1"/>
        </p:nvCxnSpPr>
        <p:spPr>
          <a:xfrm>
            <a:off x="6642100" y="4714194"/>
            <a:ext cx="5067302" cy="0"/>
          </a:xfrm>
          <a:prstGeom prst="line">
            <a:avLst/>
          </a:prstGeom>
          <a:ln>
            <a:solidFill>
              <a:schemeClr val="bg2">
                <a:lumMod val="60000"/>
                <a:lumOff val="40000"/>
              </a:schemeClr>
            </a:solidFill>
          </a:ln>
        </p:spPr>
        <p:style>
          <a:lnRef idx="1">
            <a:schemeClr val="accent2"/>
          </a:lnRef>
          <a:fillRef idx="0">
            <a:schemeClr val="accent2"/>
          </a:fillRef>
          <a:effectRef idx="0">
            <a:schemeClr val="accent2"/>
          </a:effectRef>
          <a:fontRef idx="minor">
            <a:schemeClr val="tx1"/>
          </a:fontRef>
        </p:style>
      </p:cxnSp>
      <p:grpSp>
        <p:nvGrpSpPr>
          <p:cNvPr id="16" name="Group 15"/>
          <p:cNvGrpSpPr/>
          <p:nvPr userDrawn="1"/>
        </p:nvGrpSpPr>
        <p:grpSpPr>
          <a:xfrm>
            <a:off x="0" y="6766560"/>
            <a:ext cx="12192000" cy="91440"/>
            <a:chOff x="0" y="4480421"/>
            <a:chExt cx="12192000" cy="91440"/>
          </a:xfrm>
        </p:grpSpPr>
        <p:sp>
          <p:nvSpPr>
            <p:cNvPr id="17" name="Rectangle 16"/>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598819205"/>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invoice">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598"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70265"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9" name="Table Placeholder 8"/>
          <p:cNvSpPr>
            <a:spLocks noGrp="1"/>
          </p:cNvSpPr>
          <p:nvPr>
            <p:ph type="tbl" sz="quarter" idx="13"/>
          </p:nvPr>
        </p:nvSpPr>
        <p:spPr>
          <a:xfrm>
            <a:off x="7126514" y="1654175"/>
            <a:ext cx="4586952" cy="1988911"/>
          </a:xfrm>
        </p:spPr>
        <p:txBody>
          <a:bodyPr/>
          <a:lstStyle/>
          <a:p>
            <a:endParaRPr lang="en-US"/>
          </a:p>
        </p:txBody>
      </p:sp>
      <p:sp>
        <p:nvSpPr>
          <p:cNvPr id="25" name="Table Placeholder 8"/>
          <p:cNvSpPr>
            <a:spLocks noGrp="1"/>
          </p:cNvSpPr>
          <p:nvPr>
            <p:ph type="tbl" sz="quarter" idx="14"/>
          </p:nvPr>
        </p:nvSpPr>
        <p:spPr>
          <a:xfrm>
            <a:off x="482598" y="4125686"/>
            <a:ext cx="11230867" cy="2086323"/>
          </a:xfrm>
        </p:spPr>
        <p:txBody>
          <a:bodyPr/>
          <a:lstStyle/>
          <a:p>
            <a:endParaRPr lang="en-US"/>
          </a:p>
        </p:txBody>
      </p:sp>
      <p:sp>
        <p:nvSpPr>
          <p:cNvPr id="11" name="Text Placeholder 10"/>
          <p:cNvSpPr>
            <a:spLocks noGrp="1"/>
          </p:cNvSpPr>
          <p:nvPr>
            <p:ph type="body" sz="quarter" idx="15" hasCustomPrompt="1"/>
          </p:nvPr>
        </p:nvSpPr>
        <p:spPr>
          <a:xfrm>
            <a:off x="482598" y="1981511"/>
            <a:ext cx="5236031" cy="1890071"/>
          </a:xfrm>
        </p:spPr>
        <p:txBody>
          <a:bodyPr>
            <a:normAutofit/>
          </a:bodyPr>
          <a:lstStyle>
            <a:lvl1pPr marL="0" indent="0">
              <a:spcBef>
                <a:spcPts val="0"/>
              </a:spcBef>
              <a:buNone/>
              <a:defRPr sz="1600" baseline="0"/>
            </a:lvl1pPr>
            <a:lvl2pPr marL="457200" indent="0">
              <a:buNone/>
              <a:defRPr/>
            </a:lvl2pPr>
            <a:lvl3pPr marL="914400" indent="0">
              <a:buNone/>
              <a:defRPr/>
            </a:lvl3pPr>
            <a:lvl4pPr marL="1371600" indent="0">
              <a:buNone/>
              <a:defRPr/>
            </a:lvl4pPr>
            <a:lvl5pPr marL="1828800" indent="0">
              <a:buNone/>
              <a:defRPr/>
            </a:lvl5pPr>
          </a:lstStyle>
          <a:p>
            <a:pPr lvl="0"/>
            <a:r>
              <a:rPr lang="en-US" smtClean="0"/>
              <a:t>Supplier information (address, phone #, etc.)</a:t>
            </a:r>
            <a:endParaRPr lang="en-US"/>
          </a:p>
        </p:txBody>
      </p:sp>
      <p:sp>
        <p:nvSpPr>
          <p:cNvPr id="26" name="Text Placeholder 10"/>
          <p:cNvSpPr>
            <a:spLocks noGrp="1"/>
          </p:cNvSpPr>
          <p:nvPr>
            <p:ph type="body" sz="quarter" idx="16" hasCustomPrompt="1"/>
          </p:nvPr>
        </p:nvSpPr>
        <p:spPr>
          <a:xfrm>
            <a:off x="482597" y="1630415"/>
            <a:ext cx="5236031" cy="332086"/>
          </a:xfrm>
        </p:spPr>
        <p:txBody>
          <a:bodyPr>
            <a:noAutofit/>
          </a:bodyPr>
          <a:lstStyle>
            <a:lvl1pPr marL="0" indent="0">
              <a:buNone/>
              <a:defRPr sz="1800" b="1" baseline="0"/>
            </a:lvl1pPr>
            <a:lvl2pPr marL="457200" indent="0">
              <a:buNone/>
              <a:defRPr/>
            </a:lvl2pPr>
            <a:lvl3pPr marL="914400" indent="0">
              <a:buNone/>
              <a:defRPr/>
            </a:lvl3pPr>
            <a:lvl4pPr marL="1371600" indent="0">
              <a:buNone/>
              <a:defRPr/>
            </a:lvl4pPr>
            <a:lvl5pPr marL="1828800" indent="0">
              <a:buNone/>
              <a:defRPr/>
            </a:lvl5pPr>
          </a:lstStyle>
          <a:p>
            <a:pPr lvl="0"/>
            <a:r>
              <a:rPr lang="en-US" smtClean="0"/>
              <a:t>Invoice to:</a:t>
            </a:r>
            <a:endParaRPr lang="en-US"/>
          </a:p>
        </p:txBody>
      </p:sp>
      <p:grpSp>
        <p:nvGrpSpPr>
          <p:cNvPr id="17" name="Group 16"/>
          <p:cNvGrpSpPr/>
          <p:nvPr userDrawn="1"/>
        </p:nvGrpSpPr>
        <p:grpSpPr>
          <a:xfrm>
            <a:off x="0" y="6766560"/>
            <a:ext cx="12192000" cy="91440"/>
            <a:chOff x="0" y="4480421"/>
            <a:chExt cx="12192000" cy="91440"/>
          </a:xfrm>
        </p:grpSpPr>
        <p:sp>
          <p:nvSpPr>
            <p:cNvPr id="24" name="Rectangle 23"/>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27286031"/>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content and 6 icons left">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598"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70265"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1" name="Text Placeholder 10"/>
          <p:cNvSpPr>
            <a:spLocks noGrp="1"/>
          </p:cNvSpPr>
          <p:nvPr>
            <p:ph type="body" sz="quarter" idx="15" hasCustomPrompt="1"/>
          </p:nvPr>
        </p:nvSpPr>
        <p:spPr>
          <a:xfrm>
            <a:off x="482598" y="2295143"/>
            <a:ext cx="6939282" cy="1242913"/>
          </a:xfrm>
        </p:spPr>
        <p:txBody>
          <a:bodyPr>
            <a:normAutofit/>
          </a:bodyPr>
          <a:lstStyle>
            <a:lvl1pPr marL="0" indent="0">
              <a:spcBef>
                <a:spcPts val="0"/>
              </a:spcBef>
              <a:buNone/>
              <a:defRPr sz="1600" baseline="0">
                <a:solidFill>
                  <a:schemeClr val="bg2">
                    <a:lumMod val="7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Your text here</a:t>
            </a:r>
            <a:endParaRPr lang="en-US"/>
          </a:p>
        </p:txBody>
      </p:sp>
      <p:sp>
        <p:nvSpPr>
          <p:cNvPr id="17" name="Text Placeholder 10"/>
          <p:cNvSpPr>
            <a:spLocks noGrp="1"/>
          </p:cNvSpPr>
          <p:nvPr>
            <p:ph type="body" sz="quarter" idx="16" hasCustomPrompt="1"/>
          </p:nvPr>
        </p:nvSpPr>
        <p:spPr>
          <a:xfrm>
            <a:off x="482598" y="3640616"/>
            <a:ext cx="759462" cy="759462"/>
          </a:xfrm>
        </p:spPr>
        <p:txBody>
          <a:bodyPr anchor="ctr">
            <a:normAutofit/>
          </a:bodyPr>
          <a:lstStyle>
            <a:lvl1pPr marL="0" indent="0" algn="ctr">
              <a:spcBef>
                <a:spcPts val="0"/>
              </a:spcBef>
              <a:buNone/>
              <a:defRPr sz="3600" baseline="0">
                <a:latin typeface="FontAwesome"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a:t>
            </a:r>
            <a:endParaRPr lang="en-US"/>
          </a:p>
        </p:txBody>
      </p:sp>
      <p:sp>
        <p:nvSpPr>
          <p:cNvPr id="24" name="Text Placeholder 10"/>
          <p:cNvSpPr>
            <a:spLocks noGrp="1"/>
          </p:cNvSpPr>
          <p:nvPr>
            <p:ph type="body" sz="quarter" idx="17" hasCustomPrompt="1"/>
          </p:nvPr>
        </p:nvSpPr>
        <p:spPr>
          <a:xfrm>
            <a:off x="1718562" y="3640616"/>
            <a:ext cx="759462" cy="759462"/>
          </a:xfrm>
        </p:spPr>
        <p:txBody>
          <a:bodyPr anchor="ctr">
            <a:normAutofit/>
          </a:bodyPr>
          <a:lstStyle>
            <a:lvl1pPr marL="0" indent="0" algn="ctr">
              <a:spcBef>
                <a:spcPts val="0"/>
              </a:spcBef>
              <a:buNone/>
              <a:defRPr sz="3600" baseline="0">
                <a:latin typeface="FontAwesome"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a:t>
            </a:r>
            <a:endParaRPr lang="en-US"/>
          </a:p>
        </p:txBody>
      </p:sp>
      <p:sp>
        <p:nvSpPr>
          <p:cNvPr id="27" name="Text Placeholder 10"/>
          <p:cNvSpPr>
            <a:spLocks noGrp="1"/>
          </p:cNvSpPr>
          <p:nvPr>
            <p:ph type="body" sz="quarter" idx="18" hasCustomPrompt="1"/>
          </p:nvPr>
        </p:nvSpPr>
        <p:spPr>
          <a:xfrm>
            <a:off x="2954526" y="3640616"/>
            <a:ext cx="759462" cy="759462"/>
          </a:xfrm>
        </p:spPr>
        <p:txBody>
          <a:bodyPr anchor="ctr">
            <a:normAutofit/>
          </a:bodyPr>
          <a:lstStyle>
            <a:lvl1pPr marL="0" indent="0" algn="ctr">
              <a:spcBef>
                <a:spcPts val="0"/>
              </a:spcBef>
              <a:buNone/>
              <a:defRPr sz="3600" baseline="0">
                <a:latin typeface="FontAwesome"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a:t>
            </a:r>
            <a:endParaRPr lang="en-US"/>
          </a:p>
        </p:txBody>
      </p:sp>
      <p:sp>
        <p:nvSpPr>
          <p:cNvPr id="28" name="Text Placeholder 10"/>
          <p:cNvSpPr>
            <a:spLocks noGrp="1"/>
          </p:cNvSpPr>
          <p:nvPr>
            <p:ph type="body" sz="quarter" idx="19" hasCustomPrompt="1"/>
          </p:nvPr>
        </p:nvSpPr>
        <p:spPr>
          <a:xfrm>
            <a:off x="4190490" y="3640616"/>
            <a:ext cx="759462" cy="759462"/>
          </a:xfrm>
        </p:spPr>
        <p:txBody>
          <a:bodyPr anchor="ctr">
            <a:normAutofit/>
          </a:bodyPr>
          <a:lstStyle>
            <a:lvl1pPr marL="0" indent="0" algn="ctr">
              <a:spcBef>
                <a:spcPts val="0"/>
              </a:spcBef>
              <a:buNone/>
              <a:defRPr sz="3600" baseline="0">
                <a:latin typeface="FontAwesome"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a:t>
            </a:r>
            <a:endParaRPr lang="en-US"/>
          </a:p>
        </p:txBody>
      </p:sp>
      <p:sp>
        <p:nvSpPr>
          <p:cNvPr id="29" name="Text Placeholder 10"/>
          <p:cNvSpPr>
            <a:spLocks noGrp="1"/>
          </p:cNvSpPr>
          <p:nvPr>
            <p:ph type="body" sz="quarter" idx="20" hasCustomPrompt="1"/>
          </p:nvPr>
        </p:nvSpPr>
        <p:spPr>
          <a:xfrm>
            <a:off x="5426454" y="3640616"/>
            <a:ext cx="759462" cy="759462"/>
          </a:xfrm>
        </p:spPr>
        <p:txBody>
          <a:bodyPr anchor="ctr">
            <a:normAutofit/>
          </a:bodyPr>
          <a:lstStyle>
            <a:lvl1pPr marL="0" indent="0" algn="ctr">
              <a:spcBef>
                <a:spcPts val="0"/>
              </a:spcBef>
              <a:buNone/>
              <a:defRPr sz="3600" baseline="0">
                <a:latin typeface="FontAwesome"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a:t>
            </a:r>
            <a:endParaRPr lang="en-US"/>
          </a:p>
        </p:txBody>
      </p:sp>
      <p:sp>
        <p:nvSpPr>
          <p:cNvPr id="30" name="Text Placeholder 10"/>
          <p:cNvSpPr>
            <a:spLocks noGrp="1"/>
          </p:cNvSpPr>
          <p:nvPr>
            <p:ph type="body" sz="quarter" idx="21" hasCustomPrompt="1"/>
          </p:nvPr>
        </p:nvSpPr>
        <p:spPr>
          <a:xfrm>
            <a:off x="6662418" y="3640616"/>
            <a:ext cx="759462" cy="759462"/>
          </a:xfrm>
        </p:spPr>
        <p:txBody>
          <a:bodyPr anchor="ctr">
            <a:normAutofit/>
          </a:bodyPr>
          <a:lstStyle>
            <a:lvl1pPr marL="0" indent="0" algn="ctr">
              <a:spcBef>
                <a:spcPts val="0"/>
              </a:spcBef>
              <a:buNone/>
              <a:defRPr sz="3600" baseline="0">
                <a:latin typeface="FontAwesome"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a:t>
            </a:r>
            <a:endParaRPr lang="en-US"/>
          </a:p>
        </p:txBody>
      </p:sp>
      <p:sp>
        <p:nvSpPr>
          <p:cNvPr id="31" name="Text Placeholder 10"/>
          <p:cNvSpPr>
            <a:spLocks noGrp="1"/>
          </p:cNvSpPr>
          <p:nvPr>
            <p:ph type="body" sz="quarter" idx="22" hasCustomPrompt="1"/>
          </p:nvPr>
        </p:nvSpPr>
        <p:spPr>
          <a:xfrm>
            <a:off x="482598" y="4419089"/>
            <a:ext cx="759462" cy="286232"/>
          </a:xfrm>
          <a:solidFill>
            <a:schemeClr val="bg2">
              <a:lumMod val="20000"/>
              <a:lumOff val="80000"/>
            </a:schemeClr>
          </a:solidFill>
        </p:spPr>
        <p:txBody>
          <a:bodyPr lIns="0" rIns="0" anchor="t">
            <a:spAutoFit/>
          </a:bodyPr>
          <a:lstStyle>
            <a:lvl1pPr marL="0" indent="0" algn="ctr">
              <a:spcBef>
                <a:spcPts val="0"/>
              </a:spcBef>
              <a:buNone/>
              <a:defRPr sz="1400" b="1" baseline="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Caption</a:t>
            </a:r>
            <a:endParaRPr lang="en-US"/>
          </a:p>
        </p:txBody>
      </p:sp>
      <p:sp>
        <p:nvSpPr>
          <p:cNvPr id="38" name="Text Placeholder 10"/>
          <p:cNvSpPr>
            <a:spLocks noGrp="1"/>
          </p:cNvSpPr>
          <p:nvPr>
            <p:ph type="body" sz="quarter" idx="28" hasCustomPrompt="1"/>
          </p:nvPr>
        </p:nvSpPr>
        <p:spPr>
          <a:xfrm>
            <a:off x="482598" y="4889678"/>
            <a:ext cx="6939282" cy="1348429"/>
          </a:xfrm>
        </p:spPr>
        <p:txBody>
          <a:bodyPr>
            <a:normAutofit/>
          </a:bodyPr>
          <a:lstStyle>
            <a:lvl1pPr marL="0" indent="0">
              <a:spcBef>
                <a:spcPts val="0"/>
              </a:spcBef>
              <a:buNone/>
              <a:defRPr sz="1600" baseline="0">
                <a:solidFill>
                  <a:schemeClr val="bg2">
                    <a:lumMod val="7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Your text here</a:t>
            </a:r>
            <a:endParaRPr lang="en-US"/>
          </a:p>
        </p:txBody>
      </p:sp>
      <p:sp>
        <p:nvSpPr>
          <p:cNvPr id="39" name="Text Placeholder 10"/>
          <p:cNvSpPr>
            <a:spLocks noGrp="1"/>
          </p:cNvSpPr>
          <p:nvPr>
            <p:ph type="body" sz="quarter" idx="29" hasCustomPrompt="1"/>
          </p:nvPr>
        </p:nvSpPr>
        <p:spPr>
          <a:xfrm>
            <a:off x="1718562" y="4419089"/>
            <a:ext cx="759462" cy="286232"/>
          </a:xfrm>
          <a:solidFill>
            <a:schemeClr val="bg2">
              <a:lumMod val="20000"/>
              <a:lumOff val="80000"/>
            </a:schemeClr>
          </a:solidFill>
        </p:spPr>
        <p:txBody>
          <a:bodyPr lIns="0" rIns="0" anchor="t">
            <a:spAutoFit/>
          </a:bodyPr>
          <a:lstStyle>
            <a:lvl1pPr marL="0" indent="0" algn="ctr">
              <a:spcBef>
                <a:spcPts val="0"/>
              </a:spcBef>
              <a:buNone/>
              <a:defRPr sz="1400" b="1" baseline="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Caption</a:t>
            </a:r>
            <a:endParaRPr lang="en-US"/>
          </a:p>
        </p:txBody>
      </p:sp>
      <p:sp>
        <p:nvSpPr>
          <p:cNvPr id="40" name="Text Placeholder 10"/>
          <p:cNvSpPr>
            <a:spLocks noGrp="1"/>
          </p:cNvSpPr>
          <p:nvPr>
            <p:ph type="body" sz="quarter" idx="30" hasCustomPrompt="1"/>
          </p:nvPr>
        </p:nvSpPr>
        <p:spPr>
          <a:xfrm>
            <a:off x="2954526" y="4419089"/>
            <a:ext cx="759462" cy="286232"/>
          </a:xfrm>
          <a:solidFill>
            <a:schemeClr val="bg2">
              <a:lumMod val="20000"/>
              <a:lumOff val="80000"/>
            </a:schemeClr>
          </a:solidFill>
        </p:spPr>
        <p:txBody>
          <a:bodyPr lIns="0" rIns="0" anchor="t">
            <a:spAutoFit/>
          </a:bodyPr>
          <a:lstStyle>
            <a:lvl1pPr marL="0" indent="0" algn="ctr">
              <a:spcBef>
                <a:spcPts val="0"/>
              </a:spcBef>
              <a:buNone/>
              <a:defRPr sz="1400" b="1" baseline="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Caption</a:t>
            </a:r>
            <a:endParaRPr lang="en-US"/>
          </a:p>
        </p:txBody>
      </p:sp>
      <p:sp>
        <p:nvSpPr>
          <p:cNvPr id="41" name="Text Placeholder 10"/>
          <p:cNvSpPr>
            <a:spLocks noGrp="1"/>
          </p:cNvSpPr>
          <p:nvPr>
            <p:ph type="body" sz="quarter" idx="31" hasCustomPrompt="1"/>
          </p:nvPr>
        </p:nvSpPr>
        <p:spPr>
          <a:xfrm>
            <a:off x="4190490" y="4419089"/>
            <a:ext cx="759462" cy="286232"/>
          </a:xfrm>
          <a:solidFill>
            <a:schemeClr val="bg2">
              <a:lumMod val="20000"/>
              <a:lumOff val="80000"/>
            </a:schemeClr>
          </a:solidFill>
        </p:spPr>
        <p:txBody>
          <a:bodyPr lIns="0" rIns="0" anchor="t">
            <a:spAutoFit/>
          </a:bodyPr>
          <a:lstStyle>
            <a:lvl1pPr marL="0" indent="0" algn="ctr">
              <a:spcBef>
                <a:spcPts val="0"/>
              </a:spcBef>
              <a:buNone/>
              <a:defRPr sz="1400" b="1" baseline="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Caption</a:t>
            </a:r>
            <a:endParaRPr lang="en-US"/>
          </a:p>
        </p:txBody>
      </p:sp>
      <p:sp>
        <p:nvSpPr>
          <p:cNvPr id="42" name="Text Placeholder 10"/>
          <p:cNvSpPr>
            <a:spLocks noGrp="1"/>
          </p:cNvSpPr>
          <p:nvPr>
            <p:ph type="body" sz="quarter" idx="32" hasCustomPrompt="1"/>
          </p:nvPr>
        </p:nvSpPr>
        <p:spPr>
          <a:xfrm>
            <a:off x="5426454" y="4419089"/>
            <a:ext cx="759462" cy="286232"/>
          </a:xfrm>
          <a:solidFill>
            <a:schemeClr val="bg2">
              <a:lumMod val="20000"/>
              <a:lumOff val="80000"/>
            </a:schemeClr>
          </a:solidFill>
        </p:spPr>
        <p:txBody>
          <a:bodyPr lIns="0" rIns="0" anchor="t">
            <a:spAutoFit/>
          </a:bodyPr>
          <a:lstStyle>
            <a:lvl1pPr marL="0" indent="0" algn="ctr">
              <a:spcBef>
                <a:spcPts val="0"/>
              </a:spcBef>
              <a:buNone/>
              <a:defRPr sz="1400" b="1" baseline="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Caption</a:t>
            </a:r>
            <a:endParaRPr lang="en-US"/>
          </a:p>
        </p:txBody>
      </p:sp>
      <p:sp>
        <p:nvSpPr>
          <p:cNvPr id="43" name="Text Placeholder 10"/>
          <p:cNvSpPr>
            <a:spLocks noGrp="1"/>
          </p:cNvSpPr>
          <p:nvPr>
            <p:ph type="body" sz="quarter" idx="33" hasCustomPrompt="1"/>
          </p:nvPr>
        </p:nvSpPr>
        <p:spPr>
          <a:xfrm>
            <a:off x="6662418" y="4419089"/>
            <a:ext cx="759462" cy="286232"/>
          </a:xfrm>
          <a:solidFill>
            <a:schemeClr val="bg2">
              <a:lumMod val="20000"/>
              <a:lumOff val="80000"/>
            </a:schemeClr>
          </a:solidFill>
        </p:spPr>
        <p:txBody>
          <a:bodyPr lIns="0" rIns="0" anchor="t">
            <a:spAutoFit/>
          </a:bodyPr>
          <a:lstStyle>
            <a:lvl1pPr marL="0" indent="0" algn="ctr">
              <a:spcBef>
                <a:spcPts val="0"/>
              </a:spcBef>
              <a:buNone/>
              <a:defRPr sz="1400" b="1" baseline="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Caption</a:t>
            </a:r>
            <a:endParaRPr lang="en-US"/>
          </a:p>
        </p:txBody>
      </p:sp>
      <p:sp>
        <p:nvSpPr>
          <p:cNvPr id="44" name="Text Placeholder 10"/>
          <p:cNvSpPr>
            <a:spLocks noGrp="1"/>
          </p:cNvSpPr>
          <p:nvPr>
            <p:ph type="body" sz="quarter" idx="34" hasCustomPrompt="1"/>
          </p:nvPr>
        </p:nvSpPr>
        <p:spPr>
          <a:xfrm>
            <a:off x="482598" y="1766691"/>
            <a:ext cx="6939282" cy="413582"/>
          </a:xfrm>
        </p:spPr>
        <p:txBody>
          <a:bodyPr>
            <a:normAutofit/>
          </a:bodyPr>
          <a:lstStyle>
            <a:lvl1pPr marL="0" indent="0">
              <a:spcBef>
                <a:spcPts val="0"/>
              </a:spcBef>
              <a:buNone/>
              <a:defRPr sz="2000" b="1"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smtClean="0"/>
              <a:t>Your title here</a:t>
            </a:r>
            <a:endParaRPr lang="en-US"/>
          </a:p>
        </p:txBody>
      </p:sp>
      <p:grpSp>
        <p:nvGrpSpPr>
          <p:cNvPr id="32" name="Group 31"/>
          <p:cNvGrpSpPr/>
          <p:nvPr userDrawn="1"/>
        </p:nvGrpSpPr>
        <p:grpSpPr>
          <a:xfrm>
            <a:off x="0" y="6766560"/>
            <a:ext cx="12192000" cy="91440"/>
            <a:chOff x="0" y="4480421"/>
            <a:chExt cx="12192000" cy="91440"/>
          </a:xfrm>
        </p:grpSpPr>
        <p:sp>
          <p:nvSpPr>
            <p:cNvPr id="34" name="Rectangle 33"/>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46068793"/>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content and 6 icons right">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598"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70265"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1" name="Text Placeholder 10"/>
          <p:cNvSpPr>
            <a:spLocks noGrp="1"/>
          </p:cNvSpPr>
          <p:nvPr>
            <p:ph type="body" sz="quarter" idx="15" hasCustomPrompt="1"/>
          </p:nvPr>
        </p:nvSpPr>
        <p:spPr>
          <a:xfrm>
            <a:off x="4774183" y="2295143"/>
            <a:ext cx="6939282" cy="1242913"/>
          </a:xfrm>
        </p:spPr>
        <p:txBody>
          <a:bodyPr>
            <a:normAutofit/>
          </a:bodyPr>
          <a:lstStyle>
            <a:lvl1pPr marL="0" indent="0">
              <a:spcBef>
                <a:spcPts val="0"/>
              </a:spcBef>
              <a:buNone/>
              <a:defRPr sz="1600" baseline="0">
                <a:solidFill>
                  <a:schemeClr val="bg2">
                    <a:lumMod val="7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Your text here</a:t>
            </a:r>
            <a:endParaRPr lang="en-US"/>
          </a:p>
        </p:txBody>
      </p:sp>
      <p:sp>
        <p:nvSpPr>
          <p:cNvPr id="17" name="Text Placeholder 10"/>
          <p:cNvSpPr>
            <a:spLocks noGrp="1"/>
          </p:cNvSpPr>
          <p:nvPr>
            <p:ph type="body" sz="quarter" idx="16" hasCustomPrompt="1"/>
          </p:nvPr>
        </p:nvSpPr>
        <p:spPr>
          <a:xfrm>
            <a:off x="4774183" y="3640616"/>
            <a:ext cx="759462" cy="759462"/>
          </a:xfrm>
        </p:spPr>
        <p:txBody>
          <a:bodyPr anchor="ctr">
            <a:normAutofit/>
          </a:bodyPr>
          <a:lstStyle>
            <a:lvl1pPr marL="0" indent="0" algn="ctr">
              <a:spcBef>
                <a:spcPts val="0"/>
              </a:spcBef>
              <a:buNone/>
              <a:defRPr sz="3600" baseline="0">
                <a:latin typeface="FontAwesome"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a:t>
            </a:r>
            <a:endParaRPr lang="en-US"/>
          </a:p>
        </p:txBody>
      </p:sp>
      <p:sp>
        <p:nvSpPr>
          <p:cNvPr id="24" name="Text Placeholder 10"/>
          <p:cNvSpPr>
            <a:spLocks noGrp="1"/>
          </p:cNvSpPr>
          <p:nvPr>
            <p:ph type="body" sz="quarter" idx="17" hasCustomPrompt="1"/>
          </p:nvPr>
        </p:nvSpPr>
        <p:spPr>
          <a:xfrm>
            <a:off x="6010147" y="3640616"/>
            <a:ext cx="759462" cy="759462"/>
          </a:xfrm>
        </p:spPr>
        <p:txBody>
          <a:bodyPr anchor="ctr">
            <a:normAutofit/>
          </a:bodyPr>
          <a:lstStyle>
            <a:lvl1pPr marL="0" indent="0" algn="ctr">
              <a:spcBef>
                <a:spcPts val="0"/>
              </a:spcBef>
              <a:buNone/>
              <a:defRPr sz="3600" baseline="0">
                <a:latin typeface="FontAwesome"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a:t>
            </a:r>
            <a:endParaRPr lang="en-US"/>
          </a:p>
        </p:txBody>
      </p:sp>
      <p:sp>
        <p:nvSpPr>
          <p:cNvPr id="27" name="Text Placeholder 10"/>
          <p:cNvSpPr>
            <a:spLocks noGrp="1"/>
          </p:cNvSpPr>
          <p:nvPr>
            <p:ph type="body" sz="quarter" idx="18" hasCustomPrompt="1"/>
          </p:nvPr>
        </p:nvSpPr>
        <p:spPr>
          <a:xfrm>
            <a:off x="7246111" y="3640616"/>
            <a:ext cx="759462" cy="759462"/>
          </a:xfrm>
        </p:spPr>
        <p:txBody>
          <a:bodyPr anchor="ctr">
            <a:normAutofit/>
          </a:bodyPr>
          <a:lstStyle>
            <a:lvl1pPr marL="0" indent="0" algn="ctr">
              <a:spcBef>
                <a:spcPts val="0"/>
              </a:spcBef>
              <a:buNone/>
              <a:defRPr sz="3600" baseline="0">
                <a:latin typeface="FontAwesome"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a:t>
            </a:r>
            <a:endParaRPr lang="en-US"/>
          </a:p>
        </p:txBody>
      </p:sp>
      <p:sp>
        <p:nvSpPr>
          <p:cNvPr id="28" name="Text Placeholder 10"/>
          <p:cNvSpPr>
            <a:spLocks noGrp="1"/>
          </p:cNvSpPr>
          <p:nvPr>
            <p:ph type="body" sz="quarter" idx="19" hasCustomPrompt="1"/>
          </p:nvPr>
        </p:nvSpPr>
        <p:spPr>
          <a:xfrm>
            <a:off x="8482075" y="3640616"/>
            <a:ext cx="759462" cy="759462"/>
          </a:xfrm>
        </p:spPr>
        <p:txBody>
          <a:bodyPr anchor="ctr">
            <a:normAutofit/>
          </a:bodyPr>
          <a:lstStyle>
            <a:lvl1pPr marL="0" indent="0" algn="ctr">
              <a:spcBef>
                <a:spcPts val="0"/>
              </a:spcBef>
              <a:buNone/>
              <a:defRPr sz="3600" baseline="0">
                <a:latin typeface="FontAwesome"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a:t>
            </a:r>
            <a:endParaRPr lang="en-US"/>
          </a:p>
        </p:txBody>
      </p:sp>
      <p:sp>
        <p:nvSpPr>
          <p:cNvPr id="29" name="Text Placeholder 10"/>
          <p:cNvSpPr>
            <a:spLocks noGrp="1"/>
          </p:cNvSpPr>
          <p:nvPr>
            <p:ph type="body" sz="quarter" idx="20" hasCustomPrompt="1"/>
          </p:nvPr>
        </p:nvSpPr>
        <p:spPr>
          <a:xfrm>
            <a:off x="9718039" y="3640616"/>
            <a:ext cx="759462" cy="759462"/>
          </a:xfrm>
        </p:spPr>
        <p:txBody>
          <a:bodyPr anchor="ctr">
            <a:normAutofit/>
          </a:bodyPr>
          <a:lstStyle>
            <a:lvl1pPr marL="0" indent="0" algn="ctr">
              <a:spcBef>
                <a:spcPts val="0"/>
              </a:spcBef>
              <a:buNone/>
              <a:defRPr sz="3600" baseline="0">
                <a:latin typeface="FontAwesome"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a:t>
            </a:r>
            <a:endParaRPr lang="en-US"/>
          </a:p>
        </p:txBody>
      </p:sp>
      <p:sp>
        <p:nvSpPr>
          <p:cNvPr id="30" name="Text Placeholder 10"/>
          <p:cNvSpPr>
            <a:spLocks noGrp="1"/>
          </p:cNvSpPr>
          <p:nvPr>
            <p:ph type="body" sz="quarter" idx="21" hasCustomPrompt="1"/>
          </p:nvPr>
        </p:nvSpPr>
        <p:spPr>
          <a:xfrm>
            <a:off x="10954003" y="3640616"/>
            <a:ext cx="759462" cy="759462"/>
          </a:xfrm>
        </p:spPr>
        <p:txBody>
          <a:bodyPr anchor="ctr">
            <a:normAutofit/>
          </a:bodyPr>
          <a:lstStyle>
            <a:lvl1pPr marL="0" indent="0" algn="ctr">
              <a:spcBef>
                <a:spcPts val="0"/>
              </a:spcBef>
              <a:buNone/>
              <a:defRPr sz="3600" baseline="0">
                <a:latin typeface="FontAwesome"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a:t>
            </a:r>
            <a:endParaRPr lang="en-US"/>
          </a:p>
        </p:txBody>
      </p:sp>
      <p:sp>
        <p:nvSpPr>
          <p:cNvPr id="31" name="Text Placeholder 10"/>
          <p:cNvSpPr>
            <a:spLocks noGrp="1"/>
          </p:cNvSpPr>
          <p:nvPr>
            <p:ph type="body" sz="quarter" idx="22" hasCustomPrompt="1"/>
          </p:nvPr>
        </p:nvSpPr>
        <p:spPr>
          <a:xfrm>
            <a:off x="4774183" y="4419089"/>
            <a:ext cx="759462" cy="286232"/>
          </a:xfrm>
          <a:solidFill>
            <a:schemeClr val="bg2">
              <a:lumMod val="20000"/>
              <a:lumOff val="80000"/>
            </a:schemeClr>
          </a:solidFill>
        </p:spPr>
        <p:txBody>
          <a:bodyPr lIns="0" rIns="0" anchor="t">
            <a:spAutoFit/>
          </a:bodyPr>
          <a:lstStyle>
            <a:lvl1pPr marL="0" indent="0" algn="ctr">
              <a:spcBef>
                <a:spcPts val="0"/>
              </a:spcBef>
              <a:buNone/>
              <a:defRPr sz="1400" b="1" baseline="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Caption</a:t>
            </a:r>
            <a:endParaRPr lang="en-US"/>
          </a:p>
        </p:txBody>
      </p:sp>
      <p:sp>
        <p:nvSpPr>
          <p:cNvPr id="38" name="Text Placeholder 10"/>
          <p:cNvSpPr>
            <a:spLocks noGrp="1"/>
          </p:cNvSpPr>
          <p:nvPr>
            <p:ph type="body" sz="quarter" idx="28" hasCustomPrompt="1"/>
          </p:nvPr>
        </p:nvSpPr>
        <p:spPr>
          <a:xfrm>
            <a:off x="4774183" y="4889678"/>
            <a:ext cx="6939282" cy="1348429"/>
          </a:xfrm>
        </p:spPr>
        <p:txBody>
          <a:bodyPr>
            <a:normAutofit/>
          </a:bodyPr>
          <a:lstStyle>
            <a:lvl1pPr marL="0" indent="0">
              <a:spcBef>
                <a:spcPts val="0"/>
              </a:spcBef>
              <a:buNone/>
              <a:defRPr sz="1600" baseline="0">
                <a:solidFill>
                  <a:schemeClr val="bg2">
                    <a:lumMod val="7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Your text here</a:t>
            </a:r>
            <a:endParaRPr lang="en-US"/>
          </a:p>
        </p:txBody>
      </p:sp>
      <p:sp>
        <p:nvSpPr>
          <p:cNvPr id="39" name="Text Placeholder 10"/>
          <p:cNvSpPr>
            <a:spLocks noGrp="1"/>
          </p:cNvSpPr>
          <p:nvPr>
            <p:ph type="body" sz="quarter" idx="29" hasCustomPrompt="1"/>
          </p:nvPr>
        </p:nvSpPr>
        <p:spPr>
          <a:xfrm>
            <a:off x="6010147" y="4419089"/>
            <a:ext cx="759462" cy="286232"/>
          </a:xfrm>
          <a:solidFill>
            <a:schemeClr val="bg2">
              <a:lumMod val="20000"/>
              <a:lumOff val="80000"/>
            </a:schemeClr>
          </a:solidFill>
        </p:spPr>
        <p:txBody>
          <a:bodyPr lIns="0" rIns="0" anchor="t">
            <a:spAutoFit/>
          </a:bodyPr>
          <a:lstStyle>
            <a:lvl1pPr marL="0" indent="0" algn="ctr">
              <a:spcBef>
                <a:spcPts val="0"/>
              </a:spcBef>
              <a:buNone/>
              <a:defRPr sz="1400" b="1" baseline="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Caption</a:t>
            </a:r>
            <a:endParaRPr lang="en-US"/>
          </a:p>
        </p:txBody>
      </p:sp>
      <p:sp>
        <p:nvSpPr>
          <p:cNvPr id="40" name="Text Placeholder 10"/>
          <p:cNvSpPr>
            <a:spLocks noGrp="1"/>
          </p:cNvSpPr>
          <p:nvPr>
            <p:ph type="body" sz="quarter" idx="30" hasCustomPrompt="1"/>
          </p:nvPr>
        </p:nvSpPr>
        <p:spPr>
          <a:xfrm>
            <a:off x="7246111" y="4419089"/>
            <a:ext cx="759462" cy="286232"/>
          </a:xfrm>
          <a:solidFill>
            <a:schemeClr val="bg2">
              <a:lumMod val="20000"/>
              <a:lumOff val="80000"/>
            </a:schemeClr>
          </a:solidFill>
        </p:spPr>
        <p:txBody>
          <a:bodyPr lIns="0" rIns="0" anchor="t">
            <a:spAutoFit/>
          </a:bodyPr>
          <a:lstStyle>
            <a:lvl1pPr marL="0" indent="0" algn="ctr">
              <a:spcBef>
                <a:spcPts val="0"/>
              </a:spcBef>
              <a:buNone/>
              <a:defRPr sz="1400" b="1" baseline="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Caption</a:t>
            </a:r>
            <a:endParaRPr lang="en-US"/>
          </a:p>
        </p:txBody>
      </p:sp>
      <p:sp>
        <p:nvSpPr>
          <p:cNvPr id="41" name="Text Placeholder 10"/>
          <p:cNvSpPr>
            <a:spLocks noGrp="1"/>
          </p:cNvSpPr>
          <p:nvPr>
            <p:ph type="body" sz="quarter" idx="31" hasCustomPrompt="1"/>
          </p:nvPr>
        </p:nvSpPr>
        <p:spPr>
          <a:xfrm>
            <a:off x="8482075" y="4419089"/>
            <a:ext cx="759462" cy="286232"/>
          </a:xfrm>
          <a:solidFill>
            <a:schemeClr val="bg2">
              <a:lumMod val="20000"/>
              <a:lumOff val="80000"/>
            </a:schemeClr>
          </a:solidFill>
        </p:spPr>
        <p:txBody>
          <a:bodyPr lIns="0" rIns="0" anchor="t">
            <a:spAutoFit/>
          </a:bodyPr>
          <a:lstStyle>
            <a:lvl1pPr marL="0" indent="0" algn="ctr">
              <a:spcBef>
                <a:spcPts val="0"/>
              </a:spcBef>
              <a:buNone/>
              <a:defRPr sz="1400" b="1" baseline="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Caption</a:t>
            </a:r>
            <a:endParaRPr lang="en-US"/>
          </a:p>
        </p:txBody>
      </p:sp>
      <p:sp>
        <p:nvSpPr>
          <p:cNvPr id="42" name="Text Placeholder 10"/>
          <p:cNvSpPr>
            <a:spLocks noGrp="1"/>
          </p:cNvSpPr>
          <p:nvPr>
            <p:ph type="body" sz="quarter" idx="32" hasCustomPrompt="1"/>
          </p:nvPr>
        </p:nvSpPr>
        <p:spPr>
          <a:xfrm>
            <a:off x="9718039" y="4419089"/>
            <a:ext cx="759462" cy="286232"/>
          </a:xfrm>
          <a:solidFill>
            <a:schemeClr val="bg2">
              <a:lumMod val="20000"/>
              <a:lumOff val="80000"/>
            </a:schemeClr>
          </a:solidFill>
        </p:spPr>
        <p:txBody>
          <a:bodyPr lIns="0" rIns="0" anchor="t">
            <a:spAutoFit/>
          </a:bodyPr>
          <a:lstStyle>
            <a:lvl1pPr marL="0" indent="0" algn="ctr">
              <a:spcBef>
                <a:spcPts val="0"/>
              </a:spcBef>
              <a:buNone/>
              <a:defRPr sz="1400" b="1" baseline="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Caption</a:t>
            </a:r>
            <a:endParaRPr lang="en-US"/>
          </a:p>
        </p:txBody>
      </p:sp>
      <p:sp>
        <p:nvSpPr>
          <p:cNvPr id="43" name="Text Placeholder 10"/>
          <p:cNvSpPr>
            <a:spLocks noGrp="1"/>
          </p:cNvSpPr>
          <p:nvPr>
            <p:ph type="body" sz="quarter" idx="33" hasCustomPrompt="1"/>
          </p:nvPr>
        </p:nvSpPr>
        <p:spPr>
          <a:xfrm>
            <a:off x="10954003" y="4419089"/>
            <a:ext cx="759462" cy="286232"/>
          </a:xfrm>
          <a:solidFill>
            <a:schemeClr val="bg2">
              <a:lumMod val="20000"/>
              <a:lumOff val="80000"/>
            </a:schemeClr>
          </a:solidFill>
        </p:spPr>
        <p:txBody>
          <a:bodyPr lIns="0" rIns="0" anchor="t">
            <a:spAutoFit/>
          </a:bodyPr>
          <a:lstStyle>
            <a:lvl1pPr marL="0" indent="0" algn="ctr">
              <a:spcBef>
                <a:spcPts val="0"/>
              </a:spcBef>
              <a:buNone/>
              <a:defRPr sz="1400" b="1" baseline="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Caption</a:t>
            </a:r>
            <a:endParaRPr lang="en-US"/>
          </a:p>
        </p:txBody>
      </p:sp>
      <p:sp>
        <p:nvSpPr>
          <p:cNvPr id="44" name="Text Placeholder 10"/>
          <p:cNvSpPr>
            <a:spLocks noGrp="1"/>
          </p:cNvSpPr>
          <p:nvPr>
            <p:ph type="body" sz="quarter" idx="34" hasCustomPrompt="1"/>
          </p:nvPr>
        </p:nvSpPr>
        <p:spPr>
          <a:xfrm>
            <a:off x="4774183" y="1766691"/>
            <a:ext cx="6939282" cy="413582"/>
          </a:xfrm>
        </p:spPr>
        <p:txBody>
          <a:bodyPr>
            <a:normAutofit/>
          </a:bodyPr>
          <a:lstStyle>
            <a:lvl1pPr marL="0" indent="0">
              <a:spcBef>
                <a:spcPts val="0"/>
              </a:spcBef>
              <a:buNone/>
              <a:defRPr sz="2000" b="1"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smtClean="0"/>
              <a:t>Your title here</a:t>
            </a:r>
            <a:endParaRPr lang="en-US"/>
          </a:p>
        </p:txBody>
      </p:sp>
      <p:grpSp>
        <p:nvGrpSpPr>
          <p:cNvPr id="32" name="Group 31"/>
          <p:cNvGrpSpPr/>
          <p:nvPr userDrawn="1"/>
        </p:nvGrpSpPr>
        <p:grpSpPr>
          <a:xfrm>
            <a:off x="0" y="6766560"/>
            <a:ext cx="12192000" cy="91440"/>
            <a:chOff x="0" y="4480421"/>
            <a:chExt cx="12192000" cy="91440"/>
          </a:xfrm>
        </p:grpSpPr>
        <p:sp>
          <p:nvSpPr>
            <p:cNvPr id="34" name="Rectangle 33"/>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6486937"/>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iMac">
    <p:spTree>
      <p:nvGrpSpPr>
        <p:cNvPr id="1" name=""/>
        <p:cNvGrpSpPr/>
        <p:nvPr/>
      </p:nvGrpSpPr>
      <p:grpSpPr>
        <a:xfrm>
          <a:off x="0" y="0"/>
          <a:ext cx="0" cy="0"/>
          <a:chOff x="0" y="0"/>
          <a:chExt cx="0" cy="0"/>
        </a:xfrm>
      </p:grpSpPr>
      <p:grpSp>
        <p:nvGrpSpPr>
          <p:cNvPr id="25" name="Group 24"/>
          <p:cNvGrpSpPr/>
          <p:nvPr userDrawn="1"/>
        </p:nvGrpSpPr>
        <p:grpSpPr>
          <a:xfrm>
            <a:off x="1036776" y="1717358"/>
            <a:ext cx="5059198" cy="4416742"/>
            <a:chOff x="3742268" y="2033349"/>
            <a:chExt cx="4296282" cy="3750707"/>
          </a:xfrm>
        </p:grpSpPr>
        <p:sp>
          <p:nvSpPr>
            <p:cNvPr id="26" name="Shape 6"/>
            <p:cNvSpPr/>
            <p:nvPr/>
          </p:nvSpPr>
          <p:spPr>
            <a:xfrm>
              <a:off x="5156233" y="5716335"/>
              <a:ext cx="1464334" cy="67721"/>
            </a:xfrm>
            <a:custGeom>
              <a:avLst/>
              <a:gdLst/>
              <a:ahLst/>
              <a:cxnLst>
                <a:cxn ang="0">
                  <a:pos x="wd2" y="hd2"/>
                </a:cxn>
                <a:cxn ang="5400000">
                  <a:pos x="wd2" y="hd2"/>
                </a:cxn>
                <a:cxn ang="10800000">
                  <a:pos x="wd2" y="hd2"/>
                </a:cxn>
                <a:cxn ang="16200000">
                  <a:pos x="wd2" y="hd2"/>
                </a:cxn>
              </a:cxnLst>
              <a:rect l="0" t="0" r="r" b="b"/>
              <a:pathLst>
                <a:path w="21600" h="21600" extrusionOk="0">
                  <a:moveTo>
                    <a:pt x="21518" y="7200"/>
                  </a:moveTo>
                  <a:lnTo>
                    <a:pt x="21600" y="0"/>
                  </a:lnTo>
                  <a:cubicBezTo>
                    <a:pt x="21575" y="2780"/>
                    <a:pt x="21355" y="12687"/>
                    <a:pt x="20651" y="13859"/>
                  </a:cubicBezTo>
                  <a:cubicBezTo>
                    <a:pt x="19347" y="16026"/>
                    <a:pt x="17405" y="15717"/>
                    <a:pt x="17405" y="15717"/>
                  </a:cubicBezTo>
                  <a:lnTo>
                    <a:pt x="12405" y="15717"/>
                  </a:lnTo>
                  <a:lnTo>
                    <a:pt x="9195" y="15717"/>
                  </a:lnTo>
                  <a:lnTo>
                    <a:pt x="4195" y="15717"/>
                  </a:lnTo>
                  <a:cubicBezTo>
                    <a:pt x="4195" y="15717"/>
                    <a:pt x="2253" y="16026"/>
                    <a:pt x="949" y="13859"/>
                  </a:cubicBezTo>
                  <a:cubicBezTo>
                    <a:pt x="245" y="12687"/>
                    <a:pt x="25" y="4217"/>
                    <a:pt x="0" y="1437"/>
                  </a:cubicBezTo>
                  <a:lnTo>
                    <a:pt x="82" y="5385"/>
                  </a:lnTo>
                  <a:cubicBezTo>
                    <a:pt x="82" y="5385"/>
                    <a:pt x="124" y="14404"/>
                    <a:pt x="496" y="17423"/>
                  </a:cubicBezTo>
                  <a:cubicBezTo>
                    <a:pt x="868" y="20442"/>
                    <a:pt x="2101" y="21600"/>
                    <a:pt x="2983" y="21600"/>
                  </a:cubicBezTo>
                  <a:cubicBezTo>
                    <a:pt x="3502" y="21600"/>
                    <a:pt x="6673" y="21600"/>
                    <a:pt x="9195" y="21600"/>
                  </a:cubicBezTo>
                  <a:cubicBezTo>
                    <a:pt x="10959" y="21600"/>
                    <a:pt x="12405" y="21600"/>
                    <a:pt x="12405" y="21600"/>
                  </a:cubicBezTo>
                  <a:cubicBezTo>
                    <a:pt x="14927" y="21600"/>
                    <a:pt x="18098" y="21600"/>
                    <a:pt x="18617" y="21600"/>
                  </a:cubicBezTo>
                  <a:cubicBezTo>
                    <a:pt x="19499" y="21600"/>
                    <a:pt x="20732" y="20442"/>
                    <a:pt x="21104" y="17423"/>
                  </a:cubicBezTo>
                  <a:cubicBezTo>
                    <a:pt x="21476" y="14404"/>
                    <a:pt x="21518" y="7200"/>
                    <a:pt x="21518" y="7200"/>
                  </a:cubicBezTo>
                  <a:close/>
                </a:path>
              </a:pathLst>
            </a:custGeom>
            <a:solidFill>
              <a:srgbClr val="32373C">
                <a:alpha val="10000"/>
              </a:srgb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7" name="Shape 6"/>
            <p:cNvSpPr/>
            <p:nvPr/>
          </p:nvSpPr>
          <p:spPr>
            <a:xfrm>
              <a:off x="5148520" y="5698509"/>
              <a:ext cx="1479760" cy="67721"/>
            </a:xfrm>
            <a:custGeom>
              <a:avLst/>
              <a:gdLst/>
              <a:ahLst/>
              <a:cxnLst>
                <a:cxn ang="0">
                  <a:pos x="wd2" y="hd2"/>
                </a:cxn>
                <a:cxn ang="5400000">
                  <a:pos x="wd2" y="hd2"/>
                </a:cxn>
                <a:cxn ang="10800000">
                  <a:pos x="wd2" y="hd2"/>
                </a:cxn>
                <a:cxn ang="16200000">
                  <a:pos x="wd2" y="hd2"/>
                </a:cxn>
              </a:cxnLst>
              <a:rect l="0" t="0" r="r" b="b"/>
              <a:pathLst>
                <a:path w="21600" h="21600" extrusionOk="0">
                  <a:moveTo>
                    <a:pt x="21518" y="7200"/>
                  </a:moveTo>
                  <a:lnTo>
                    <a:pt x="21600" y="0"/>
                  </a:lnTo>
                  <a:cubicBezTo>
                    <a:pt x="21575" y="2780"/>
                    <a:pt x="21355" y="12687"/>
                    <a:pt x="20651" y="13859"/>
                  </a:cubicBezTo>
                  <a:cubicBezTo>
                    <a:pt x="19347" y="16026"/>
                    <a:pt x="17405" y="15717"/>
                    <a:pt x="17405" y="15717"/>
                  </a:cubicBezTo>
                  <a:lnTo>
                    <a:pt x="12405" y="15717"/>
                  </a:lnTo>
                  <a:lnTo>
                    <a:pt x="9195" y="15717"/>
                  </a:lnTo>
                  <a:lnTo>
                    <a:pt x="4195" y="15717"/>
                  </a:lnTo>
                  <a:cubicBezTo>
                    <a:pt x="4195" y="15717"/>
                    <a:pt x="2253" y="16026"/>
                    <a:pt x="949" y="13859"/>
                  </a:cubicBezTo>
                  <a:cubicBezTo>
                    <a:pt x="245" y="12687"/>
                    <a:pt x="25" y="4217"/>
                    <a:pt x="0" y="1437"/>
                  </a:cubicBezTo>
                  <a:lnTo>
                    <a:pt x="82" y="5385"/>
                  </a:lnTo>
                  <a:cubicBezTo>
                    <a:pt x="82" y="5385"/>
                    <a:pt x="124" y="14404"/>
                    <a:pt x="496" y="17423"/>
                  </a:cubicBezTo>
                  <a:cubicBezTo>
                    <a:pt x="868" y="20442"/>
                    <a:pt x="2101" y="21600"/>
                    <a:pt x="2983" y="21600"/>
                  </a:cubicBezTo>
                  <a:cubicBezTo>
                    <a:pt x="3502" y="21600"/>
                    <a:pt x="6673" y="21600"/>
                    <a:pt x="9195" y="21600"/>
                  </a:cubicBezTo>
                  <a:cubicBezTo>
                    <a:pt x="10959" y="21600"/>
                    <a:pt x="12405" y="21600"/>
                    <a:pt x="12405" y="21600"/>
                  </a:cubicBezTo>
                  <a:cubicBezTo>
                    <a:pt x="14927" y="21600"/>
                    <a:pt x="18098" y="21600"/>
                    <a:pt x="18617" y="21600"/>
                  </a:cubicBezTo>
                  <a:cubicBezTo>
                    <a:pt x="19499" y="21600"/>
                    <a:pt x="20732" y="20442"/>
                    <a:pt x="21104" y="17423"/>
                  </a:cubicBezTo>
                  <a:cubicBezTo>
                    <a:pt x="21476" y="14404"/>
                    <a:pt x="21518" y="7200"/>
                    <a:pt x="21518" y="7200"/>
                  </a:cubicBezTo>
                  <a:close/>
                </a:path>
              </a:pathLst>
            </a:custGeom>
            <a:gradFill>
              <a:gsLst>
                <a:gs pos="17000">
                  <a:srgbClr val="000000">
                    <a:alpha val="30000"/>
                  </a:srgbClr>
                </a:gs>
                <a:gs pos="76000">
                  <a:srgbClr val="32373C">
                    <a:alpha val="80000"/>
                  </a:srgbClr>
                </a:gs>
              </a:gsLst>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8" name="Shape 7"/>
            <p:cNvSpPr/>
            <p:nvPr/>
          </p:nvSpPr>
          <p:spPr>
            <a:xfrm>
              <a:off x="3742268" y="4635867"/>
              <a:ext cx="4296281" cy="485675"/>
            </a:xfrm>
            <a:custGeom>
              <a:avLst/>
              <a:gdLst/>
              <a:ahLst/>
              <a:cxnLst>
                <a:cxn ang="0">
                  <a:pos x="wd2" y="hd2"/>
                </a:cxn>
                <a:cxn ang="5400000">
                  <a:pos x="wd2" y="hd2"/>
                </a:cxn>
                <a:cxn ang="10800000">
                  <a:pos x="wd2" y="hd2"/>
                </a:cxn>
                <a:cxn ang="16200000">
                  <a:pos x="wd2" y="hd2"/>
                </a:cxn>
              </a:cxnLst>
              <a:rect l="0" t="0" r="r" b="b"/>
              <a:pathLst>
                <a:path w="21600" h="21600" extrusionOk="0">
                  <a:moveTo>
                    <a:pt x="0" y="15382"/>
                  </a:moveTo>
                  <a:cubicBezTo>
                    <a:pt x="0" y="18816"/>
                    <a:pt x="315" y="21600"/>
                    <a:pt x="703" y="21600"/>
                  </a:cubicBezTo>
                  <a:lnTo>
                    <a:pt x="20897" y="21600"/>
                  </a:lnTo>
                  <a:cubicBezTo>
                    <a:pt x="21285" y="21600"/>
                    <a:pt x="21600" y="18816"/>
                    <a:pt x="21600" y="15382"/>
                  </a:cubicBezTo>
                  <a:lnTo>
                    <a:pt x="21600" y="0"/>
                  </a:lnTo>
                  <a:lnTo>
                    <a:pt x="0" y="0"/>
                  </a:lnTo>
                  <a:cubicBezTo>
                    <a:pt x="0" y="0"/>
                    <a:pt x="0" y="15382"/>
                    <a:pt x="0" y="15382"/>
                  </a:cubicBezTo>
                  <a:close/>
                </a:path>
              </a:pathLst>
            </a:custGeom>
            <a:gradFill>
              <a:gsLst>
                <a:gs pos="0">
                  <a:srgbClr val="C8CBCF"/>
                </a:gs>
                <a:gs pos="100000">
                  <a:srgbClr val="E7E7E8"/>
                </a:gs>
              </a:gsLst>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9" name="Shape 8"/>
            <p:cNvSpPr/>
            <p:nvPr/>
          </p:nvSpPr>
          <p:spPr>
            <a:xfrm>
              <a:off x="3742268" y="2033349"/>
              <a:ext cx="4296282" cy="2607645"/>
            </a:xfrm>
            <a:custGeom>
              <a:avLst/>
              <a:gdLst/>
              <a:ahLst/>
              <a:cxnLst>
                <a:cxn ang="0">
                  <a:pos x="wd2" y="hd2"/>
                </a:cxn>
                <a:cxn ang="5400000">
                  <a:pos x="wd2" y="hd2"/>
                </a:cxn>
                <a:cxn ang="10800000">
                  <a:pos x="wd2" y="hd2"/>
                </a:cxn>
                <a:cxn ang="16200000">
                  <a:pos x="wd2" y="hd2"/>
                </a:cxn>
              </a:cxnLst>
              <a:rect l="0" t="0" r="r" b="b"/>
              <a:pathLst>
                <a:path w="21600" h="21600" extrusionOk="0">
                  <a:moveTo>
                    <a:pt x="20575" y="19911"/>
                  </a:moveTo>
                  <a:lnTo>
                    <a:pt x="1025" y="19911"/>
                  </a:lnTo>
                  <a:lnTo>
                    <a:pt x="1025" y="1737"/>
                  </a:lnTo>
                  <a:lnTo>
                    <a:pt x="20575" y="1737"/>
                  </a:lnTo>
                  <a:cubicBezTo>
                    <a:pt x="20575" y="1737"/>
                    <a:pt x="20575" y="19911"/>
                    <a:pt x="20575" y="19911"/>
                  </a:cubicBezTo>
                  <a:close/>
                  <a:moveTo>
                    <a:pt x="20897" y="0"/>
                  </a:moveTo>
                  <a:lnTo>
                    <a:pt x="703" y="0"/>
                  </a:lnTo>
                  <a:cubicBezTo>
                    <a:pt x="315" y="0"/>
                    <a:pt x="0" y="518"/>
                    <a:pt x="0" y="1158"/>
                  </a:cubicBezTo>
                  <a:lnTo>
                    <a:pt x="0" y="21600"/>
                  </a:lnTo>
                  <a:lnTo>
                    <a:pt x="21600" y="21600"/>
                  </a:lnTo>
                  <a:lnTo>
                    <a:pt x="21600" y="1158"/>
                  </a:lnTo>
                  <a:cubicBezTo>
                    <a:pt x="21600" y="518"/>
                    <a:pt x="21285" y="0"/>
                    <a:pt x="20897" y="0"/>
                  </a:cubicBezTo>
                  <a:close/>
                </a:path>
              </a:pathLst>
            </a:custGeom>
            <a:gradFill>
              <a:gsLst>
                <a:gs pos="6000">
                  <a:srgbClr val="32373C"/>
                </a:gs>
                <a:gs pos="62000">
                  <a:srgbClr val="000000"/>
                </a:gs>
              </a:gsLst>
              <a:lin ang="1800000" scaled="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0" name="Shape 9"/>
            <p:cNvSpPr/>
            <p:nvPr/>
          </p:nvSpPr>
          <p:spPr>
            <a:xfrm>
              <a:off x="5154883" y="5711236"/>
              <a:ext cx="1468712" cy="45147"/>
            </a:xfrm>
            <a:custGeom>
              <a:avLst/>
              <a:gdLst/>
              <a:ahLst/>
              <a:cxnLst>
                <a:cxn ang="0">
                  <a:pos x="wd2" y="hd2"/>
                </a:cxn>
                <a:cxn ang="5400000">
                  <a:pos x="wd2" y="hd2"/>
                </a:cxn>
                <a:cxn ang="10800000">
                  <a:pos x="wd2" y="hd2"/>
                </a:cxn>
                <a:cxn ang="16200000">
                  <a:pos x="wd2" y="hd2"/>
                </a:cxn>
              </a:cxnLst>
              <a:rect l="0" t="0" r="r" b="b"/>
              <a:pathLst>
                <a:path w="21516" h="21600" extrusionOk="0">
                  <a:moveTo>
                    <a:pt x="21512" y="0"/>
                  </a:moveTo>
                  <a:cubicBezTo>
                    <a:pt x="21499" y="3516"/>
                    <a:pt x="21438" y="9477"/>
                    <a:pt x="21185" y="12548"/>
                  </a:cubicBezTo>
                  <a:cubicBezTo>
                    <a:pt x="20811" y="17077"/>
                    <a:pt x="19488" y="18813"/>
                    <a:pt x="18603" y="18813"/>
                  </a:cubicBezTo>
                  <a:cubicBezTo>
                    <a:pt x="18082" y="18813"/>
                    <a:pt x="14899" y="18813"/>
                    <a:pt x="12368" y="18813"/>
                  </a:cubicBezTo>
                  <a:cubicBezTo>
                    <a:pt x="12368" y="18813"/>
                    <a:pt x="10917" y="18813"/>
                    <a:pt x="9148" y="18813"/>
                  </a:cubicBezTo>
                  <a:cubicBezTo>
                    <a:pt x="6617" y="18813"/>
                    <a:pt x="3434" y="18813"/>
                    <a:pt x="2913" y="18813"/>
                  </a:cubicBezTo>
                  <a:cubicBezTo>
                    <a:pt x="2028" y="18813"/>
                    <a:pt x="705" y="17077"/>
                    <a:pt x="331" y="12548"/>
                  </a:cubicBezTo>
                  <a:cubicBezTo>
                    <a:pt x="78" y="9477"/>
                    <a:pt x="17" y="3516"/>
                    <a:pt x="4" y="0"/>
                  </a:cubicBezTo>
                  <a:lnTo>
                    <a:pt x="2" y="0"/>
                  </a:lnTo>
                  <a:cubicBezTo>
                    <a:pt x="2" y="0"/>
                    <a:pt x="-42" y="10806"/>
                    <a:pt x="331" y="15335"/>
                  </a:cubicBezTo>
                  <a:cubicBezTo>
                    <a:pt x="705" y="19864"/>
                    <a:pt x="2028" y="21600"/>
                    <a:pt x="2913" y="21600"/>
                  </a:cubicBezTo>
                  <a:cubicBezTo>
                    <a:pt x="3434" y="21600"/>
                    <a:pt x="6617" y="21600"/>
                    <a:pt x="9148" y="21600"/>
                  </a:cubicBezTo>
                  <a:cubicBezTo>
                    <a:pt x="10917" y="21600"/>
                    <a:pt x="12368" y="21600"/>
                    <a:pt x="12368" y="21600"/>
                  </a:cubicBezTo>
                  <a:cubicBezTo>
                    <a:pt x="14899" y="21600"/>
                    <a:pt x="18082" y="21600"/>
                    <a:pt x="18603" y="21600"/>
                  </a:cubicBezTo>
                  <a:cubicBezTo>
                    <a:pt x="19488" y="21600"/>
                    <a:pt x="20811" y="19864"/>
                    <a:pt x="21185" y="15335"/>
                  </a:cubicBezTo>
                  <a:cubicBezTo>
                    <a:pt x="21558" y="10806"/>
                    <a:pt x="21514" y="0"/>
                    <a:pt x="21514" y="0"/>
                  </a:cubicBezTo>
                  <a:cubicBezTo>
                    <a:pt x="21514" y="0"/>
                    <a:pt x="21512" y="0"/>
                    <a:pt x="21512" y="0"/>
                  </a:cubicBezTo>
                  <a:close/>
                </a:path>
              </a:pathLst>
            </a:custGeom>
            <a:solidFill>
              <a:srgbClr val="000000">
                <a:alpha val="75000"/>
              </a:srgb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1" name="Shape 10"/>
            <p:cNvSpPr/>
            <p:nvPr/>
          </p:nvSpPr>
          <p:spPr>
            <a:xfrm>
              <a:off x="5148520" y="5119465"/>
              <a:ext cx="1480148" cy="610751"/>
            </a:xfrm>
            <a:custGeom>
              <a:avLst/>
              <a:gdLst/>
              <a:ahLst/>
              <a:cxnLst>
                <a:cxn ang="0">
                  <a:pos x="wd2" y="hd2"/>
                </a:cxn>
                <a:cxn ang="5400000">
                  <a:pos x="wd2" y="hd2"/>
                </a:cxn>
                <a:cxn ang="10800000">
                  <a:pos x="wd2" y="hd2"/>
                </a:cxn>
                <a:cxn ang="16200000">
                  <a:pos x="wd2" y="hd2"/>
                </a:cxn>
              </a:cxnLst>
              <a:rect l="0" t="0" r="r" b="b"/>
              <a:pathLst>
                <a:path w="20919" h="21568" extrusionOk="0">
                  <a:moveTo>
                    <a:pt x="20738" y="19920"/>
                  </a:moveTo>
                  <a:cubicBezTo>
                    <a:pt x="20559" y="19543"/>
                    <a:pt x="18693" y="15429"/>
                    <a:pt x="18281" y="13714"/>
                  </a:cubicBezTo>
                  <a:cubicBezTo>
                    <a:pt x="17870" y="12000"/>
                    <a:pt x="17568" y="0"/>
                    <a:pt x="17568" y="0"/>
                  </a:cubicBezTo>
                  <a:lnTo>
                    <a:pt x="12013" y="0"/>
                  </a:lnTo>
                  <a:lnTo>
                    <a:pt x="8905" y="0"/>
                  </a:lnTo>
                  <a:lnTo>
                    <a:pt x="3350" y="0"/>
                  </a:lnTo>
                  <a:cubicBezTo>
                    <a:pt x="3350" y="0"/>
                    <a:pt x="3048" y="12000"/>
                    <a:pt x="2637" y="13714"/>
                  </a:cubicBezTo>
                  <a:cubicBezTo>
                    <a:pt x="2225" y="15429"/>
                    <a:pt x="359" y="19543"/>
                    <a:pt x="180" y="19920"/>
                  </a:cubicBezTo>
                  <a:cubicBezTo>
                    <a:pt x="2" y="20297"/>
                    <a:pt x="-341" y="21120"/>
                    <a:pt x="921" y="21360"/>
                  </a:cubicBezTo>
                  <a:cubicBezTo>
                    <a:pt x="2184" y="21600"/>
                    <a:pt x="4064" y="21566"/>
                    <a:pt x="4064" y="21566"/>
                  </a:cubicBezTo>
                  <a:lnTo>
                    <a:pt x="8905" y="21566"/>
                  </a:lnTo>
                  <a:lnTo>
                    <a:pt x="12013" y="21566"/>
                  </a:lnTo>
                  <a:lnTo>
                    <a:pt x="16854" y="21566"/>
                  </a:lnTo>
                  <a:cubicBezTo>
                    <a:pt x="16854" y="21566"/>
                    <a:pt x="18734" y="21600"/>
                    <a:pt x="19997" y="21360"/>
                  </a:cubicBezTo>
                  <a:cubicBezTo>
                    <a:pt x="21259" y="21120"/>
                    <a:pt x="20916" y="20297"/>
                    <a:pt x="20738" y="19920"/>
                  </a:cubicBezTo>
                  <a:close/>
                </a:path>
              </a:pathLst>
            </a:custGeom>
            <a:gradFill>
              <a:gsLst>
                <a:gs pos="66000">
                  <a:srgbClr val="A4A7A8"/>
                </a:gs>
                <a:gs pos="0">
                  <a:srgbClr val="A4A7A8"/>
                </a:gs>
                <a:gs pos="34000">
                  <a:srgbClr val="F5F8FA"/>
                </a:gs>
              </a:gsLst>
              <a:lin ang="540000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2" name="Shape 11"/>
            <p:cNvSpPr/>
            <p:nvPr/>
          </p:nvSpPr>
          <p:spPr>
            <a:xfrm>
              <a:off x="5148520" y="5119465"/>
              <a:ext cx="1480148" cy="610751"/>
            </a:xfrm>
            <a:custGeom>
              <a:avLst/>
              <a:gdLst/>
              <a:ahLst/>
              <a:cxnLst>
                <a:cxn ang="0">
                  <a:pos x="wd2" y="hd2"/>
                </a:cxn>
                <a:cxn ang="5400000">
                  <a:pos x="wd2" y="hd2"/>
                </a:cxn>
                <a:cxn ang="10800000">
                  <a:pos x="wd2" y="hd2"/>
                </a:cxn>
                <a:cxn ang="16200000">
                  <a:pos x="wd2" y="hd2"/>
                </a:cxn>
              </a:cxnLst>
              <a:rect l="0" t="0" r="r" b="b"/>
              <a:pathLst>
                <a:path w="20919" h="21568" extrusionOk="0">
                  <a:moveTo>
                    <a:pt x="20738" y="19920"/>
                  </a:moveTo>
                  <a:cubicBezTo>
                    <a:pt x="20559" y="19543"/>
                    <a:pt x="18693" y="15429"/>
                    <a:pt x="18281" y="13714"/>
                  </a:cubicBezTo>
                  <a:cubicBezTo>
                    <a:pt x="17870" y="12000"/>
                    <a:pt x="17568" y="0"/>
                    <a:pt x="17568" y="0"/>
                  </a:cubicBezTo>
                  <a:lnTo>
                    <a:pt x="12013" y="0"/>
                  </a:lnTo>
                  <a:lnTo>
                    <a:pt x="8905" y="0"/>
                  </a:lnTo>
                  <a:lnTo>
                    <a:pt x="3350" y="0"/>
                  </a:lnTo>
                  <a:cubicBezTo>
                    <a:pt x="3350" y="0"/>
                    <a:pt x="3048" y="12000"/>
                    <a:pt x="2637" y="13714"/>
                  </a:cubicBezTo>
                  <a:cubicBezTo>
                    <a:pt x="2225" y="15429"/>
                    <a:pt x="359" y="19543"/>
                    <a:pt x="180" y="19920"/>
                  </a:cubicBezTo>
                  <a:cubicBezTo>
                    <a:pt x="2" y="20297"/>
                    <a:pt x="-341" y="21120"/>
                    <a:pt x="921" y="21360"/>
                  </a:cubicBezTo>
                  <a:cubicBezTo>
                    <a:pt x="2184" y="21600"/>
                    <a:pt x="4064" y="21566"/>
                    <a:pt x="4064" y="21566"/>
                  </a:cubicBezTo>
                  <a:lnTo>
                    <a:pt x="8905" y="21566"/>
                  </a:lnTo>
                  <a:lnTo>
                    <a:pt x="12013" y="21566"/>
                  </a:lnTo>
                  <a:lnTo>
                    <a:pt x="16854" y="21566"/>
                  </a:lnTo>
                  <a:cubicBezTo>
                    <a:pt x="16854" y="21566"/>
                    <a:pt x="18734" y="21600"/>
                    <a:pt x="19997" y="21360"/>
                  </a:cubicBezTo>
                  <a:cubicBezTo>
                    <a:pt x="21259" y="21120"/>
                    <a:pt x="20916" y="20297"/>
                    <a:pt x="20738" y="19920"/>
                  </a:cubicBezTo>
                  <a:close/>
                </a:path>
              </a:pathLst>
            </a:custGeom>
            <a:gradFill>
              <a:gsLst>
                <a:gs pos="65000">
                  <a:srgbClr val="000000">
                    <a:alpha val="30000"/>
                  </a:srgbClr>
                </a:gs>
                <a:gs pos="36000">
                  <a:srgbClr val="FFFFFF">
                    <a:alpha val="0"/>
                  </a:srgbClr>
                </a:gs>
                <a:gs pos="95000">
                  <a:srgbClr val="FFFFFF">
                    <a:alpha val="0"/>
                  </a:srgbClr>
                </a:gs>
              </a:gsLst>
              <a:lin ang="540000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4" name="Shape 12"/>
            <p:cNvSpPr/>
            <p:nvPr/>
          </p:nvSpPr>
          <p:spPr>
            <a:xfrm>
              <a:off x="5148520" y="5704872"/>
              <a:ext cx="1480363" cy="45147"/>
            </a:xfrm>
            <a:custGeom>
              <a:avLst/>
              <a:gdLst/>
              <a:ahLst/>
              <a:cxnLst>
                <a:cxn ang="0">
                  <a:pos x="wd2" y="hd2"/>
                </a:cxn>
                <a:cxn ang="5400000">
                  <a:pos x="wd2" y="hd2"/>
                </a:cxn>
                <a:cxn ang="10800000">
                  <a:pos x="wd2" y="hd2"/>
                </a:cxn>
                <a:cxn ang="16200000">
                  <a:pos x="wd2" y="hd2"/>
                </a:cxn>
              </a:cxnLst>
              <a:rect l="0" t="0" r="r" b="b"/>
              <a:pathLst>
                <a:path w="21516" h="21600" extrusionOk="0">
                  <a:moveTo>
                    <a:pt x="21515" y="0"/>
                  </a:moveTo>
                  <a:lnTo>
                    <a:pt x="21512" y="0"/>
                  </a:lnTo>
                  <a:cubicBezTo>
                    <a:pt x="21487" y="4170"/>
                    <a:pt x="21268" y="8231"/>
                    <a:pt x="20567" y="9989"/>
                  </a:cubicBezTo>
                  <a:cubicBezTo>
                    <a:pt x="19268" y="13239"/>
                    <a:pt x="17335" y="12776"/>
                    <a:pt x="17335" y="12776"/>
                  </a:cubicBezTo>
                  <a:lnTo>
                    <a:pt x="12356" y="12776"/>
                  </a:lnTo>
                  <a:lnTo>
                    <a:pt x="9160" y="12776"/>
                  </a:lnTo>
                  <a:lnTo>
                    <a:pt x="4181" y="12776"/>
                  </a:lnTo>
                  <a:cubicBezTo>
                    <a:pt x="4181" y="12776"/>
                    <a:pt x="2248" y="13239"/>
                    <a:pt x="949" y="9989"/>
                  </a:cubicBezTo>
                  <a:cubicBezTo>
                    <a:pt x="248" y="8231"/>
                    <a:pt x="29" y="4170"/>
                    <a:pt x="4" y="0"/>
                  </a:cubicBezTo>
                  <a:lnTo>
                    <a:pt x="1" y="0"/>
                  </a:lnTo>
                  <a:cubicBezTo>
                    <a:pt x="1" y="0"/>
                    <a:pt x="-42" y="10806"/>
                    <a:pt x="328" y="15335"/>
                  </a:cubicBezTo>
                  <a:cubicBezTo>
                    <a:pt x="699" y="19864"/>
                    <a:pt x="2096" y="21600"/>
                    <a:pt x="2974" y="21600"/>
                  </a:cubicBezTo>
                  <a:cubicBezTo>
                    <a:pt x="3491" y="21600"/>
                    <a:pt x="6649" y="21600"/>
                    <a:pt x="9160" y="21600"/>
                  </a:cubicBezTo>
                  <a:cubicBezTo>
                    <a:pt x="10916" y="21600"/>
                    <a:pt x="12356" y="21600"/>
                    <a:pt x="12356" y="21600"/>
                  </a:cubicBezTo>
                  <a:cubicBezTo>
                    <a:pt x="14867" y="21600"/>
                    <a:pt x="18025" y="21600"/>
                    <a:pt x="18542" y="21600"/>
                  </a:cubicBezTo>
                  <a:cubicBezTo>
                    <a:pt x="19420" y="21600"/>
                    <a:pt x="20817" y="19864"/>
                    <a:pt x="21188" y="15335"/>
                  </a:cubicBezTo>
                  <a:cubicBezTo>
                    <a:pt x="21558" y="10806"/>
                    <a:pt x="21515" y="0"/>
                    <a:pt x="21515" y="0"/>
                  </a:cubicBezTo>
                  <a:close/>
                </a:path>
              </a:pathLst>
            </a:custGeom>
            <a:gradFill>
              <a:gsLst>
                <a:gs pos="0">
                  <a:srgbClr val="6A6A6A"/>
                </a:gs>
                <a:gs pos="87000">
                  <a:srgbClr val="F5F8FA"/>
                </a:gs>
                <a:gs pos="13000">
                  <a:srgbClr val="F5F8FA"/>
                </a:gs>
                <a:gs pos="100000">
                  <a:srgbClr val="6A6A6A"/>
                </a:gs>
              </a:gsLst>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5" name="Shape 13"/>
            <p:cNvSpPr/>
            <p:nvPr/>
          </p:nvSpPr>
          <p:spPr>
            <a:xfrm>
              <a:off x="5148520" y="5342174"/>
              <a:ext cx="563717" cy="388408"/>
            </a:xfrm>
            <a:custGeom>
              <a:avLst/>
              <a:gdLst/>
              <a:ahLst/>
              <a:cxnLst>
                <a:cxn ang="0">
                  <a:pos x="wd2" y="hd2"/>
                </a:cxn>
                <a:cxn ang="5400000">
                  <a:pos x="wd2" y="hd2"/>
                </a:cxn>
                <a:cxn ang="10800000">
                  <a:pos x="wd2" y="hd2"/>
                </a:cxn>
                <a:cxn ang="16200000">
                  <a:pos x="wd2" y="hd2"/>
                </a:cxn>
              </a:cxnLst>
              <a:rect l="0" t="0" r="r" b="b"/>
              <a:pathLst>
                <a:path w="20714" h="21549" extrusionOk="0">
                  <a:moveTo>
                    <a:pt x="9190" y="0"/>
                  </a:moveTo>
                  <a:cubicBezTo>
                    <a:pt x="8788" y="0"/>
                    <a:pt x="8391" y="32"/>
                    <a:pt x="7999" y="92"/>
                  </a:cubicBezTo>
                  <a:cubicBezTo>
                    <a:pt x="7690" y="4243"/>
                    <a:pt x="7297" y="8100"/>
                    <a:pt x="6856" y="9211"/>
                  </a:cubicBezTo>
                  <a:cubicBezTo>
                    <a:pt x="5786" y="11904"/>
                    <a:pt x="933" y="18368"/>
                    <a:pt x="470" y="18961"/>
                  </a:cubicBezTo>
                  <a:cubicBezTo>
                    <a:pt x="6" y="19553"/>
                    <a:pt x="-886" y="20846"/>
                    <a:pt x="2396" y="21223"/>
                  </a:cubicBezTo>
                  <a:cubicBezTo>
                    <a:pt x="5678" y="21600"/>
                    <a:pt x="10566" y="21546"/>
                    <a:pt x="10566" y="21546"/>
                  </a:cubicBezTo>
                  <a:lnTo>
                    <a:pt x="20377" y="21546"/>
                  </a:lnTo>
                  <a:cubicBezTo>
                    <a:pt x="20596" y="20209"/>
                    <a:pt x="20714" y="18811"/>
                    <a:pt x="20714" y="17372"/>
                  </a:cubicBezTo>
                  <a:cubicBezTo>
                    <a:pt x="20714" y="7778"/>
                    <a:pt x="15555" y="0"/>
                    <a:pt x="9190" y="0"/>
                  </a:cubicBezTo>
                  <a:close/>
                </a:path>
              </a:pathLst>
            </a:custGeom>
            <a:gradFill flip="none" rotWithShape="1">
              <a:gsLst>
                <a:gs pos="94000">
                  <a:srgbClr val="F5F8FA"/>
                </a:gs>
                <a:gs pos="35000">
                  <a:srgbClr val="FFFFFF">
                    <a:alpha val="0"/>
                  </a:srgbClr>
                </a:gs>
              </a:gsLst>
              <a:lin ang="9000000" scaled="0"/>
              <a:tileRect/>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6" name="Shape 14"/>
            <p:cNvSpPr/>
            <p:nvPr/>
          </p:nvSpPr>
          <p:spPr>
            <a:xfrm>
              <a:off x="6064811" y="5342174"/>
              <a:ext cx="563717" cy="388408"/>
            </a:xfrm>
            <a:custGeom>
              <a:avLst/>
              <a:gdLst/>
              <a:ahLst/>
              <a:cxnLst>
                <a:cxn ang="0">
                  <a:pos x="wd2" y="hd2"/>
                </a:cxn>
                <a:cxn ang="5400000">
                  <a:pos x="wd2" y="hd2"/>
                </a:cxn>
                <a:cxn ang="10800000">
                  <a:pos x="wd2" y="hd2"/>
                </a:cxn>
                <a:cxn ang="16200000">
                  <a:pos x="wd2" y="hd2"/>
                </a:cxn>
              </a:cxnLst>
              <a:rect l="0" t="0" r="r" b="b"/>
              <a:pathLst>
                <a:path w="20714" h="21549" extrusionOk="0">
                  <a:moveTo>
                    <a:pt x="11524" y="0"/>
                  </a:moveTo>
                  <a:cubicBezTo>
                    <a:pt x="11926" y="0"/>
                    <a:pt x="12323" y="32"/>
                    <a:pt x="12715" y="92"/>
                  </a:cubicBezTo>
                  <a:cubicBezTo>
                    <a:pt x="13024" y="4243"/>
                    <a:pt x="13417" y="8100"/>
                    <a:pt x="13858" y="9211"/>
                  </a:cubicBezTo>
                  <a:cubicBezTo>
                    <a:pt x="14928" y="11904"/>
                    <a:pt x="19781" y="18368"/>
                    <a:pt x="20244" y="18961"/>
                  </a:cubicBezTo>
                  <a:cubicBezTo>
                    <a:pt x="20708" y="19553"/>
                    <a:pt x="21600" y="20846"/>
                    <a:pt x="18318" y="21223"/>
                  </a:cubicBezTo>
                  <a:cubicBezTo>
                    <a:pt x="15036" y="21600"/>
                    <a:pt x="10148" y="21546"/>
                    <a:pt x="10148" y="21546"/>
                  </a:cubicBezTo>
                  <a:lnTo>
                    <a:pt x="337" y="21546"/>
                  </a:lnTo>
                  <a:cubicBezTo>
                    <a:pt x="118" y="20209"/>
                    <a:pt x="0" y="18811"/>
                    <a:pt x="0" y="17372"/>
                  </a:cubicBezTo>
                  <a:cubicBezTo>
                    <a:pt x="0" y="7778"/>
                    <a:pt x="5159" y="0"/>
                    <a:pt x="11524" y="0"/>
                  </a:cubicBezTo>
                  <a:close/>
                </a:path>
              </a:pathLst>
            </a:custGeom>
            <a:gradFill flip="none" rotWithShape="1">
              <a:gsLst>
                <a:gs pos="78000">
                  <a:srgbClr val="EEEFF1">
                    <a:alpha val="0"/>
                  </a:srgbClr>
                </a:gs>
                <a:gs pos="21000">
                  <a:srgbClr val="F5F8FA"/>
                </a:gs>
              </a:gsLst>
              <a:path path="circle">
                <a:fillToRect l="100000" t="100000"/>
              </a:path>
              <a:tileRect r="-100000" b="-10000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8" name="Shape 16"/>
            <p:cNvSpPr/>
            <p:nvPr/>
          </p:nvSpPr>
          <p:spPr>
            <a:xfrm>
              <a:off x="3742268" y="4642230"/>
              <a:ext cx="4296281" cy="582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cubicBezTo>
                    <a:pt x="21600" y="0"/>
                    <a:pt x="0" y="0"/>
                    <a:pt x="0" y="0"/>
                  </a:cubicBezTo>
                  <a:close/>
                </a:path>
              </a:pathLst>
            </a:custGeom>
            <a:gradFill>
              <a:gsLst>
                <a:gs pos="0">
                  <a:srgbClr val="E1E1E3">
                    <a:alpha val="0"/>
                  </a:srgbClr>
                </a:gs>
                <a:gs pos="100000">
                  <a:srgbClr val="9EA0A4">
                    <a:alpha val="0"/>
                  </a:srgbClr>
                </a:gs>
              </a:gsLst>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9" name="Shape 17"/>
            <p:cNvSpPr/>
            <p:nvPr/>
          </p:nvSpPr>
          <p:spPr>
            <a:xfrm>
              <a:off x="5861191" y="2084254"/>
              <a:ext cx="55723" cy="55723"/>
            </a:xfrm>
            <a:custGeom>
              <a:avLst/>
              <a:gdLst/>
              <a:ahLst/>
              <a:cxnLst>
                <a:cxn ang="0">
                  <a:pos x="wd2" y="hd2"/>
                </a:cxn>
                <a:cxn ang="5400000">
                  <a:pos x="wd2" y="hd2"/>
                </a:cxn>
                <a:cxn ang="10800000">
                  <a:pos x="wd2" y="hd2"/>
                </a:cxn>
                <a:cxn ang="16200000">
                  <a:pos x="wd2" y="hd2"/>
                </a:cxn>
              </a:cxnLst>
              <a:rect l="0" t="0" r="r" b="b"/>
              <a:pathLst>
                <a:path w="19678" h="19678" extrusionOk="0">
                  <a:moveTo>
                    <a:pt x="16797" y="2883"/>
                  </a:moveTo>
                  <a:cubicBezTo>
                    <a:pt x="12953" y="-961"/>
                    <a:pt x="6723" y="-961"/>
                    <a:pt x="2882" y="2883"/>
                  </a:cubicBezTo>
                  <a:cubicBezTo>
                    <a:pt x="-961" y="6723"/>
                    <a:pt x="-961" y="12953"/>
                    <a:pt x="2882" y="16797"/>
                  </a:cubicBezTo>
                  <a:cubicBezTo>
                    <a:pt x="6723" y="20639"/>
                    <a:pt x="12953" y="20638"/>
                    <a:pt x="16797" y="16797"/>
                  </a:cubicBezTo>
                  <a:cubicBezTo>
                    <a:pt x="20637" y="12953"/>
                    <a:pt x="20639" y="6723"/>
                    <a:pt x="16797" y="2883"/>
                  </a:cubicBezTo>
                  <a:close/>
                </a:path>
              </a:pathLst>
            </a:custGeom>
            <a:gradFill>
              <a:gsLst>
                <a:gs pos="28000">
                  <a:srgbClr val="666666"/>
                </a:gs>
                <a:gs pos="86000">
                  <a:srgbClr val="090909"/>
                </a:gs>
              </a:gsLst>
              <a:lin ang="3558017"/>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44" name="Shape 18"/>
            <p:cNvSpPr/>
            <p:nvPr/>
          </p:nvSpPr>
          <p:spPr>
            <a:xfrm>
              <a:off x="5867554" y="2090617"/>
              <a:ext cx="43907" cy="43895"/>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40" y="21600"/>
                    <a:pt x="0" y="16765"/>
                    <a:pt x="0" y="10803"/>
                  </a:cubicBezTo>
                  <a:cubicBezTo>
                    <a:pt x="0" y="4835"/>
                    <a:pt x="4840" y="0"/>
                    <a:pt x="10800" y="0"/>
                  </a:cubicBezTo>
                  <a:cubicBezTo>
                    <a:pt x="16776" y="0"/>
                    <a:pt x="21600" y="4835"/>
                    <a:pt x="21600" y="10803"/>
                  </a:cubicBezTo>
                  <a:close/>
                </a:path>
              </a:pathLst>
            </a:custGeom>
            <a:gradFill>
              <a:gsLst>
                <a:gs pos="30000">
                  <a:srgbClr val="474747"/>
                </a:gs>
                <a:gs pos="70000">
                  <a:srgbClr val="060606"/>
                </a:gs>
              </a:gsLst>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45" name="Shape 19"/>
            <p:cNvSpPr/>
            <p:nvPr/>
          </p:nvSpPr>
          <p:spPr>
            <a:xfrm>
              <a:off x="5883462" y="2106525"/>
              <a:ext cx="10795" cy="10792"/>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solidFill>
              <a:srgbClr val="557DB1"/>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grpSp>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47" name="Text Placeholder 2"/>
          <p:cNvSpPr>
            <a:spLocks noGrp="1"/>
          </p:cNvSpPr>
          <p:nvPr>
            <p:ph type="body" idx="19"/>
          </p:nvPr>
        </p:nvSpPr>
        <p:spPr>
          <a:xfrm>
            <a:off x="6565901" y="2640853"/>
            <a:ext cx="5143500" cy="3429324"/>
          </a:xfrm>
        </p:spPr>
        <p:txBody>
          <a:bodyPr>
            <a:normAutofit/>
          </a:bodyPr>
          <a:lstStyle>
            <a:lvl1pPr marL="285750" indent="-285750" algn="just">
              <a:buFont typeface="Arial" panose="020B0604020202020204" pitchFamily="34" charset="0"/>
              <a:buChar char="•"/>
              <a:defRPr sz="18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8" name="Text Placeholder 12"/>
          <p:cNvSpPr>
            <a:spLocks noGrp="1"/>
          </p:cNvSpPr>
          <p:nvPr>
            <p:ph type="body" sz="quarter" idx="21" hasCustomPrompt="1"/>
          </p:nvPr>
        </p:nvSpPr>
        <p:spPr>
          <a:xfrm>
            <a:off x="6565901" y="1701835"/>
            <a:ext cx="5143500" cy="666924"/>
          </a:xfrm>
          <a:solidFill>
            <a:schemeClr val="bg2">
              <a:lumMod val="60000"/>
              <a:lumOff val="40000"/>
            </a:schemeClr>
          </a:solidFill>
          <a:ln>
            <a:noFill/>
          </a:ln>
        </p:spPr>
        <p:txBody>
          <a:bodyPr vert="horz" wrap="square" lIns="91440" tIns="45720" rIns="91440" bIns="45720" rtlCol="0" anchor="ctr">
            <a:noAutofit/>
          </a:bodyPr>
          <a:lstStyle>
            <a:lvl1pPr marL="228600" indent="-228600" algn="ctr">
              <a:buNone/>
              <a:defRPr lang="en-US" sz="2400" b="1" cap="all" baseline="0">
                <a:solidFill>
                  <a:schemeClr val="tx2"/>
                </a:solidFill>
              </a:defRPr>
            </a:lvl1pPr>
          </a:lstStyle>
          <a:p>
            <a:pPr marL="0" lvl="0" indent="0"/>
            <a:r>
              <a:rPr lang="en-US" smtClean="0"/>
              <a:t>Insert some title here</a:t>
            </a:r>
            <a:endParaRPr lang="en-US"/>
          </a:p>
        </p:txBody>
      </p:sp>
      <p:sp>
        <p:nvSpPr>
          <p:cNvPr id="24" name="Picture Placeholder 5"/>
          <p:cNvSpPr>
            <a:spLocks noGrp="1"/>
          </p:cNvSpPr>
          <p:nvPr>
            <p:ph type="pic" sz="quarter" idx="22"/>
          </p:nvPr>
        </p:nvSpPr>
        <p:spPr>
          <a:xfrm>
            <a:off x="1273978" y="1965559"/>
            <a:ext cx="4581144" cy="2587752"/>
          </a:xfrm>
        </p:spPr>
        <p:txBody>
          <a:bodyPr/>
          <a:lstStyle/>
          <a:p>
            <a:endParaRPr lang="en-US"/>
          </a:p>
        </p:txBody>
      </p:sp>
      <p:grpSp>
        <p:nvGrpSpPr>
          <p:cNvPr id="37" name="Group 36"/>
          <p:cNvGrpSpPr/>
          <p:nvPr userDrawn="1"/>
        </p:nvGrpSpPr>
        <p:grpSpPr>
          <a:xfrm>
            <a:off x="0" y="6766560"/>
            <a:ext cx="12192000" cy="91440"/>
            <a:chOff x="0" y="4480421"/>
            <a:chExt cx="12192000" cy="91440"/>
          </a:xfrm>
        </p:grpSpPr>
        <p:sp>
          <p:nvSpPr>
            <p:cNvPr id="40" name="Rectangle 39"/>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37069416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 icon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30" name="Text Placeholder 29"/>
          <p:cNvSpPr>
            <a:spLocks noGrp="1"/>
          </p:cNvSpPr>
          <p:nvPr>
            <p:ph type="body" sz="quarter" idx="18" hasCustomPrompt="1"/>
          </p:nvPr>
        </p:nvSpPr>
        <p:spPr>
          <a:xfrm>
            <a:off x="354775" y="4318989"/>
            <a:ext cx="2596896" cy="431800"/>
          </a:xfrm>
        </p:spPr>
        <p:txBody>
          <a:bodyPr anchor="ctr">
            <a:normAutofit/>
          </a:bodyPr>
          <a:lstStyle>
            <a:lvl1pPr marL="0" indent="0" algn="ctr">
              <a:buNone/>
              <a:defRPr sz="2200" cap="all" baseline="0">
                <a:solidFill>
                  <a:srgbClr val="324D5E"/>
                </a:solidFill>
              </a:defRPr>
            </a:lvl1pPr>
          </a:lstStyle>
          <a:p>
            <a:pPr lvl="0"/>
            <a:r>
              <a:rPr lang="en-US" smtClean="0"/>
              <a:t>Title Here</a:t>
            </a:r>
            <a:endParaRPr lang="en-US"/>
          </a:p>
        </p:txBody>
      </p:sp>
      <p:sp>
        <p:nvSpPr>
          <p:cNvPr id="32" name="Text Placeholder 29"/>
          <p:cNvSpPr>
            <a:spLocks noGrp="1"/>
          </p:cNvSpPr>
          <p:nvPr>
            <p:ph type="body" sz="quarter" idx="19" hasCustomPrompt="1"/>
          </p:nvPr>
        </p:nvSpPr>
        <p:spPr>
          <a:xfrm>
            <a:off x="3316627" y="4318989"/>
            <a:ext cx="2596896" cy="431800"/>
          </a:xfr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200" cap="all" baseline="0">
                <a:solidFill>
                  <a:srgbClr val="324D5E"/>
                </a:solidFill>
              </a:defRPr>
            </a:lvl1pPr>
          </a:lstStyle>
          <a:p>
            <a:pPr lvl="0"/>
            <a:r>
              <a:rPr lang="en-US" smtClean="0"/>
              <a:t>Title Here</a:t>
            </a:r>
            <a:endParaRPr lang="en-US"/>
          </a:p>
        </p:txBody>
      </p:sp>
      <p:sp>
        <p:nvSpPr>
          <p:cNvPr id="33" name="Text Placeholder 29"/>
          <p:cNvSpPr>
            <a:spLocks noGrp="1"/>
          </p:cNvSpPr>
          <p:nvPr>
            <p:ph type="body" sz="quarter" idx="20" hasCustomPrompt="1"/>
          </p:nvPr>
        </p:nvSpPr>
        <p:spPr>
          <a:xfrm>
            <a:off x="6278479" y="4318989"/>
            <a:ext cx="2596896" cy="431800"/>
          </a:xfrm>
        </p:spPr>
        <p:txBody>
          <a:bodyPr anchor="ctr">
            <a:normAutofit/>
          </a:bodyPr>
          <a:lstStyle>
            <a:lvl1pPr marL="0" indent="0" algn="ctr">
              <a:buNone/>
              <a:defRPr sz="2200" cap="all" baseline="0">
                <a:solidFill>
                  <a:srgbClr val="324D5E"/>
                </a:solidFill>
              </a:defRPr>
            </a:lvl1pPr>
          </a:lstStyle>
          <a:p>
            <a:pPr lvl="0"/>
            <a:r>
              <a:rPr lang="en-US" smtClean="0"/>
              <a:t>Title Here</a:t>
            </a:r>
            <a:endParaRPr lang="en-US"/>
          </a:p>
        </p:txBody>
      </p:sp>
      <p:sp>
        <p:nvSpPr>
          <p:cNvPr id="34" name="Text Placeholder 29"/>
          <p:cNvSpPr>
            <a:spLocks noGrp="1"/>
          </p:cNvSpPr>
          <p:nvPr>
            <p:ph type="body" sz="quarter" idx="21" hasCustomPrompt="1"/>
          </p:nvPr>
        </p:nvSpPr>
        <p:spPr>
          <a:xfrm>
            <a:off x="9240330" y="4318989"/>
            <a:ext cx="2596896" cy="431800"/>
          </a:xfrm>
        </p:spPr>
        <p:txBody>
          <a:bodyPr anchor="ctr">
            <a:normAutofit/>
          </a:bodyPr>
          <a:lstStyle>
            <a:lvl1pPr marL="0" indent="0" algn="ctr">
              <a:buNone/>
              <a:defRPr sz="2200" cap="all" baseline="0">
                <a:solidFill>
                  <a:srgbClr val="324D5E"/>
                </a:solidFill>
              </a:defRPr>
            </a:lvl1pPr>
          </a:lstStyle>
          <a:p>
            <a:pPr lvl="0"/>
            <a:r>
              <a:rPr lang="en-US" smtClean="0"/>
              <a:t>Title Here</a:t>
            </a:r>
            <a:endParaRPr lang="en-US"/>
          </a:p>
        </p:txBody>
      </p:sp>
      <p:sp>
        <p:nvSpPr>
          <p:cNvPr id="35" name="Text Placeholder 29"/>
          <p:cNvSpPr>
            <a:spLocks noGrp="1"/>
          </p:cNvSpPr>
          <p:nvPr>
            <p:ph type="body" sz="quarter" idx="22" hasCustomPrompt="1"/>
          </p:nvPr>
        </p:nvSpPr>
        <p:spPr>
          <a:xfrm>
            <a:off x="354775" y="4792807"/>
            <a:ext cx="2596896" cy="1226993"/>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36" name="Text Placeholder 29"/>
          <p:cNvSpPr>
            <a:spLocks noGrp="1"/>
          </p:cNvSpPr>
          <p:nvPr>
            <p:ph type="body" sz="quarter" idx="23" hasCustomPrompt="1"/>
          </p:nvPr>
        </p:nvSpPr>
        <p:spPr>
          <a:xfrm>
            <a:off x="3316627" y="4792807"/>
            <a:ext cx="2596896" cy="1226993"/>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37" name="Text Placeholder 29"/>
          <p:cNvSpPr>
            <a:spLocks noGrp="1"/>
          </p:cNvSpPr>
          <p:nvPr>
            <p:ph type="body" sz="quarter" idx="24" hasCustomPrompt="1"/>
          </p:nvPr>
        </p:nvSpPr>
        <p:spPr>
          <a:xfrm>
            <a:off x="6278479" y="4792807"/>
            <a:ext cx="2596896" cy="1226993"/>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38" name="Text Placeholder 29"/>
          <p:cNvSpPr>
            <a:spLocks noGrp="1"/>
          </p:cNvSpPr>
          <p:nvPr>
            <p:ph type="body" sz="quarter" idx="25" hasCustomPrompt="1"/>
          </p:nvPr>
        </p:nvSpPr>
        <p:spPr>
          <a:xfrm>
            <a:off x="9240330" y="4792807"/>
            <a:ext cx="2596896" cy="1226993"/>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31" name="Text Placeholder 7"/>
          <p:cNvSpPr>
            <a:spLocks noGrp="1"/>
          </p:cNvSpPr>
          <p:nvPr>
            <p:ph type="body" sz="quarter" idx="26" hasCustomPrompt="1"/>
          </p:nvPr>
        </p:nvSpPr>
        <p:spPr>
          <a:xfrm>
            <a:off x="354775" y="1686031"/>
            <a:ext cx="2596896" cy="2596896"/>
          </a:xfrm>
          <a:prstGeom prst="ellipse">
            <a:avLst/>
          </a:prstGeom>
          <a:solidFill>
            <a:schemeClr val="accent1"/>
          </a:solidFill>
        </p:spPr>
        <p:txBody>
          <a:bodyPr vert="horz" lIns="91440" tIns="45720" rIns="91440" bIns="45720" rtlCol="0" anchor="ctr">
            <a:normAutofit/>
          </a:bodyPr>
          <a:lstStyle>
            <a:lvl1pPr marL="0" indent="0" algn="ctr">
              <a:buNone/>
              <a:defRPr lang="en-US" sz="10000">
                <a:latin typeface="FontAwesome" pitchFamily="2" charset="0"/>
              </a:defRPr>
            </a:lvl1pPr>
          </a:lstStyle>
          <a:p>
            <a:pPr lvl="0"/>
            <a:r>
              <a:rPr lang="en-US" smtClean="0"/>
              <a:t></a:t>
            </a:r>
            <a:endParaRPr lang="en-US"/>
          </a:p>
        </p:txBody>
      </p:sp>
      <p:sp>
        <p:nvSpPr>
          <p:cNvPr id="42" name="Text Placeholder 7"/>
          <p:cNvSpPr>
            <a:spLocks noGrp="1"/>
          </p:cNvSpPr>
          <p:nvPr>
            <p:ph type="body" sz="quarter" idx="27" hasCustomPrompt="1"/>
          </p:nvPr>
        </p:nvSpPr>
        <p:spPr>
          <a:xfrm>
            <a:off x="3313467" y="1686031"/>
            <a:ext cx="2596896" cy="2596896"/>
          </a:xfrm>
          <a:prstGeom prst="ellipse">
            <a:avLst/>
          </a:prstGeom>
          <a:solidFill>
            <a:schemeClr val="accent2"/>
          </a:solidFill>
        </p:spPr>
        <p:txBody>
          <a:bodyPr vert="horz" lIns="91440" tIns="45720" rIns="91440" bIns="45720" rtlCol="0" anchor="ctr">
            <a:normAutofit/>
          </a:bodyPr>
          <a:lstStyle>
            <a:lvl1pPr marL="0" indent="0" algn="ctr">
              <a:buNone/>
              <a:defRPr lang="en-US" sz="10000">
                <a:solidFill>
                  <a:schemeClr val="bg1"/>
                </a:solidFill>
                <a:latin typeface="FontAwesome" pitchFamily="2" charset="0"/>
              </a:defRPr>
            </a:lvl1pPr>
          </a:lstStyle>
          <a:p>
            <a:pPr lvl="0"/>
            <a:r>
              <a:rPr lang="en-US" smtClean="0"/>
              <a:t></a:t>
            </a:r>
            <a:endParaRPr lang="en-US"/>
          </a:p>
        </p:txBody>
      </p:sp>
      <p:sp>
        <p:nvSpPr>
          <p:cNvPr id="43" name="Text Placeholder 7"/>
          <p:cNvSpPr>
            <a:spLocks noGrp="1"/>
          </p:cNvSpPr>
          <p:nvPr>
            <p:ph type="body" sz="quarter" idx="28" hasCustomPrompt="1"/>
          </p:nvPr>
        </p:nvSpPr>
        <p:spPr>
          <a:xfrm>
            <a:off x="6280058" y="1686031"/>
            <a:ext cx="2596896" cy="2596896"/>
          </a:xfrm>
          <a:prstGeom prst="ellipse">
            <a:avLst/>
          </a:prstGeom>
          <a:solidFill>
            <a:schemeClr val="accent3"/>
          </a:solidFill>
        </p:spPr>
        <p:txBody>
          <a:bodyPr vert="horz" lIns="91440" tIns="45720" rIns="91440" bIns="45720" rtlCol="0" anchor="ctr">
            <a:normAutofit/>
          </a:bodyPr>
          <a:lstStyle>
            <a:lvl1pPr marL="0" indent="0" algn="ctr">
              <a:buNone/>
              <a:defRPr lang="en-US" sz="10000">
                <a:latin typeface="FontAwesome" pitchFamily="2" charset="0"/>
              </a:defRPr>
            </a:lvl1pPr>
          </a:lstStyle>
          <a:p>
            <a:pPr lvl="0"/>
            <a:r>
              <a:rPr lang="en-US" smtClean="0"/>
              <a:t></a:t>
            </a:r>
            <a:endParaRPr lang="en-US"/>
          </a:p>
        </p:txBody>
      </p:sp>
      <p:sp>
        <p:nvSpPr>
          <p:cNvPr id="44" name="Text Placeholder 7"/>
          <p:cNvSpPr>
            <a:spLocks noGrp="1"/>
          </p:cNvSpPr>
          <p:nvPr>
            <p:ph type="body" sz="quarter" idx="29" hasCustomPrompt="1"/>
          </p:nvPr>
        </p:nvSpPr>
        <p:spPr>
          <a:xfrm>
            <a:off x="9246649" y="1686031"/>
            <a:ext cx="2596896" cy="2596896"/>
          </a:xfrm>
          <a:prstGeom prst="ellipse">
            <a:avLst/>
          </a:prstGeom>
          <a:solidFill>
            <a:schemeClr val="accent4"/>
          </a:solidFill>
        </p:spPr>
        <p:txBody>
          <a:bodyPr vert="horz" lIns="91440" tIns="45720" rIns="91440" bIns="45720" rtlCol="0" anchor="ctr">
            <a:normAutofit/>
          </a:bodyPr>
          <a:lstStyle>
            <a:lvl1pPr marL="0" indent="0" algn="ctr">
              <a:buNone/>
              <a:defRPr lang="en-US" sz="10000">
                <a:latin typeface="FontAwesome" pitchFamily="2" charset="0"/>
              </a:defRPr>
            </a:lvl1pPr>
          </a:lstStyle>
          <a:p>
            <a:pPr lvl="0"/>
            <a:r>
              <a:rPr lang="en-US" smtClean="0"/>
              <a:t></a:t>
            </a:r>
            <a:endParaRPr lang="en-US"/>
          </a:p>
        </p:txBody>
      </p:sp>
      <p:grpSp>
        <p:nvGrpSpPr>
          <p:cNvPr id="51" name="Group 50"/>
          <p:cNvGrpSpPr/>
          <p:nvPr userDrawn="1"/>
        </p:nvGrpSpPr>
        <p:grpSpPr>
          <a:xfrm>
            <a:off x="0" y="6766560"/>
            <a:ext cx="12192000" cy="91440"/>
            <a:chOff x="0" y="4480421"/>
            <a:chExt cx="12192000" cy="91440"/>
          </a:xfrm>
        </p:grpSpPr>
        <p:sp>
          <p:nvSpPr>
            <p:cNvPr id="52" name="Rectangle 51"/>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268521132"/>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MacBook">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47" name="Text Placeholder 2"/>
          <p:cNvSpPr>
            <a:spLocks noGrp="1"/>
          </p:cNvSpPr>
          <p:nvPr>
            <p:ph type="body" idx="19"/>
          </p:nvPr>
        </p:nvSpPr>
        <p:spPr>
          <a:xfrm>
            <a:off x="6565901" y="2640853"/>
            <a:ext cx="5143500" cy="3429324"/>
          </a:xfrm>
        </p:spPr>
        <p:txBody>
          <a:bodyPr>
            <a:normAutofit/>
          </a:bodyPr>
          <a:lstStyle>
            <a:lvl1pPr marL="285750" indent="-285750" algn="just">
              <a:buFont typeface="Arial" panose="020B0604020202020204" pitchFamily="34" charset="0"/>
              <a:buChar char="•"/>
              <a:defRPr sz="18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8" name="Text Placeholder 12"/>
          <p:cNvSpPr>
            <a:spLocks noGrp="1"/>
          </p:cNvSpPr>
          <p:nvPr>
            <p:ph type="body" sz="quarter" idx="21" hasCustomPrompt="1"/>
          </p:nvPr>
        </p:nvSpPr>
        <p:spPr>
          <a:xfrm>
            <a:off x="6565901" y="1701835"/>
            <a:ext cx="5143500" cy="666924"/>
          </a:xfrm>
          <a:solidFill>
            <a:schemeClr val="bg2">
              <a:lumMod val="60000"/>
              <a:lumOff val="40000"/>
            </a:schemeClr>
          </a:solidFill>
          <a:ln>
            <a:noFill/>
          </a:ln>
        </p:spPr>
        <p:txBody>
          <a:bodyPr vert="horz" wrap="square" lIns="91440" tIns="45720" rIns="91440" bIns="45720" rtlCol="0" anchor="ctr">
            <a:noAutofit/>
          </a:bodyPr>
          <a:lstStyle>
            <a:lvl1pPr marL="228600" indent="-228600" algn="ctr">
              <a:buNone/>
              <a:defRPr lang="en-US" sz="2400" b="1" cap="all" baseline="0">
                <a:solidFill>
                  <a:schemeClr val="tx2"/>
                </a:solidFill>
              </a:defRPr>
            </a:lvl1pPr>
          </a:lstStyle>
          <a:p>
            <a:pPr marL="0" lvl="0" indent="0"/>
            <a:r>
              <a:rPr lang="en-US" smtClean="0"/>
              <a:t>Insert some title here</a:t>
            </a:r>
            <a:endParaRPr lang="en-US"/>
          </a:p>
        </p:txBody>
      </p:sp>
      <p:pic>
        <p:nvPicPr>
          <p:cNvPr id="37"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02608" y="1801199"/>
            <a:ext cx="6167436" cy="3544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 name="Picture Placeholder 4"/>
          <p:cNvSpPr>
            <a:spLocks noGrp="1"/>
          </p:cNvSpPr>
          <p:nvPr>
            <p:ph type="pic" sz="quarter" idx="22"/>
          </p:nvPr>
        </p:nvSpPr>
        <p:spPr>
          <a:xfrm>
            <a:off x="963750" y="2037929"/>
            <a:ext cx="4645152" cy="2895111"/>
          </a:xfrm>
        </p:spPr>
      </p:sp>
      <p:grpSp>
        <p:nvGrpSpPr>
          <p:cNvPr id="17" name="Group 16"/>
          <p:cNvGrpSpPr/>
          <p:nvPr userDrawn="1"/>
        </p:nvGrpSpPr>
        <p:grpSpPr>
          <a:xfrm>
            <a:off x="0" y="6766560"/>
            <a:ext cx="12192000" cy="91440"/>
            <a:chOff x="0" y="4480421"/>
            <a:chExt cx="12192000" cy="91440"/>
          </a:xfrm>
        </p:grpSpPr>
        <p:sp>
          <p:nvSpPr>
            <p:cNvPr id="24" name="Rectangle 23"/>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592389070"/>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iPad black">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47" name="Text Placeholder 2"/>
          <p:cNvSpPr>
            <a:spLocks noGrp="1"/>
          </p:cNvSpPr>
          <p:nvPr>
            <p:ph type="body" idx="19"/>
          </p:nvPr>
        </p:nvSpPr>
        <p:spPr>
          <a:xfrm>
            <a:off x="6565901" y="2640853"/>
            <a:ext cx="5143500" cy="3429324"/>
          </a:xfrm>
        </p:spPr>
        <p:txBody>
          <a:bodyPr>
            <a:normAutofit/>
          </a:bodyPr>
          <a:lstStyle>
            <a:lvl1pPr marL="285750" indent="-285750" algn="just">
              <a:buFont typeface="Arial" panose="020B0604020202020204" pitchFamily="34" charset="0"/>
              <a:buChar char="•"/>
              <a:defRPr sz="18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8" name="Text Placeholder 12"/>
          <p:cNvSpPr>
            <a:spLocks noGrp="1"/>
          </p:cNvSpPr>
          <p:nvPr>
            <p:ph type="body" sz="quarter" idx="21" hasCustomPrompt="1"/>
          </p:nvPr>
        </p:nvSpPr>
        <p:spPr>
          <a:xfrm>
            <a:off x="6565901" y="1701835"/>
            <a:ext cx="5143500" cy="666924"/>
          </a:xfrm>
          <a:solidFill>
            <a:schemeClr val="bg2">
              <a:lumMod val="60000"/>
              <a:lumOff val="40000"/>
            </a:schemeClr>
          </a:solidFill>
          <a:ln>
            <a:noFill/>
          </a:ln>
        </p:spPr>
        <p:txBody>
          <a:bodyPr vert="horz" wrap="square" lIns="91440" tIns="45720" rIns="91440" bIns="45720" rtlCol="0" anchor="ctr">
            <a:noAutofit/>
          </a:bodyPr>
          <a:lstStyle>
            <a:lvl1pPr marL="228600" indent="-228600" algn="ctr">
              <a:buNone/>
              <a:defRPr lang="en-US" sz="2400" b="1" cap="all" baseline="0">
                <a:solidFill>
                  <a:schemeClr val="tx2"/>
                </a:solidFill>
              </a:defRPr>
            </a:lvl1pPr>
          </a:lstStyle>
          <a:p>
            <a:pPr marL="0" lvl="0" indent="0"/>
            <a:r>
              <a:rPr lang="en-US" smtClean="0"/>
              <a:t>Insert some title here</a:t>
            </a:r>
            <a:endParaRPr lang="en-US"/>
          </a:p>
        </p:txBody>
      </p:sp>
      <p:grpSp>
        <p:nvGrpSpPr>
          <p:cNvPr id="17" name="Group 16"/>
          <p:cNvGrpSpPr/>
          <p:nvPr userDrawn="1"/>
        </p:nvGrpSpPr>
        <p:grpSpPr>
          <a:xfrm>
            <a:off x="1743159" y="1778377"/>
            <a:ext cx="3136689" cy="4080933"/>
            <a:chOff x="14427200" y="12090400"/>
            <a:chExt cx="15590475" cy="20283713"/>
          </a:xfrm>
        </p:grpSpPr>
        <p:sp>
          <p:nvSpPr>
            <p:cNvPr id="24" name="Shape 6"/>
            <p:cNvSpPr/>
            <p:nvPr userDrawn="1"/>
          </p:nvSpPr>
          <p:spPr>
            <a:xfrm>
              <a:off x="14427200" y="12090400"/>
              <a:ext cx="15590475" cy="20283713"/>
            </a:xfrm>
            <a:custGeom>
              <a:avLst/>
              <a:gdLst/>
              <a:ahLst/>
              <a:cxnLst>
                <a:cxn ang="0">
                  <a:pos x="wd2" y="hd2"/>
                </a:cxn>
                <a:cxn ang="5400000">
                  <a:pos x="wd2" y="hd2"/>
                </a:cxn>
                <a:cxn ang="10800000">
                  <a:pos x="wd2" y="hd2"/>
                </a:cxn>
                <a:cxn ang="16200000">
                  <a:pos x="wd2" y="hd2"/>
                </a:cxn>
              </a:cxnLst>
              <a:rect l="0" t="0" r="r" b="b"/>
              <a:pathLst>
                <a:path w="21600" h="21600" extrusionOk="0">
                  <a:moveTo>
                    <a:pt x="19337" y="19571"/>
                  </a:moveTo>
                  <a:lnTo>
                    <a:pt x="2263" y="19571"/>
                  </a:lnTo>
                  <a:lnTo>
                    <a:pt x="2263" y="2006"/>
                  </a:lnTo>
                  <a:lnTo>
                    <a:pt x="19337" y="2006"/>
                  </a:lnTo>
                  <a:cubicBezTo>
                    <a:pt x="19337" y="2006"/>
                    <a:pt x="19337" y="19571"/>
                    <a:pt x="19337" y="19571"/>
                  </a:cubicBezTo>
                  <a:close/>
                  <a:moveTo>
                    <a:pt x="20539" y="0"/>
                  </a:moveTo>
                  <a:lnTo>
                    <a:pt x="1061" y="0"/>
                  </a:lnTo>
                  <a:cubicBezTo>
                    <a:pt x="476" y="0"/>
                    <a:pt x="0" y="366"/>
                    <a:pt x="0" y="815"/>
                  </a:cubicBezTo>
                  <a:lnTo>
                    <a:pt x="0" y="20785"/>
                  </a:lnTo>
                  <a:cubicBezTo>
                    <a:pt x="0" y="21234"/>
                    <a:pt x="476" y="21600"/>
                    <a:pt x="1061" y="21600"/>
                  </a:cubicBezTo>
                  <a:lnTo>
                    <a:pt x="20539" y="21600"/>
                  </a:lnTo>
                  <a:cubicBezTo>
                    <a:pt x="21124" y="21600"/>
                    <a:pt x="21600" y="21234"/>
                    <a:pt x="21600" y="20785"/>
                  </a:cubicBezTo>
                  <a:lnTo>
                    <a:pt x="21600" y="815"/>
                  </a:lnTo>
                  <a:cubicBezTo>
                    <a:pt x="21600" y="366"/>
                    <a:pt x="21124" y="0"/>
                    <a:pt x="20539" y="0"/>
                  </a:cubicBezTo>
                  <a:close/>
                </a:path>
              </a:pathLst>
            </a:custGeom>
            <a:solidFill>
              <a:schemeClr val="tx2"/>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5" name="Shape 7"/>
            <p:cNvSpPr/>
            <p:nvPr/>
          </p:nvSpPr>
          <p:spPr>
            <a:xfrm>
              <a:off x="14478000" y="12141200"/>
              <a:ext cx="15480431" cy="20173667"/>
            </a:xfrm>
            <a:custGeom>
              <a:avLst/>
              <a:gdLst/>
              <a:ahLst/>
              <a:cxnLst>
                <a:cxn ang="0">
                  <a:pos x="wd2" y="hd2"/>
                </a:cxn>
                <a:cxn ang="5400000">
                  <a:pos x="wd2" y="hd2"/>
                </a:cxn>
                <a:cxn ang="10800000">
                  <a:pos x="wd2" y="hd2"/>
                </a:cxn>
                <a:cxn ang="16200000">
                  <a:pos x="wd2" y="hd2"/>
                </a:cxn>
              </a:cxnLst>
              <a:rect l="0" t="0" r="r" b="b"/>
              <a:pathLst>
                <a:path w="21600" h="21600" extrusionOk="0">
                  <a:moveTo>
                    <a:pt x="2126" y="19678"/>
                  </a:moveTo>
                  <a:lnTo>
                    <a:pt x="19474" y="19678"/>
                  </a:lnTo>
                  <a:lnTo>
                    <a:pt x="19474" y="1900"/>
                  </a:lnTo>
                  <a:lnTo>
                    <a:pt x="2126" y="1900"/>
                  </a:lnTo>
                  <a:cubicBezTo>
                    <a:pt x="2126" y="1900"/>
                    <a:pt x="2126" y="19678"/>
                    <a:pt x="2126" y="19678"/>
                  </a:cubicBezTo>
                  <a:close/>
                  <a:moveTo>
                    <a:pt x="991" y="21600"/>
                  </a:moveTo>
                  <a:cubicBezTo>
                    <a:pt x="445" y="21600"/>
                    <a:pt x="0" y="21259"/>
                    <a:pt x="0" y="20839"/>
                  </a:cubicBezTo>
                  <a:lnTo>
                    <a:pt x="0" y="761"/>
                  </a:lnTo>
                  <a:cubicBezTo>
                    <a:pt x="0" y="341"/>
                    <a:pt x="445" y="0"/>
                    <a:pt x="991" y="0"/>
                  </a:cubicBezTo>
                  <a:lnTo>
                    <a:pt x="20609" y="0"/>
                  </a:lnTo>
                  <a:cubicBezTo>
                    <a:pt x="21155" y="0"/>
                    <a:pt x="21600" y="341"/>
                    <a:pt x="21600" y="761"/>
                  </a:cubicBezTo>
                  <a:lnTo>
                    <a:pt x="21600" y="20839"/>
                  </a:lnTo>
                  <a:cubicBezTo>
                    <a:pt x="21600" y="21259"/>
                    <a:pt x="21155" y="21600"/>
                    <a:pt x="20609" y="21600"/>
                  </a:cubicBezTo>
                  <a:cubicBezTo>
                    <a:pt x="20609" y="21600"/>
                    <a:pt x="991" y="21600"/>
                    <a:pt x="991" y="21600"/>
                  </a:cubicBezTo>
                  <a:close/>
                </a:path>
              </a:pathLst>
            </a:custGeom>
            <a:solidFill>
              <a:srgbClr val="FDFDFF"/>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6" name="Shape 8"/>
            <p:cNvSpPr/>
            <p:nvPr userDrawn="1"/>
          </p:nvSpPr>
          <p:spPr>
            <a:xfrm>
              <a:off x="14528800" y="12192000"/>
              <a:ext cx="15384020" cy="20077254"/>
            </a:xfrm>
            <a:custGeom>
              <a:avLst/>
              <a:gdLst/>
              <a:ahLst/>
              <a:cxnLst>
                <a:cxn ang="0">
                  <a:pos x="wd2" y="hd2"/>
                </a:cxn>
                <a:cxn ang="5400000">
                  <a:pos x="wd2" y="hd2"/>
                </a:cxn>
                <a:cxn ang="10800000">
                  <a:pos x="wd2" y="hd2"/>
                </a:cxn>
                <a:cxn ang="16200000">
                  <a:pos x="wd2" y="hd2"/>
                </a:cxn>
              </a:cxnLst>
              <a:rect l="0" t="0" r="r" b="b"/>
              <a:pathLst>
                <a:path w="21600" h="21600" extrusionOk="0">
                  <a:moveTo>
                    <a:pt x="19451" y="19661"/>
                  </a:moveTo>
                  <a:lnTo>
                    <a:pt x="2149" y="19661"/>
                  </a:lnTo>
                  <a:lnTo>
                    <a:pt x="2149" y="1916"/>
                  </a:lnTo>
                  <a:lnTo>
                    <a:pt x="19451" y="1916"/>
                  </a:lnTo>
                  <a:cubicBezTo>
                    <a:pt x="19451" y="1916"/>
                    <a:pt x="19451" y="19661"/>
                    <a:pt x="19451" y="19661"/>
                  </a:cubicBezTo>
                  <a:close/>
                  <a:moveTo>
                    <a:pt x="20670" y="0"/>
                  </a:moveTo>
                  <a:lnTo>
                    <a:pt x="930" y="0"/>
                  </a:lnTo>
                  <a:cubicBezTo>
                    <a:pt x="419" y="0"/>
                    <a:pt x="0" y="321"/>
                    <a:pt x="0" y="712"/>
                  </a:cubicBezTo>
                  <a:lnTo>
                    <a:pt x="0" y="20888"/>
                  </a:lnTo>
                  <a:cubicBezTo>
                    <a:pt x="0" y="21279"/>
                    <a:pt x="419" y="21600"/>
                    <a:pt x="930" y="21600"/>
                  </a:cubicBezTo>
                  <a:lnTo>
                    <a:pt x="20670" y="21600"/>
                  </a:lnTo>
                  <a:cubicBezTo>
                    <a:pt x="21182" y="21600"/>
                    <a:pt x="21600" y="21279"/>
                    <a:pt x="21600" y="20888"/>
                  </a:cubicBezTo>
                  <a:lnTo>
                    <a:pt x="21600" y="712"/>
                  </a:lnTo>
                  <a:cubicBezTo>
                    <a:pt x="21600" y="321"/>
                    <a:pt x="21182" y="0"/>
                    <a:pt x="20670" y="0"/>
                  </a:cubicBezTo>
                  <a:close/>
                </a:path>
              </a:pathLst>
            </a:custGeom>
            <a:gradFill>
              <a:gsLst>
                <a:gs pos="85000">
                  <a:srgbClr val="46474B"/>
                </a:gs>
                <a:gs pos="0">
                  <a:srgbClr val="000000"/>
                </a:gs>
                <a:gs pos="38000">
                  <a:srgbClr val="292A2E"/>
                </a:gs>
              </a:gsLst>
              <a:lin ang="18000000" scaled="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7" name="Shape 9"/>
            <p:cNvSpPr/>
            <p:nvPr/>
          </p:nvSpPr>
          <p:spPr>
            <a:xfrm>
              <a:off x="14516100" y="12179300"/>
              <a:ext cx="15411091" cy="20104336"/>
            </a:xfrm>
            <a:custGeom>
              <a:avLst/>
              <a:gdLst/>
              <a:ahLst/>
              <a:cxnLst>
                <a:cxn ang="0">
                  <a:pos x="wd2" y="hd2"/>
                </a:cxn>
                <a:cxn ang="5400000">
                  <a:pos x="wd2" y="hd2"/>
                </a:cxn>
                <a:cxn ang="10800000">
                  <a:pos x="wd2" y="hd2"/>
                </a:cxn>
                <a:cxn ang="16200000">
                  <a:pos x="wd2" y="hd2"/>
                </a:cxn>
              </a:cxnLst>
              <a:rect l="0" t="0" r="r" b="b"/>
              <a:pathLst>
                <a:path w="21600" h="21600" extrusionOk="0">
                  <a:moveTo>
                    <a:pt x="947" y="29"/>
                  </a:moveTo>
                  <a:cubicBezTo>
                    <a:pt x="446" y="29"/>
                    <a:pt x="38" y="342"/>
                    <a:pt x="38" y="726"/>
                  </a:cubicBezTo>
                  <a:lnTo>
                    <a:pt x="38" y="20874"/>
                  </a:lnTo>
                  <a:cubicBezTo>
                    <a:pt x="38" y="21258"/>
                    <a:pt x="446" y="21571"/>
                    <a:pt x="947" y="21571"/>
                  </a:cubicBezTo>
                  <a:lnTo>
                    <a:pt x="20653" y="21571"/>
                  </a:lnTo>
                  <a:cubicBezTo>
                    <a:pt x="21154" y="21571"/>
                    <a:pt x="21562" y="21258"/>
                    <a:pt x="21562" y="20874"/>
                  </a:cubicBezTo>
                  <a:lnTo>
                    <a:pt x="21562" y="726"/>
                  </a:lnTo>
                  <a:cubicBezTo>
                    <a:pt x="21562" y="342"/>
                    <a:pt x="21154" y="29"/>
                    <a:pt x="20653" y="29"/>
                  </a:cubicBezTo>
                  <a:cubicBezTo>
                    <a:pt x="20653" y="29"/>
                    <a:pt x="947" y="29"/>
                    <a:pt x="947" y="29"/>
                  </a:cubicBezTo>
                  <a:close/>
                  <a:moveTo>
                    <a:pt x="20653" y="21600"/>
                  </a:moveTo>
                  <a:lnTo>
                    <a:pt x="947" y="21600"/>
                  </a:lnTo>
                  <a:cubicBezTo>
                    <a:pt x="425" y="21600"/>
                    <a:pt x="0" y="21274"/>
                    <a:pt x="0" y="20874"/>
                  </a:cubicBezTo>
                  <a:lnTo>
                    <a:pt x="0" y="726"/>
                  </a:lnTo>
                  <a:cubicBezTo>
                    <a:pt x="0" y="326"/>
                    <a:pt x="425" y="0"/>
                    <a:pt x="947" y="0"/>
                  </a:cubicBezTo>
                  <a:lnTo>
                    <a:pt x="20653" y="0"/>
                  </a:lnTo>
                  <a:cubicBezTo>
                    <a:pt x="21175" y="0"/>
                    <a:pt x="21600" y="326"/>
                    <a:pt x="21600" y="726"/>
                  </a:cubicBezTo>
                  <a:lnTo>
                    <a:pt x="21600" y="20874"/>
                  </a:lnTo>
                  <a:cubicBezTo>
                    <a:pt x="21600" y="21274"/>
                    <a:pt x="21175" y="21600"/>
                    <a:pt x="20653" y="21600"/>
                  </a:cubicBezTo>
                  <a:close/>
                </a:path>
              </a:pathLst>
            </a:custGeom>
            <a:solidFill>
              <a:srgbClr val="B5B5B5"/>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8" name="Shape 10"/>
            <p:cNvSpPr/>
            <p:nvPr/>
          </p:nvSpPr>
          <p:spPr>
            <a:xfrm>
              <a:off x="17602200" y="12090400"/>
              <a:ext cx="9555755" cy="8971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0"/>
                  </a:lnTo>
                  <a:cubicBezTo>
                    <a:pt x="21600" y="0"/>
                    <a:pt x="21600" y="21600"/>
                    <a:pt x="21600" y="21600"/>
                  </a:cubicBezTo>
                  <a:close/>
                </a:path>
              </a:pathLst>
            </a:custGeom>
            <a:solidFill>
              <a:srgbClr val="1D1D20"/>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9" name="Shape 11"/>
            <p:cNvSpPr/>
            <p:nvPr/>
          </p:nvSpPr>
          <p:spPr>
            <a:xfrm>
              <a:off x="16065500" y="13970000"/>
              <a:ext cx="12323458" cy="40372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cubicBezTo>
                    <a:pt x="0" y="0"/>
                    <a:pt x="0" y="21600"/>
                    <a:pt x="0" y="21600"/>
                  </a:cubicBezTo>
                  <a:close/>
                </a:path>
              </a:pathLst>
            </a:custGeom>
            <a:gradFill>
              <a:gsLst>
                <a:gs pos="85000">
                  <a:srgbClr val="46474B"/>
                </a:gs>
                <a:gs pos="0">
                  <a:srgbClr val="000000"/>
                </a:gs>
                <a:gs pos="38000">
                  <a:srgbClr val="292A2E"/>
                </a:gs>
              </a:gsLst>
              <a:lin ang="18000000" scaled="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1" name="Freeform 30"/>
            <p:cNvSpPr/>
            <p:nvPr/>
          </p:nvSpPr>
          <p:spPr>
            <a:xfrm>
              <a:off x="16254428" y="14061787"/>
              <a:ext cx="11950874" cy="215371"/>
            </a:xfrm>
            <a:custGeom>
              <a:avLst/>
              <a:gdLst>
                <a:gd name="connsiteX0" fmla="*/ 0 w 11950874"/>
                <a:gd name="connsiteY0" fmla="*/ 122970 h 215371"/>
                <a:gd name="connsiteX1" fmla="*/ 42687 w 11950874"/>
                <a:gd name="connsiteY1" fmla="*/ 122970 h 215371"/>
                <a:gd name="connsiteX2" fmla="*/ 42687 w 11950874"/>
                <a:gd name="connsiteY2" fmla="*/ 215370 h 215371"/>
                <a:gd name="connsiteX3" fmla="*/ 0 w 11950874"/>
                <a:gd name="connsiteY3" fmla="*/ 215370 h 215371"/>
                <a:gd name="connsiteX4" fmla="*/ 11901472 w 11950874"/>
                <a:gd name="connsiteY4" fmla="*/ 98713 h 215371"/>
                <a:gd name="connsiteX5" fmla="*/ 11901472 w 11950874"/>
                <a:gd name="connsiteY5" fmla="*/ 144861 h 215371"/>
                <a:gd name="connsiteX6" fmla="*/ 11924532 w 11950874"/>
                <a:gd name="connsiteY6" fmla="*/ 144861 h 215371"/>
                <a:gd name="connsiteX7" fmla="*/ 11924532 w 11950874"/>
                <a:gd name="connsiteY7" fmla="*/ 98713 h 215371"/>
                <a:gd name="connsiteX8" fmla="*/ 167288 w 11950874"/>
                <a:gd name="connsiteY8" fmla="*/ 75541 h 215371"/>
                <a:gd name="connsiteX9" fmla="*/ 212884 w 11950874"/>
                <a:gd name="connsiteY9" fmla="*/ 75541 h 215371"/>
                <a:gd name="connsiteX10" fmla="*/ 212884 w 11950874"/>
                <a:gd name="connsiteY10" fmla="*/ 215370 h 215371"/>
                <a:gd name="connsiteX11" fmla="*/ 167288 w 11950874"/>
                <a:gd name="connsiteY11" fmla="*/ 215370 h 215371"/>
                <a:gd name="connsiteX12" fmla="*/ 85099 w 11950874"/>
                <a:gd name="connsiteY12" fmla="*/ 75541 h 215371"/>
                <a:gd name="connsiteX13" fmla="*/ 124876 w 11950874"/>
                <a:gd name="connsiteY13" fmla="*/ 75541 h 215371"/>
                <a:gd name="connsiteX14" fmla="*/ 124876 w 11950874"/>
                <a:gd name="connsiteY14" fmla="*/ 215371 h 215371"/>
                <a:gd name="connsiteX15" fmla="*/ 85099 w 11950874"/>
                <a:gd name="connsiteY15" fmla="*/ 215371 h 215371"/>
                <a:gd name="connsiteX16" fmla="*/ 11582912 w 11950874"/>
                <a:gd name="connsiteY16" fmla="*/ 47913 h 215371"/>
                <a:gd name="connsiteX17" fmla="*/ 11571272 w 11950874"/>
                <a:gd name="connsiteY17" fmla="*/ 59456 h 215371"/>
                <a:gd name="connsiteX18" fmla="*/ 11571272 w 11950874"/>
                <a:gd name="connsiteY18" fmla="*/ 174845 h 215371"/>
                <a:gd name="connsiteX19" fmla="*/ 11582912 w 11950874"/>
                <a:gd name="connsiteY19" fmla="*/ 186356 h 215371"/>
                <a:gd name="connsiteX20" fmla="*/ 11859876 w 11950874"/>
                <a:gd name="connsiteY20" fmla="*/ 186356 h 215371"/>
                <a:gd name="connsiteX21" fmla="*/ 11871308 w 11950874"/>
                <a:gd name="connsiteY21" fmla="*/ 174845 h 215371"/>
                <a:gd name="connsiteX22" fmla="*/ 11871308 w 11950874"/>
                <a:gd name="connsiteY22" fmla="*/ 59456 h 215371"/>
                <a:gd name="connsiteX23" fmla="*/ 11859876 w 11950874"/>
                <a:gd name="connsiteY23" fmla="*/ 47913 h 215371"/>
                <a:gd name="connsiteX24" fmla="*/ 255296 w 11950874"/>
                <a:gd name="connsiteY24" fmla="*/ 41048 h 215371"/>
                <a:gd name="connsiteX25" fmla="*/ 295073 w 11950874"/>
                <a:gd name="connsiteY25" fmla="*/ 41048 h 215371"/>
                <a:gd name="connsiteX26" fmla="*/ 295073 w 11950874"/>
                <a:gd name="connsiteY26" fmla="*/ 215371 h 215371"/>
                <a:gd name="connsiteX27" fmla="*/ 255296 w 11950874"/>
                <a:gd name="connsiteY27" fmla="*/ 215371 h 215371"/>
                <a:gd name="connsiteX28" fmla="*/ 11593170 w 11950874"/>
                <a:gd name="connsiteY28" fmla="*/ 22513 h 215371"/>
                <a:gd name="connsiteX29" fmla="*/ 11870162 w 11950874"/>
                <a:gd name="connsiteY29" fmla="*/ 22513 h 215371"/>
                <a:gd name="connsiteX30" fmla="*/ 11904760 w 11950874"/>
                <a:gd name="connsiteY30" fmla="*/ 57146 h 215371"/>
                <a:gd name="connsiteX31" fmla="*/ 11904760 w 11950874"/>
                <a:gd name="connsiteY31" fmla="*/ 68634 h 215371"/>
                <a:gd name="connsiteX32" fmla="*/ 11950874 w 11950874"/>
                <a:gd name="connsiteY32" fmla="*/ 68634 h 215371"/>
                <a:gd name="connsiteX33" fmla="*/ 11950874 w 11950874"/>
                <a:gd name="connsiteY33" fmla="*/ 160952 h 215371"/>
                <a:gd name="connsiteX34" fmla="*/ 11904760 w 11950874"/>
                <a:gd name="connsiteY34" fmla="*/ 160952 h 215371"/>
                <a:gd name="connsiteX35" fmla="*/ 11904760 w 11950874"/>
                <a:gd name="connsiteY35" fmla="*/ 172534 h 215371"/>
                <a:gd name="connsiteX36" fmla="*/ 11870162 w 11950874"/>
                <a:gd name="connsiteY36" fmla="*/ 207133 h 215371"/>
                <a:gd name="connsiteX37" fmla="*/ 11593170 w 11950874"/>
                <a:gd name="connsiteY37" fmla="*/ 207133 h 215371"/>
                <a:gd name="connsiteX38" fmla="*/ 11558572 w 11950874"/>
                <a:gd name="connsiteY38" fmla="*/ 172534 h 215371"/>
                <a:gd name="connsiteX39" fmla="*/ 11558572 w 11950874"/>
                <a:gd name="connsiteY39" fmla="*/ 57146 h 215371"/>
                <a:gd name="connsiteX40" fmla="*/ 11593170 w 11950874"/>
                <a:gd name="connsiteY40" fmla="*/ 22513 h 215371"/>
                <a:gd name="connsiteX41" fmla="*/ 337485 w 11950874"/>
                <a:gd name="connsiteY41" fmla="*/ 0 h 215371"/>
                <a:gd name="connsiteX42" fmla="*/ 383307 w 11950874"/>
                <a:gd name="connsiteY42" fmla="*/ 0 h 215371"/>
                <a:gd name="connsiteX43" fmla="*/ 383307 w 11950874"/>
                <a:gd name="connsiteY43" fmla="*/ 215371 h 215371"/>
                <a:gd name="connsiteX44" fmla="*/ 337485 w 11950874"/>
                <a:gd name="connsiteY44" fmla="*/ 215371 h 215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1950874" h="215371">
                  <a:moveTo>
                    <a:pt x="0" y="122970"/>
                  </a:moveTo>
                  <a:lnTo>
                    <a:pt x="42687" y="122970"/>
                  </a:lnTo>
                  <a:lnTo>
                    <a:pt x="42687" y="215370"/>
                  </a:lnTo>
                  <a:lnTo>
                    <a:pt x="0" y="215370"/>
                  </a:lnTo>
                  <a:close/>
                  <a:moveTo>
                    <a:pt x="11901472" y="98713"/>
                  </a:moveTo>
                  <a:lnTo>
                    <a:pt x="11901472" y="144861"/>
                  </a:lnTo>
                  <a:lnTo>
                    <a:pt x="11924532" y="144861"/>
                  </a:lnTo>
                  <a:cubicBezTo>
                    <a:pt x="11924532" y="144861"/>
                    <a:pt x="11924532" y="98713"/>
                    <a:pt x="11924532" y="98713"/>
                  </a:cubicBezTo>
                  <a:close/>
                  <a:moveTo>
                    <a:pt x="167288" y="75541"/>
                  </a:moveTo>
                  <a:lnTo>
                    <a:pt x="212884" y="75541"/>
                  </a:lnTo>
                  <a:lnTo>
                    <a:pt x="212884" y="215370"/>
                  </a:lnTo>
                  <a:lnTo>
                    <a:pt x="167288" y="215370"/>
                  </a:lnTo>
                  <a:close/>
                  <a:moveTo>
                    <a:pt x="85099" y="75541"/>
                  </a:moveTo>
                  <a:lnTo>
                    <a:pt x="124876" y="75541"/>
                  </a:lnTo>
                  <a:lnTo>
                    <a:pt x="124876" y="215371"/>
                  </a:lnTo>
                  <a:lnTo>
                    <a:pt x="85099" y="215371"/>
                  </a:lnTo>
                  <a:close/>
                  <a:moveTo>
                    <a:pt x="11582912" y="47913"/>
                  </a:moveTo>
                  <a:cubicBezTo>
                    <a:pt x="11576550" y="47913"/>
                    <a:pt x="11571272" y="53041"/>
                    <a:pt x="11571272" y="59456"/>
                  </a:cubicBezTo>
                  <a:lnTo>
                    <a:pt x="11571272" y="174845"/>
                  </a:lnTo>
                  <a:cubicBezTo>
                    <a:pt x="11571272" y="181196"/>
                    <a:pt x="11576550" y="186356"/>
                    <a:pt x="11582912" y="186356"/>
                  </a:cubicBezTo>
                  <a:lnTo>
                    <a:pt x="11859876" y="186356"/>
                  </a:lnTo>
                  <a:cubicBezTo>
                    <a:pt x="11866236" y="186356"/>
                    <a:pt x="11871308" y="181196"/>
                    <a:pt x="11871308" y="174845"/>
                  </a:cubicBezTo>
                  <a:cubicBezTo>
                    <a:pt x="11871308" y="174845"/>
                    <a:pt x="11871308" y="59456"/>
                    <a:pt x="11871308" y="59456"/>
                  </a:cubicBezTo>
                  <a:cubicBezTo>
                    <a:pt x="11871308" y="53041"/>
                    <a:pt x="11866236" y="47913"/>
                    <a:pt x="11859876" y="47913"/>
                  </a:cubicBezTo>
                  <a:close/>
                  <a:moveTo>
                    <a:pt x="255296" y="41048"/>
                  </a:moveTo>
                  <a:lnTo>
                    <a:pt x="295073" y="41048"/>
                  </a:lnTo>
                  <a:lnTo>
                    <a:pt x="295073" y="215371"/>
                  </a:lnTo>
                  <a:lnTo>
                    <a:pt x="255296" y="215371"/>
                  </a:lnTo>
                  <a:close/>
                  <a:moveTo>
                    <a:pt x="11593170" y="22513"/>
                  </a:moveTo>
                  <a:lnTo>
                    <a:pt x="11870162" y="22513"/>
                  </a:lnTo>
                  <a:cubicBezTo>
                    <a:pt x="11889178" y="22513"/>
                    <a:pt x="11904760" y="38052"/>
                    <a:pt x="11904760" y="57146"/>
                  </a:cubicBezTo>
                  <a:lnTo>
                    <a:pt x="11904760" y="68634"/>
                  </a:lnTo>
                  <a:cubicBezTo>
                    <a:pt x="11904760" y="68634"/>
                    <a:pt x="11950874" y="68634"/>
                    <a:pt x="11950874" y="68634"/>
                  </a:cubicBezTo>
                  <a:lnTo>
                    <a:pt x="11950874" y="160952"/>
                  </a:lnTo>
                  <a:lnTo>
                    <a:pt x="11904760" y="160952"/>
                  </a:lnTo>
                  <a:lnTo>
                    <a:pt x="11904760" y="172534"/>
                  </a:lnTo>
                  <a:cubicBezTo>
                    <a:pt x="11904760" y="191594"/>
                    <a:pt x="11889178" y="207133"/>
                    <a:pt x="11870162" y="207133"/>
                  </a:cubicBezTo>
                  <a:lnTo>
                    <a:pt x="11593170" y="207133"/>
                  </a:lnTo>
                  <a:cubicBezTo>
                    <a:pt x="11574028" y="207133"/>
                    <a:pt x="11558572" y="191594"/>
                    <a:pt x="11558572" y="172534"/>
                  </a:cubicBezTo>
                  <a:lnTo>
                    <a:pt x="11558572" y="57146"/>
                  </a:lnTo>
                  <a:cubicBezTo>
                    <a:pt x="11558572" y="38052"/>
                    <a:pt x="11574028" y="22513"/>
                    <a:pt x="11593170" y="22513"/>
                  </a:cubicBezTo>
                  <a:close/>
                  <a:moveTo>
                    <a:pt x="337485" y="0"/>
                  </a:moveTo>
                  <a:lnTo>
                    <a:pt x="383307" y="0"/>
                  </a:lnTo>
                  <a:lnTo>
                    <a:pt x="383307" y="215371"/>
                  </a:lnTo>
                  <a:lnTo>
                    <a:pt x="337485" y="215371"/>
                  </a:lnTo>
                  <a:close/>
                </a:path>
              </a:pathLst>
            </a:custGeom>
            <a:solidFill>
              <a:srgbClr val="E9E9E9"/>
            </a:solidFill>
            <a:ln w="12700">
              <a:miter lim="400000"/>
            </a:ln>
          </p:spPr>
          <p:txBody>
            <a:bodyPr wrap="square" lIns="0" tIns="0" rIns="0" bIns="0" anchor="ctr">
              <a:noAutofit/>
            </a:bodyPr>
            <a:lstStyle/>
            <a:p>
              <a:pPr lvl="0">
                <a:defRPr sz="3000">
                  <a:solidFill>
                    <a:srgbClr val="FFFFFF"/>
                  </a:solidFill>
                  <a:effectLst>
                    <a:outerShdw blurRad="38100" dist="12700" dir="5400000" rotWithShape="0">
                      <a:srgbClr val="000000">
                        <a:alpha val="50000"/>
                      </a:srgbClr>
                    </a:outerShdw>
                  </a:effectLst>
                </a:defRPr>
              </a:pPr>
              <a:endParaRPr/>
            </a:p>
          </p:txBody>
        </p:sp>
        <p:sp>
          <p:nvSpPr>
            <p:cNvPr id="32" name="Shape 29"/>
            <p:cNvSpPr/>
            <p:nvPr/>
          </p:nvSpPr>
          <p:spPr>
            <a:xfrm>
              <a:off x="21729700" y="30861000"/>
              <a:ext cx="989640" cy="989643"/>
            </a:xfrm>
            <a:custGeom>
              <a:avLst/>
              <a:gdLst/>
              <a:ahLst/>
              <a:cxnLst>
                <a:cxn ang="0">
                  <a:pos x="wd2" y="hd2"/>
                </a:cxn>
                <a:cxn ang="5400000">
                  <a:pos x="wd2" y="hd2"/>
                </a:cxn>
                <a:cxn ang="10800000">
                  <a:pos x="wd2" y="hd2"/>
                </a:cxn>
                <a:cxn ang="16200000">
                  <a:pos x="wd2" y="hd2"/>
                </a:cxn>
              </a:cxnLst>
              <a:rect l="0" t="0" r="r" b="b"/>
              <a:pathLst>
                <a:path w="21600" h="21600" extrusionOk="0">
                  <a:moveTo>
                    <a:pt x="10800" y="20564"/>
                  </a:moveTo>
                  <a:cubicBezTo>
                    <a:pt x="5408" y="20564"/>
                    <a:pt x="1036" y="16193"/>
                    <a:pt x="1036" y="10800"/>
                  </a:cubicBezTo>
                  <a:cubicBezTo>
                    <a:pt x="1036" y="5408"/>
                    <a:pt x="5408" y="1036"/>
                    <a:pt x="10800" y="1036"/>
                  </a:cubicBezTo>
                  <a:cubicBezTo>
                    <a:pt x="16192" y="1036"/>
                    <a:pt x="20564" y="5408"/>
                    <a:pt x="20564" y="10800"/>
                  </a:cubicBezTo>
                  <a:cubicBezTo>
                    <a:pt x="20564" y="16193"/>
                    <a:pt x="16192" y="20564"/>
                    <a:pt x="10800" y="20564"/>
                  </a:cubicBezTo>
                  <a:close/>
                  <a:moveTo>
                    <a:pt x="10800" y="0"/>
                  </a:moveTo>
                  <a:cubicBezTo>
                    <a:pt x="4835" y="0"/>
                    <a:pt x="0" y="4836"/>
                    <a:pt x="0" y="10800"/>
                  </a:cubicBezTo>
                  <a:cubicBezTo>
                    <a:pt x="0" y="16765"/>
                    <a:pt x="4835" y="21600"/>
                    <a:pt x="10800" y="21600"/>
                  </a:cubicBezTo>
                  <a:cubicBezTo>
                    <a:pt x="16765" y="21600"/>
                    <a:pt x="21600" y="16765"/>
                    <a:pt x="21600" y="10800"/>
                  </a:cubicBezTo>
                  <a:cubicBezTo>
                    <a:pt x="21600" y="4836"/>
                    <a:pt x="16765" y="0"/>
                    <a:pt x="10800" y="0"/>
                  </a:cubicBezTo>
                  <a:close/>
                </a:path>
              </a:pathLst>
            </a:custGeom>
            <a:gradFill>
              <a:gsLst>
                <a:gs pos="46000">
                  <a:schemeClr val="accent4">
                    <a:lumMod val="60000"/>
                    <a:lumOff val="40000"/>
                  </a:schemeClr>
                </a:gs>
                <a:gs pos="0">
                  <a:schemeClr val="bg2">
                    <a:lumMod val="75000"/>
                  </a:schemeClr>
                </a:gs>
                <a:gs pos="90000">
                  <a:schemeClr val="bg2"/>
                </a:gs>
              </a:gsLst>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4" name="Shape 30"/>
            <p:cNvSpPr/>
            <p:nvPr/>
          </p:nvSpPr>
          <p:spPr>
            <a:xfrm>
              <a:off x="21767800" y="30861000"/>
              <a:ext cx="809638" cy="321949"/>
            </a:xfrm>
            <a:custGeom>
              <a:avLst/>
              <a:gdLst/>
              <a:ahLst/>
              <a:cxnLst>
                <a:cxn ang="0">
                  <a:pos x="wd2" y="hd2"/>
                </a:cxn>
                <a:cxn ang="5400000">
                  <a:pos x="wd2" y="hd2"/>
                </a:cxn>
                <a:cxn ang="10800000">
                  <a:pos x="wd2" y="hd2"/>
                </a:cxn>
                <a:cxn ang="16200000">
                  <a:pos x="wd2" y="hd2"/>
                </a:cxn>
              </a:cxnLst>
              <a:rect l="0" t="0" r="r" b="b"/>
              <a:pathLst>
                <a:path w="21600" h="21600" extrusionOk="0">
                  <a:moveTo>
                    <a:pt x="1173" y="21600"/>
                  </a:moveTo>
                  <a:cubicBezTo>
                    <a:pt x="2977" y="10785"/>
                    <a:pt x="7227" y="3185"/>
                    <a:pt x="12183" y="3185"/>
                  </a:cubicBezTo>
                  <a:cubicBezTo>
                    <a:pt x="15317" y="3185"/>
                    <a:pt x="18167" y="6227"/>
                    <a:pt x="20296" y="11195"/>
                  </a:cubicBezTo>
                  <a:lnTo>
                    <a:pt x="21600" y="9940"/>
                  </a:lnTo>
                  <a:cubicBezTo>
                    <a:pt x="19205" y="3808"/>
                    <a:pt x="15871" y="0"/>
                    <a:pt x="12183" y="0"/>
                  </a:cubicBezTo>
                  <a:cubicBezTo>
                    <a:pt x="6697" y="0"/>
                    <a:pt x="1993" y="8418"/>
                    <a:pt x="0" y="20398"/>
                  </a:cubicBezTo>
                  <a:cubicBezTo>
                    <a:pt x="0" y="20398"/>
                    <a:pt x="1173" y="21600"/>
                    <a:pt x="1173" y="21600"/>
                  </a:cubicBezTo>
                  <a:close/>
                </a:path>
              </a:pathLst>
            </a:custGeom>
            <a:gradFill>
              <a:gsLst>
                <a:gs pos="0">
                  <a:schemeClr val="bg2"/>
                </a:gs>
                <a:gs pos="100000">
                  <a:schemeClr val="accent4">
                    <a:lumMod val="60000"/>
                    <a:lumOff val="40000"/>
                  </a:schemeClr>
                </a:gs>
              </a:gsLst>
              <a:lin ang="20718678"/>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5" name="Shape 31"/>
            <p:cNvSpPr/>
            <p:nvPr/>
          </p:nvSpPr>
          <p:spPr>
            <a:xfrm>
              <a:off x="21996400" y="12992100"/>
              <a:ext cx="272244" cy="272174"/>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gradFill>
              <a:gsLst>
                <a:gs pos="0">
                  <a:srgbClr val="464646"/>
                </a:gs>
                <a:gs pos="92000">
                  <a:srgbClr val="060606"/>
                </a:gs>
              </a:gsLst>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6" name="Shape 32"/>
            <p:cNvSpPr/>
            <p:nvPr/>
          </p:nvSpPr>
          <p:spPr>
            <a:xfrm>
              <a:off x="22110700" y="13106400"/>
              <a:ext cx="66933" cy="66916"/>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solidFill>
              <a:srgbClr val="557DB1"/>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8" name="Shape 33"/>
            <p:cNvSpPr/>
            <p:nvPr/>
          </p:nvSpPr>
          <p:spPr>
            <a:xfrm>
              <a:off x="21704300" y="13068300"/>
              <a:ext cx="132873" cy="132874"/>
            </a:xfrm>
            <a:custGeom>
              <a:avLst/>
              <a:gdLst/>
              <a:ahLst/>
              <a:cxnLst>
                <a:cxn ang="0">
                  <a:pos x="wd2" y="hd2"/>
                </a:cxn>
                <a:cxn ang="5400000">
                  <a:pos x="wd2" y="hd2"/>
                </a:cxn>
                <a:cxn ang="10800000">
                  <a:pos x="wd2" y="hd2"/>
                </a:cxn>
                <a:cxn ang="16200000">
                  <a:pos x="wd2" y="hd2"/>
                </a:cxn>
              </a:cxnLst>
              <a:rect l="0" t="0" r="r" b="b"/>
              <a:pathLst>
                <a:path w="21600" h="21600" extrusionOk="0">
                  <a:moveTo>
                    <a:pt x="21600" y="10798"/>
                  </a:moveTo>
                  <a:cubicBezTo>
                    <a:pt x="21600" y="16757"/>
                    <a:pt x="16773" y="21600"/>
                    <a:pt x="10797" y="21600"/>
                  </a:cubicBezTo>
                  <a:cubicBezTo>
                    <a:pt x="4795" y="21600"/>
                    <a:pt x="0" y="16757"/>
                    <a:pt x="0" y="10798"/>
                  </a:cubicBezTo>
                  <a:cubicBezTo>
                    <a:pt x="0" y="4826"/>
                    <a:pt x="4795" y="0"/>
                    <a:pt x="10797" y="0"/>
                  </a:cubicBezTo>
                  <a:cubicBezTo>
                    <a:pt x="16773" y="0"/>
                    <a:pt x="21600" y="4826"/>
                    <a:pt x="21600" y="10798"/>
                  </a:cubicBezTo>
                  <a:close/>
                </a:path>
              </a:pathLst>
            </a:custGeom>
            <a:solidFill>
              <a:srgbClr val="BEBFC2"/>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grpSp>
      <p:sp>
        <p:nvSpPr>
          <p:cNvPr id="39" name="Picture Placeholder 4"/>
          <p:cNvSpPr>
            <a:spLocks noGrp="1"/>
          </p:cNvSpPr>
          <p:nvPr>
            <p:ph type="pic" sz="quarter" idx="22"/>
          </p:nvPr>
        </p:nvSpPr>
        <p:spPr>
          <a:xfrm>
            <a:off x="2071808" y="2236803"/>
            <a:ext cx="2479390" cy="3233860"/>
          </a:xfrm>
        </p:spPr>
      </p:sp>
      <p:grpSp>
        <p:nvGrpSpPr>
          <p:cNvPr id="30" name="Group 29"/>
          <p:cNvGrpSpPr/>
          <p:nvPr userDrawn="1"/>
        </p:nvGrpSpPr>
        <p:grpSpPr>
          <a:xfrm>
            <a:off x="0" y="6766560"/>
            <a:ext cx="12192000" cy="91440"/>
            <a:chOff x="0" y="4480421"/>
            <a:chExt cx="12192000" cy="91440"/>
          </a:xfrm>
        </p:grpSpPr>
        <p:sp>
          <p:nvSpPr>
            <p:cNvPr id="37" name="Rectangle 36"/>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86201936"/>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apple watch">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47" name="Text Placeholder 2"/>
          <p:cNvSpPr>
            <a:spLocks noGrp="1"/>
          </p:cNvSpPr>
          <p:nvPr>
            <p:ph type="body" idx="19"/>
          </p:nvPr>
        </p:nvSpPr>
        <p:spPr>
          <a:xfrm>
            <a:off x="6565901" y="2640853"/>
            <a:ext cx="5143500" cy="3429324"/>
          </a:xfrm>
        </p:spPr>
        <p:txBody>
          <a:bodyPr>
            <a:normAutofit/>
          </a:bodyPr>
          <a:lstStyle>
            <a:lvl1pPr marL="285750" indent="-285750" algn="just">
              <a:buFont typeface="Arial" panose="020B0604020202020204" pitchFamily="34" charset="0"/>
              <a:buChar char="•"/>
              <a:defRPr sz="18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8" name="Text Placeholder 12"/>
          <p:cNvSpPr>
            <a:spLocks noGrp="1"/>
          </p:cNvSpPr>
          <p:nvPr>
            <p:ph type="body" sz="quarter" idx="21" hasCustomPrompt="1"/>
          </p:nvPr>
        </p:nvSpPr>
        <p:spPr>
          <a:xfrm>
            <a:off x="6565901" y="1701835"/>
            <a:ext cx="5143500" cy="666924"/>
          </a:xfrm>
          <a:solidFill>
            <a:schemeClr val="bg2">
              <a:lumMod val="60000"/>
              <a:lumOff val="40000"/>
            </a:schemeClr>
          </a:solidFill>
          <a:ln>
            <a:noFill/>
          </a:ln>
        </p:spPr>
        <p:txBody>
          <a:bodyPr vert="horz" wrap="square" lIns="91440" tIns="45720" rIns="91440" bIns="45720" rtlCol="0" anchor="ctr">
            <a:noAutofit/>
          </a:bodyPr>
          <a:lstStyle>
            <a:lvl1pPr marL="228600" indent="-228600" algn="ctr">
              <a:buNone/>
              <a:defRPr lang="en-US" sz="2400" b="1" cap="all" baseline="0">
                <a:solidFill>
                  <a:schemeClr val="tx2"/>
                </a:solidFill>
              </a:defRPr>
            </a:lvl1pPr>
          </a:lstStyle>
          <a:p>
            <a:pPr marL="0" lvl="0" indent="0"/>
            <a:r>
              <a:rPr lang="en-US" smtClean="0"/>
              <a:t>Insert some title here</a:t>
            </a:r>
            <a:endParaRPr lang="en-US"/>
          </a:p>
        </p:txBody>
      </p:sp>
      <p:sp>
        <p:nvSpPr>
          <p:cNvPr id="37" name="Freeform 9"/>
          <p:cNvSpPr>
            <a:spLocks/>
          </p:cNvSpPr>
          <p:nvPr userDrawn="1"/>
        </p:nvSpPr>
        <p:spPr bwMode="auto">
          <a:xfrm>
            <a:off x="4523145" y="2996164"/>
            <a:ext cx="177209" cy="410605"/>
          </a:xfrm>
          <a:custGeom>
            <a:avLst/>
            <a:gdLst>
              <a:gd name="T0" fmla="*/ 62 w 123"/>
              <a:gd name="T1" fmla="*/ 0 h 285"/>
              <a:gd name="T2" fmla="*/ 81 w 123"/>
              <a:gd name="T3" fmla="*/ 4 h 285"/>
              <a:gd name="T4" fmla="*/ 98 w 123"/>
              <a:gd name="T5" fmla="*/ 11 h 285"/>
              <a:gd name="T6" fmla="*/ 111 w 123"/>
              <a:gd name="T7" fmla="*/ 25 h 285"/>
              <a:gd name="T8" fmla="*/ 121 w 123"/>
              <a:gd name="T9" fmla="*/ 42 h 285"/>
              <a:gd name="T10" fmla="*/ 123 w 123"/>
              <a:gd name="T11" fmla="*/ 61 h 285"/>
              <a:gd name="T12" fmla="*/ 123 w 123"/>
              <a:gd name="T13" fmla="*/ 224 h 285"/>
              <a:gd name="T14" fmla="*/ 121 w 123"/>
              <a:gd name="T15" fmla="*/ 243 h 285"/>
              <a:gd name="T16" fmla="*/ 111 w 123"/>
              <a:gd name="T17" fmla="*/ 260 h 285"/>
              <a:gd name="T18" fmla="*/ 98 w 123"/>
              <a:gd name="T19" fmla="*/ 273 h 285"/>
              <a:gd name="T20" fmla="*/ 81 w 123"/>
              <a:gd name="T21" fmla="*/ 282 h 285"/>
              <a:gd name="T22" fmla="*/ 62 w 123"/>
              <a:gd name="T23" fmla="*/ 285 h 285"/>
              <a:gd name="T24" fmla="*/ 42 w 123"/>
              <a:gd name="T25" fmla="*/ 282 h 285"/>
              <a:gd name="T26" fmla="*/ 25 w 123"/>
              <a:gd name="T27" fmla="*/ 273 h 285"/>
              <a:gd name="T28" fmla="*/ 12 w 123"/>
              <a:gd name="T29" fmla="*/ 260 h 285"/>
              <a:gd name="T30" fmla="*/ 3 w 123"/>
              <a:gd name="T31" fmla="*/ 243 h 285"/>
              <a:gd name="T32" fmla="*/ 0 w 123"/>
              <a:gd name="T33" fmla="*/ 224 h 285"/>
              <a:gd name="T34" fmla="*/ 0 w 123"/>
              <a:gd name="T35" fmla="*/ 61 h 285"/>
              <a:gd name="T36" fmla="*/ 3 w 123"/>
              <a:gd name="T37" fmla="*/ 42 h 285"/>
              <a:gd name="T38" fmla="*/ 12 w 123"/>
              <a:gd name="T39" fmla="*/ 25 h 285"/>
              <a:gd name="T40" fmla="*/ 25 w 123"/>
              <a:gd name="T41" fmla="*/ 11 h 285"/>
              <a:gd name="T42" fmla="*/ 42 w 123"/>
              <a:gd name="T43" fmla="*/ 4 h 285"/>
              <a:gd name="T44" fmla="*/ 62 w 123"/>
              <a:gd name="T45" fmla="*/ 0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3" h="285">
                <a:moveTo>
                  <a:pt x="62" y="0"/>
                </a:moveTo>
                <a:lnTo>
                  <a:pt x="81" y="4"/>
                </a:lnTo>
                <a:lnTo>
                  <a:pt x="98" y="11"/>
                </a:lnTo>
                <a:lnTo>
                  <a:pt x="111" y="25"/>
                </a:lnTo>
                <a:lnTo>
                  <a:pt x="121" y="42"/>
                </a:lnTo>
                <a:lnTo>
                  <a:pt x="123" y="61"/>
                </a:lnTo>
                <a:lnTo>
                  <a:pt x="123" y="224"/>
                </a:lnTo>
                <a:lnTo>
                  <a:pt x="121" y="243"/>
                </a:lnTo>
                <a:lnTo>
                  <a:pt x="111" y="260"/>
                </a:lnTo>
                <a:lnTo>
                  <a:pt x="98" y="273"/>
                </a:lnTo>
                <a:lnTo>
                  <a:pt x="81" y="282"/>
                </a:lnTo>
                <a:lnTo>
                  <a:pt x="62" y="285"/>
                </a:lnTo>
                <a:lnTo>
                  <a:pt x="42" y="282"/>
                </a:lnTo>
                <a:lnTo>
                  <a:pt x="25" y="273"/>
                </a:lnTo>
                <a:lnTo>
                  <a:pt x="12" y="260"/>
                </a:lnTo>
                <a:lnTo>
                  <a:pt x="3" y="243"/>
                </a:lnTo>
                <a:lnTo>
                  <a:pt x="0" y="224"/>
                </a:lnTo>
                <a:lnTo>
                  <a:pt x="0" y="61"/>
                </a:lnTo>
                <a:lnTo>
                  <a:pt x="3" y="42"/>
                </a:lnTo>
                <a:lnTo>
                  <a:pt x="12" y="25"/>
                </a:lnTo>
                <a:lnTo>
                  <a:pt x="25" y="11"/>
                </a:lnTo>
                <a:lnTo>
                  <a:pt x="42" y="4"/>
                </a:lnTo>
                <a:lnTo>
                  <a:pt x="62" y="0"/>
                </a:lnTo>
                <a:close/>
              </a:path>
            </a:pathLst>
          </a:custGeom>
          <a:solidFill>
            <a:schemeClr val="bg1">
              <a:lumMod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Freeform 10"/>
          <p:cNvSpPr>
            <a:spLocks/>
          </p:cNvSpPr>
          <p:nvPr userDrawn="1"/>
        </p:nvSpPr>
        <p:spPr bwMode="auto">
          <a:xfrm>
            <a:off x="4569248" y="4203183"/>
            <a:ext cx="122461" cy="609423"/>
          </a:xfrm>
          <a:custGeom>
            <a:avLst/>
            <a:gdLst>
              <a:gd name="T0" fmla="*/ 42 w 85"/>
              <a:gd name="T1" fmla="*/ 0 h 423"/>
              <a:gd name="T2" fmla="*/ 59 w 85"/>
              <a:gd name="T3" fmla="*/ 4 h 423"/>
              <a:gd name="T4" fmla="*/ 72 w 85"/>
              <a:gd name="T5" fmla="*/ 13 h 423"/>
              <a:gd name="T6" fmla="*/ 81 w 85"/>
              <a:gd name="T7" fmla="*/ 27 h 423"/>
              <a:gd name="T8" fmla="*/ 85 w 85"/>
              <a:gd name="T9" fmla="*/ 44 h 423"/>
              <a:gd name="T10" fmla="*/ 85 w 85"/>
              <a:gd name="T11" fmla="*/ 380 h 423"/>
              <a:gd name="T12" fmla="*/ 81 w 85"/>
              <a:gd name="T13" fmla="*/ 397 h 423"/>
              <a:gd name="T14" fmla="*/ 72 w 85"/>
              <a:gd name="T15" fmla="*/ 410 h 423"/>
              <a:gd name="T16" fmla="*/ 59 w 85"/>
              <a:gd name="T17" fmla="*/ 419 h 423"/>
              <a:gd name="T18" fmla="*/ 42 w 85"/>
              <a:gd name="T19" fmla="*/ 423 h 423"/>
              <a:gd name="T20" fmla="*/ 26 w 85"/>
              <a:gd name="T21" fmla="*/ 419 h 423"/>
              <a:gd name="T22" fmla="*/ 11 w 85"/>
              <a:gd name="T23" fmla="*/ 410 h 423"/>
              <a:gd name="T24" fmla="*/ 2 w 85"/>
              <a:gd name="T25" fmla="*/ 397 h 423"/>
              <a:gd name="T26" fmla="*/ 0 w 85"/>
              <a:gd name="T27" fmla="*/ 380 h 423"/>
              <a:gd name="T28" fmla="*/ 0 w 85"/>
              <a:gd name="T29" fmla="*/ 44 h 423"/>
              <a:gd name="T30" fmla="*/ 2 w 85"/>
              <a:gd name="T31" fmla="*/ 27 h 423"/>
              <a:gd name="T32" fmla="*/ 11 w 85"/>
              <a:gd name="T33" fmla="*/ 13 h 423"/>
              <a:gd name="T34" fmla="*/ 26 w 85"/>
              <a:gd name="T35" fmla="*/ 4 h 423"/>
              <a:gd name="T36" fmla="*/ 42 w 85"/>
              <a:gd name="T37" fmla="*/ 0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5" h="423">
                <a:moveTo>
                  <a:pt x="42" y="0"/>
                </a:moveTo>
                <a:lnTo>
                  <a:pt x="59" y="4"/>
                </a:lnTo>
                <a:lnTo>
                  <a:pt x="72" y="13"/>
                </a:lnTo>
                <a:lnTo>
                  <a:pt x="81" y="27"/>
                </a:lnTo>
                <a:lnTo>
                  <a:pt x="85" y="44"/>
                </a:lnTo>
                <a:lnTo>
                  <a:pt x="85" y="380"/>
                </a:lnTo>
                <a:lnTo>
                  <a:pt x="81" y="397"/>
                </a:lnTo>
                <a:lnTo>
                  <a:pt x="72" y="410"/>
                </a:lnTo>
                <a:lnTo>
                  <a:pt x="59" y="419"/>
                </a:lnTo>
                <a:lnTo>
                  <a:pt x="42" y="423"/>
                </a:lnTo>
                <a:lnTo>
                  <a:pt x="26" y="419"/>
                </a:lnTo>
                <a:lnTo>
                  <a:pt x="11" y="410"/>
                </a:lnTo>
                <a:lnTo>
                  <a:pt x="2" y="397"/>
                </a:lnTo>
                <a:lnTo>
                  <a:pt x="0" y="380"/>
                </a:lnTo>
                <a:lnTo>
                  <a:pt x="0" y="44"/>
                </a:lnTo>
                <a:lnTo>
                  <a:pt x="2" y="27"/>
                </a:lnTo>
                <a:lnTo>
                  <a:pt x="11" y="13"/>
                </a:lnTo>
                <a:lnTo>
                  <a:pt x="26" y="4"/>
                </a:lnTo>
                <a:lnTo>
                  <a:pt x="42" y="0"/>
                </a:lnTo>
                <a:close/>
              </a:path>
            </a:pathLst>
          </a:custGeom>
          <a:solidFill>
            <a:schemeClr val="bg1">
              <a:lumMod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Freeform 11"/>
          <p:cNvSpPr>
            <a:spLocks/>
          </p:cNvSpPr>
          <p:nvPr userDrawn="1"/>
        </p:nvSpPr>
        <p:spPr bwMode="auto">
          <a:xfrm>
            <a:off x="1997569" y="1313407"/>
            <a:ext cx="2645155" cy="5077084"/>
          </a:xfrm>
          <a:custGeom>
            <a:avLst/>
            <a:gdLst>
              <a:gd name="T0" fmla="*/ 1141 w 1836"/>
              <a:gd name="T1" fmla="*/ 5 h 3524"/>
              <a:gd name="T2" fmla="*/ 1354 w 1836"/>
              <a:gd name="T3" fmla="*/ 24 h 3524"/>
              <a:gd name="T4" fmla="*/ 1436 w 1836"/>
              <a:gd name="T5" fmla="*/ 59 h 3524"/>
              <a:gd name="T6" fmla="*/ 1480 w 1836"/>
              <a:gd name="T7" fmla="*/ 132 h 3524"/>
              <a:gd name="T8" fmla="*/ 1489 w 1836"/>
              <a:gd name="T9" fmla="*/ 221 h 3524"/>
              <a:gd name="T10" fmla="*/ 1504 w 1836"/>
              <a:gd name="T11" fmla="*/ 384 h 3524"/>
              <a:gd name="T12" fmla="*/ 1545 w 1836"/>
              <a:gd name="T13" fmla="*/ 528 h 3524"/>
              <a:gd name="T14" fmla="*/ 1618 w 1836"/>
              <a:gd name="T15" fmla="*/ 653 h 3524"/>
              <a:gd name="T16" fmla="*/ 1697 w 1836"/>
              <a:gd name="T17" fmla="*/ 725 h 3524"/>
              <a:gd name="T18" fmla="*/ 1760 w 1836"/>
              <a:gd name="T19" fmla="*/ 776 h 3524"/>
              <a:gd name="T20" fmla="*/ 1821 w 1836"/>
              <a:gd name="T21" fmla="*/ 871 h 3524"/>
              <a:gd name="T22" fmla="*/ 1836 w 1836"/>
              <a:gd name="T23" fmla="*/ 2546 h 3524"/>
              <a:gd name="T24" fmla="*/ 1821 w 1836"/>
              <a:gd name="T25" fmla="*/ 2630 h 3524"/>
              <a:gd name="T26" fmla="*/ 1761 w 1836"/>
              <a:gd name="T27" fmla="*/ 2739 h 3524"/>
              <a:gd name="T28" fmla="*/ 1665 w 1836"/>
              <a:gd name="T29" fmla="*/ 2821 h 3524"/>
              <a:gd name="T30" fmla="*/ 1592 w 1836"/>
              <a:gd name="T31" fmla="*/ 2896 h 3524"/>
              <a:gd name="T32" fmla="*/ 1529 w 1836"/>
              <a:gd name="T33" fmla="*/ 3033 h 3524"/>
              <a:gd name="T34" fmla="*/ 1507 w 1836"/>
              <a:gd name="T35" fmla="*/ 3168 h 3524"/>
              <a:gd name="T36" fmla="*/ 1497 w 1836"/>
              <a:gd name="T37" fmla="*/ 3294 h 3524"/>
              <a:gd name="T38" fmla="*/ 1473 w 1836"/>
              <a:gd name="T39" fmla="*/ 3392 h 3524"/>
              <a:gd name="T40" fmla="*/ 1429 w 1836"/>
              <a:gd name="T41" fmla="*/ 3455 h 3524"/>
              <a:gd name="T42" fmla="*/ 1346 w 1836"/>
              <a:gd name="T43" fmla="*/ 3494 h 3524"/>
              <a:gd name="T44" fmla="*/ 1247 w 1836"/>
              <a:gd name="T45" fmla="*/ 3508 h 3524"/>
              <a:gd name="T46" fmla="*/ 918 w 1836"/>
              <a:gd name="T47" fmla="*/ 3524 h 3524"/>
              <a:gd name="T48" fmla="*/ 589 w 1836"/>
              <a:gd name="T49" fmla="*/ 3508 h 3524"/>
              <a:gd name="T50" fmla="*/ 490 w 1836"/>
              <a:gd name="T51" fmla="*/ 3494 h 3524"/>
              <a:gd name="T52" fmla="*/ 407 w 1836"/>
              <a:gd name="T53" fmla="*/ 3455 h 3524"/>
              <a:gd name="T54" fmla="*/ 363 w 1836"/>
              <a:gd name="T55" fmla="*/ 3392 h 3524"/>
              <a:gd name="T56" fmla="*/ 339 w 1836"/>
              <a:gd name="T57" fmla="*/ 3294 h 3524"/>
              <a:gd name="T58" fmla="*/ 329 w 1836"/>
              <a:gd name="T59" fmla="*/ 3168 h 3524"/>
              <a:gd name="T60" fmla="*/ 307 w 1836"/>
              <a:gd name="T61" fmla="*/ 3033 h 3524"/>
              <a:gd name="T62" fmla="*/ 244 w 1836"/>
              <a:gd name="T63" fmla="*/ 2896 h 3524"/>
              <a:gd name="T64" fmla="*/ 171 w 1836"/>
              <a:gd name="T65" fmla="*/ 2821 h 3524"/>
              <a:gd name="T66" fmla="*/ 87 w 1836"/>
              <a:gd name="T67" fmla="*/ 2744 h 3524"/>
              <a:gd name="T68" fmla="*/ 34 w 1836"/>
              <a:gd name="T69" fmla="*/ 2676 h 3524"/>
              <a:gd name="T70" fmla="*/ 6 w 1836"/>
              <a:gd name="T71" fmla="*/ 2589 h 3524"/>
              <a:gd name="T72" fmla="*/ 0 w 1836"/>
              <a:gd name="T73" fmla="*/ 943 h 3524"/>
              <a:gd name="T74" fmla="*/ 30 w 1836"/>
              <a:gd name="T75" fmla="*/ 836 h 3524"/>
              <a:gd name="T76" fmla="*/ 104 w 1836"/>
              <a:gd name="T77" fmla="*/ 750 h 3524"/>
              <a:gd name="T78" fmla="*/ 144 w 1836"/>
              <a:gd name="T79" fmla="*/ 721 h 3524"/>
              <a:gd name="T80" fmla="*/ 240 w 1836"/>
              <a:gd name="T81" fmla="*/ 623 h 3524"/>
              <a:gd name="T82" fmla="*/ 305 w 1836"/>
              <a:gd name="T83" fmla="*/ 487 h 3524"/>
              <a:gd name="T84" fmla="*/ 338 w 1836"/>
              <a:gd name="T85" fmla="*/ 335 h 3524"/>
              <a:gd name="T86" fmla="*/ 347 w 1836"/>
              <a:gd name="T87" fmla="*/ 204 h 3524"/>
              <a:gd name="T88" fmla="*/ 367 w 1836"/>
              <a:gd name="T89" fmla="*/ 103 h 3524"/>
              <a:gd name="T90" fmla="*/ 423 w 1836"/>
              <a:gd name="T91" fmla="*/ 43 h 3524"/>
              <a:gd name="T92" fmla="*/ 517 w 1836"/>
              <a:gd name="T93" fmla="*/ 18 h 3524"/>
              <a:gd name="T94" fmla="*/ 843 w 1836"/>
              <a:gd name="T95" fmla="*/ 0 h 3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836" h="3524">
                <a:moveTo>
                  <a:pt x="843" y="0"/>
                </a:moveTo>
                <a:lnTo>
                  <a:pt x="993" y="0"/>
                </a:lnTo>
                <a:lnTo>
                  <a:pt x="1141" y="5"/>
                </a:lnTo>
                <a:lnTo>
                  <a:pt x="1287" y="16"/>
                </a:lnTo>
                <a:lnTo>
                  <a:pt x="1319" y="18"/>
                </a:lnTo>
                <a:lnTo>
                  <a:pt x="1354" y="24"/>
                </a:lnTo>
                <a:lnTo>
                  <a:pt x="1385" y="31"/>
                </a:lnTo>
                <a:lnTo>
                  <a:pt x="1413" y="43"/>
                </a:lnTo>
                <a:lnTo>
                  <a:pt x="1436" y="59"/>
                </a:lnTo>
                <a:lnTo>
                  <a:pt x="1455" y="80"/>
                </a:lnTo>
                <a:lnTo>
                  <a:pt x="1469" y="103"/>
                </a:lnTo>
                <a:lnTo>
                  <a:pt x="1480" y="132"/>
                </a:lnTo>
                <a:lnTo>
                  <a:pt x="1486" y="166"/>
                </a:lnTo>
                <a:lnTo>
                  <a:pt x="1489" y="204"/>
                </a:lnTo>
                <a:lnTo>
                  <a:pt x="1489" y="221"/>
                </a:lnTo>
                <a:lnTo>
                  <a:pt x="1493" y="284"/>
                </a:lnTo>
                <a:lnTo>
                  <a:pt x="1498" y="334"/>
                </a:lnTo>
                <a:lnTo>
                  <a:pt x="1504" y="384"/>
                </a:lnTo>
                <a:lnTo>
                  <a:pt x="1515" y="432"/>
                </a:lnTo>
                <a:lnTo>
                  <a:pt x="1528" y="480"/>
                </a:lnTo>
                <a:lnTo>
                  <a:pt x="1545" y="528"/>
                </a:lnTo>
                <a:lnTo>
                  <a:pt x="1565" y="572"/>
                </a:lnTo>
                <a:lnTo>
                  <a:pt x="1590" y="614"/>
                </a:lnTo>
                <a:lnTo>
                  <a:pt x="1618" y="653"/>
                </a:lnTo>
                <a:lnTo>
                  <a:pt x="1652" y="689"/>
                </a:lnTo>
                <a:lnTo>
                  <a:pt x="1692" y="721"/>
                </a:lnTo>
                <a:lnTo>
                  <a:pt x="1697" y="725"/>
                </a:lnTo>
                <a:lnTo>
                  <a:pt x="1703" y="729"/>
                </a:lnTo>
                <a:lnTo>
                  <a:pt x="1732" y="750"/>
                </a:lnTo>
                <a:lnTo>
                  <a:pt x="1760" y="776"/>
                </a:lnTo>
                <a:lnTo>
                  <a:pt x="1785" y="805"/>
                </a:lnTo>
                <a:lnTo>
                  <a:pt x="1806" y="836"/>
                </a:lnTo>
                <a:lnTo>
                  <a:pt x="1821" y="871"/>
                </a:lnTo>
                <a:lnTo>
                  <a:pt x="1832" y="906"/>
                </a:lnTo>
                <a:lnTo>
                  <a:pt x="1836" y="943"/>
                </a:lnTo>
                <a:lnTo>
                  <a:pt x="1836" y="2546"/>
                </a:lnTo>
                <a:lnTo>
                  <a:pt x="1834" y="2568"/>
                </a:lnTo>
                <a:lnTo>
                  <a:pt x="1830" y="2589"/>
                </a:lnTo>
                <a:lnTo>
                  <a:pt x="1821" y="2630"/>
                </a:lnTo>
                <a:lnTo>
                  <a:pt x="1806" y="2669"/>
                </a:lnTo>
                <a:lnTo>
                  <a:pt x="1786" y="2705"/>
                </a:lnTo>
                <a:lnTo>
                  <a:pt x="1761" y="2739"/>
                </a:lnTo>
                <a:lnTo>
                  <a:pt x="1731" y="2769"/>
                </a:lnTo>
                <a:lnTo>
                  <a:pt x="1700" y="2796"/>
                </a:lnTo>
                <a:lnTo>
                  <a:pt x="1665" y="2821"/>
                </a:lnTo>
                <a:lnTo>
                  <a:pt x="1646" y="2835"/>
                </a:lnTo>
                <a:lnTo>
                  <a:pt x="1628" y="2850"/>
                </a:lnTo>
                <a:lnTo>
                  <a:pt x="1592" y="2896"/>
                </a:lnTo>
                <a:lnTo>
                  <a:pt x="1566" y="2941"/>
                </a:lnTo>
                <a:lnTo>
                  <a:pt x="1545" y="2987"/>
                </a:lnTo>
                <a:lnTo>
                  <a:pt x="1529" y="3033"/>
                </a:lnTo>
                <a:lnTo>
                  <a:pt x="1519" y="3079"/>
                </a:lnTo>
                <a:lnTo>
                  <a:pt x="1511" y="3125"/>
                </a:lnTo>
                <a:lnTo>
                  <a:pt x="1507" y="3168"/>
                </a:lnTo>
                <a:lnTo>
                  <a:pt x="1503" y="3211"/>
                </a:lnTo>
                <a:lnTo>
                  <a:pt x="1501" y="3253"/>
                </a:lnTo>
                <a:lnTo>
                  <a:pt x="1497" y="3294"/>
                </a:lnTo>
                <a:lnTo>
                  <a:pt x="1491" y="3332"/>
                </a:lnTo>
                <a:lnTo>
                  <a:pt x="1482" y="3367"/>
                </a:lnTo>
                <a:lnTo>
                  <a:pt x="1473" y="3392"/>
                </a:lnTo>
                <a:lnTo>
                  <a:pt x="1463" y="3415"/>
                </a:lnTo>
                <a:lnTo>
                  <a:pt x="1447" y="3436"/>
                </a:lnTo>
                <a:lnTo>
                  <a:pt x="1429" y="3455"/>
                </a:lnTo>
                <a:lnTo>
                  <a:pt x="1406" y="3470"/>
                </a:lnTo>
                <a:lnTo>
                  <a:pt x="1379" y="3483"/>
                </a:lnTo>
                <a:lnTo>
                  <a:pt x="1346" y="3494"/>
                </a:lnTo>
                <a:lnTo>
                  <a:pt x="1307" y="3500"/>
                </a:lnTo>
                <a:lnTo>
                  <a:pt x="1285" y="3503"/>
                </a:lnTo>
                <a:lnTo>
                  <a:pt x="1247" y="3508"/>
                </a:lnTo>
                <a:lnTo>
                  <a:pt x="1139" y="3517"/>
                </a:lnTo>
                <a:lnTo>
                  <a:pt x="1029" y="3523"/>
                </a:lnTo>
                <a:lnTo>
                  <a:pt x="918" y="3524"/>
                </a:lnTo>
                <a:lnTo>
                  <a:pt x="807" y="3523"/>
                </a:lnTo>
                <a:lnTo>
                  <a:pt x="697" y="3517"/>
                </a:lnTo>
                <a:lnTo>
                  <a:pt x="589" y="3508"/>
                </a:lnTo>
                <a:lnTo>
                  <a:pt x="551" y="3503"/>
                </a:lnTo>
                <a:lnTo>
                  <a:pt x="529" y="3500"/>
                </a:lnTo>
                <a:lnTo>
                  <a:pt x="490" y="3494"/>
                </a:lnTo>
                <a:lnTo>
                  <a:pt x="457" y="3483"/>
                </a:lnTo>
                <a:lnTo>
                  <a:pt x="430" y="3470"/>
                </a:lnTo>
                <a:lnTo>
                  <a:pt x="407" y="3455"/>
                </a:lnTo>
                <a:lnTo>
                  <a:pt x="389" y="3436"/>
                </a:lnTo>
                <a:lnTo>
                  <a:pt x="373" y="3415"/>
                </a:lnTo>
                <a:lnTo>
                  <a:pt x="363" y="3392"/>
                </a:lnTo>
                <a:lnTo>
                  <a:pt x="354" y="3367"/>
                </a:lnTo>
                <a:lnTo>
                  <a:pt x="345" y="3332"/>
                </a:lnTo>
                <a:lnTo>
                  <a:pt x="339" y="3294"/>
                </a:lnTo>
                <a:lnTo>
                  <a:pt x="335" y="3253"/>
                </a:lnTo>
                <a:lnTo>
                  <a:pt x="333" y="3211"/>
                </a:lnTo>
                <a:lnTo>
                  <a:pt x="329" y="3168"/>
                </a:lnTo>
                <a:lnTo>
                  <a:pt x="325" y="3125"/>
                </a:lnTo>
                <a:lnTo>
                  <a:pt x="317" y="3079"/>
                </a:lnTo>
                <a:lnTo>
                  <a:pt x="307" y="3033"/>
                </a:lnTo>
                <a:lnTo>
                  <a:pt x="291" y="2987"/>
                </a:lnTo>
                <a:lnTo>
                  <a:pt x="270" y="2941"/>
                </a:lnTo>
                <a:lnTo>
                  <a:pt x="244" y="2896"/>
                </a:lnTo>
                <a:lnTo>
                  <a:pt x="208" y="2850"/>
                </a:lnTo>
                <a:lnTo>
                  <a:pt x="190" y="2835"/>
                </a:lnTo>
                <a:lnTo>
                  <a:pt x="171" y="2821"/>
                </a:lnTo>
                <a:lnTo>
                  <a:pt x="142" y="2800"/>
                </a:lnTo>
                <a:lnTo>
                  <a:pt x="113" y="2774"/>
                </a:lnTo>
                <a:lnTo>
                  <a:pt x="87" y="2744"/>
                </a:lnTo>
                <a:lnTo>
                  <a:pt x="66" y="2724"/>
                </a:lnTo>
                <a:lnTo>
                  <a:pt x="47" y="2701"/>
                </a:lnTo>
                <a:lnTo>
                  <a:pt x="34" y="2676"/>
                </a:lnTo>
                <a:lnTo>
                  <a:pt x="23" y="2648"/>
                </a:lnTo>
                <a:lnTo>
                  <a:pt x="13" y="2619"/>
                </a:lnTo>
                <a:lnTo>
                  <a:pt x="6" y="2589"/>
                </a:lnTo>
                <a:lnTo>
                  <a:pt x="2" y="2568"/>
                </a:lnTo>
                <a:lnTo>
                  <a:pt x="0" y="2546"/>
                </a:lnTo>
                <a:lnTo>
                  <a:pt x="0" y="943"/>
                </a:lnTo>
                <a:lnTo>
                  <a:pt x="4" y="906"/>
                </a:lnTo>
                <a:lnTo>
                  <a:pt x="15" y="871"/>
                </a:lnTo>
                <a:lnTo>
                  <a:pt x="30" y="836"/>
                </a:lnTo>
                <a:lnTo>
                  <a:pt x="51" y="805"/>
                </a:lnTo>
                <a:lnTo>
                  <a:pt x="76" y="776"/>
                </a:lnTo>
                <a:lnTo>
                  <a:pt x="104" y="750"/>
                </a:lnTo>
                <a:lnTo>
                  <a:pt x="133" y="729"/>
                </a:lnTo>
                <a:lnTo>
                  <a:pt x="139" y="725"/>
                </a:lnTo>
                <a:lnTo>
                  <a:pt x="144" y="721"/>
                </a:lnTo>
                <a:lnTo>
                  <a:pt x="180" y="692"/>
                </a:lnTo>
                <a:lnTo>
                  <a:pt x="210" y="662"/>
                </a:lnTo>
                <a:lnTo>
                  <a:pt x="240" y="623"/>
                </a:lnTo>
                <a:lnTo>
                  <a:pt x="266" y="581"/>
                </a:lnTo>
                <a:lnTo>
                  <a:pt x="288" y="535"/>
                </a:lnTo>
                <a:lnTo>
                  <a:pt x="305" y="487"/>
                </a:lnTo>
                <a:lnTo>
                  <a:pt x="320" y="437"/>
                </a:lnTo>
                <a:lnTo>
                  <a:pt x="330" y="386"/>
                </a:lnTo>
                <a:lnTo>
                  <a:pt x="338" y="335"/>
                </a:lnTo>
                <a:lnTo>
                  <a:pt x="343" y="284"/>
                </a:lnTo>
                <a:lnTo>
                  <a:pt x="347" y="221"/>
                </a:lnTo>
                <a:lnTo>
                  <a:pt x="347" y="204"/>
                </a:lnTo>
                <a:lnTo>
                  <a:pt x="350" y="166"/>
                </a:lnTo>
                <a:lnTo>
                  <a:pt x="356" y="132"/>
                </a:lnTo>
                <a:lnTo>
                  <a:pt x="367" y="103"/>
                </a:lnTo>
                <a:lnTo>
                  <a:pt x="381" y="80"/>
                </a:lnTo>
                <a:lnTo>
                  <a:pt x="400" y="59"/>
                </a:lnTo>
                <a:lnTo>
                  <a:pt x="423" y="43"/>
                </a:lnTo>
                <a:lnTo>
                  <a:pt x="451" y="31"/>
                </a:lnTo>
                <a:lnTo>
                  <a:pt x="482" y="24"/>
                </a:lnTo>
                <a:lnTo>
                  <a:pt x="517" y="18"/>
                </a:lnTo>
                <a:lnTo>
                  <a:pt x="549" y="16"/>
                </a:lnTo>
                <a:lnTo>
                  <a:pt x="695" y="5"/>
                </a:lnTo>
                <a:lnTo>
                  <a:pt x="843" y="0"/>
                </a:lnTo>
                <a:close/>
              </a:path>
            </a:pathLst>
          </a:custGeom>
          <a:pattFill prst="wdUpDiag">
            <a:fgClr>
              <a:srgbClr val="C8DB46"/>
            </a:fgClr>
            <a:bgClr>
              <a:srgbClr val="D0E546"/>
            </a:bgClr>
          </a:patt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Freeform 12"/>
          <p:cNvSpPr>
            <a:spLocks/>
          </p:cNvSpPr>
          <p:nvPr userDrawn="1"/>
        </p:nvSpPr>
        <p:spPr bwMode="auto">
          <a:xfrm>
            <a:off x="1997569" y="2277247"/>
            <a:ext cx="2645155" cy="3149406"/>
          </a:xfrm>
          <a:custGeom>
            <a:avLst/>
            <a:gdLst>
              <a:gd name="T0" fmla="*/ 1498 w 1836"/>
              <a:gd name="T1" fmla="*/ 0 h 2186"/>
              <a:gd name="T2" fmla="*/ 1563 w 1836"/>
              <a:gd name="T3" fmla="*/ 1 h 2186"/>
              <a:gd name="T4" fmla="*/ 1614 w 1836"/>
              <a:gd name="T5" fmla="*/ 10 h 2186"/>
              <a:gd name="T6" fmla="*/ 1664 w 1836"/>
              <a:gd name="T7" fmla="*/ 34 h 2186"/>
              <a:gd name="T8" fmla="*/ 1697 w 1836"/>
              <a:gd name="T9" fmla="*/ 56 h 2186"/>
              <a:gd name="T10" fmla="*/ 1732 w 1836"/>
              <a:gd name="T11" fmla="*/ 81 h 2186"/>
              <a:gd name="T12" fmla="*/ 1785 w 1836"/>
              <a:gd name="T13" fmla="*/ 136 h 2186"/>
              <a:gd name="T14" fmla="*/ 1821 w 1836"/>
              <a:gd name="T15" fmla="*/ 202 h 2186"/>
              <a:gd name="T16" fmla="*/ 1836 w 1836"/>
              <a:gd name="T17" fmla="*/ 274 h 2186"/>
              <a:gd name="T18" fmla="*/ 1834 w 1836"/>
              <a:gd name="T19" fmla="*/ 1899 h 2186"/>
              <a:gd name="T20" fmla="*/ 1821 w 1836"/>
              <a:gd name="T21" fmla="*/ 1961 h 2186"/>
              <a:gd name="T22" fmla="*/ 1786 w 1836"/>
              <a:gd name="T23" fmla="*/ 2036 h 2186"/>
              <a:gd name="T24" fmla="*/ 1731 w 1836"/>
              <a:gd name="T25" fmla="*/ 2100 h 2186"/>
              <a:gd name="T26" fmla="*/ 1665 w 1836"/>
              <a:gd name="T27" fmla="*/ 2152 h 2186"/>
              <a:gd name="T28" fmla="*/ 1604 w 1836"/>
              <a:gd name="T29" fmla="*/ 2178 h 2186"/>
              <a:gd name="T30" fmla="*/ 1537 w 1836"/>
              <a:gd name="T31" fmla="*/ 2186 h 2186"/>
              <a:gd name="T32" fmla="*/ 338 w 1836"/>
              <a:gd name="T33" fmla="*/ 2186 h 2186"/>
              <a:gd name="T34" fmla="*/ 231 w 1836"/>
              <a:gd name="T35" fmla="*/ 2176 h 2186"/>
              <a:gd name="T36" fmla="*/ 177 w 1836"/>
              <a:gd name="T37" fmla="*/ 2157 h 2186"/>
              <a:gd name="T38" fmla="*/ 136 w 1836"/>
              <a:gd name="T39" fmla="*/ 2127 h 2186"/>
              <a:gd name="T40" fmla="*/ 75 w 1836"/>
              <a:gd name="T41" fmla="*/ 2070 h 2186"/>
              <a:gd name="T42" fmla="*/ 30 w 1836"/>
              <a:gd name="T43" fmla="*/ 2000 h 2186"/>
              <a:gd name="T44" fmla="*/ 6 w 1836"/>
              <a:gd name="T45" fmla="*/ 1920 h 2186"/>
              <a:gd name="T46" fmla="*/ 0 w 1836"/>
              <a:gd name="T47" fmla="*/ 1877 h 2186"/>
              <a:gd name="T48" fmla="*/ 4 w 1836"/>
              <a:gd name="T49" fmla="*/ 237 h 2186"/>
              <a:gd name="T50" fmla="*/ 30 w 1836"/>
              <a:gd name="T51" fmla="*/ 167 h 2186"/>
              <a:gd name="T52" fmla="*/ 76 w 1836"/>
              <a:gd name="T53" fmla="*/ 107 h 2186"/>
              <a:gd name="T54" fmla="*/ 133 w 1836"/>
              <a:gd name="T55" fmla="*/ 60 h 2186"/>
              <a:gd name="T56" fmla="*/ 144 w 1836"/>
              <a:gd name="T57" fmla="*/ 52 h 2186"/>
              <a:gd name="T58" fmla="*/ 207 w 1836"/>
              <a:gd name="T59" fmla="*/ 17 h 2186"/>
              <a:gd name="T60" fmla="*/ 271 w 1836"/>
              <a:gd name="T61" fmla="*/ 3 h 2186"/>
              <a:gd name="T62" fmla="*/ 345 w 1836"/>
              <a:gd name="T63" fmla="*/ 0 h 2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36" h="2186">
                <a:moveTo>
                  <a:pt x="345" y="0"/>
                </a:moveTo>
                <a:lnTo>
                  <a:pt x="1498" y="0"/>
                </a:lnTo>
                <a:lnTo>
                  <a:pt x="1533" y="0"/>
                </a:lnTo>
                <a:lnTo>
                  <a:pt x="1563" y="1"/>
                </a:lnTo>
                <a:lnTo>
                  <a:pt x="1590" y="5"/>
                </a:lnTo>
                <a:lnTo>
                  <a:pt x="1614" y="10"/>
                </a:lnTo>
                <a:lnTo>
                  <a:pt x="1639" y="21"/>
                </a:lnTo>
                <a:lnTo>
                  <a:pt x="1664" y="34"/>
                </a:lnTo>
                <a:lnTo>
                  <a:pt x="1692" y="52"/>
                </a:lnTo>
                <a:lnTo>
                  <a:pt x="1697" y="56"/>
                </a:lnTo>
                <a:lnTo>
                  <a:pt x="1703" y="60"/>
                </a:lnTo>
                <a:lnTo>
                  <a:pt x="1732" y="81"/>
                </a:lnTo>
                <a:lnTo>
                  <a:pt x="1760" y="107"/>
                </a:lnTo>
                <a:lnTo>
                  <a:pt x="1785" y="136"/>
                </a:lnTo>
                <a:lnTo>
                  <a:pt x="1806" y="167"/>
                </a:lnTo>
                <a:lnTo>
                  <a:pt x="1821" y="202"/>
                </a:lnTo>
                <a:lnTo>
                  <a:pt x="1832" y="237"/>
                </a:lnTo>
                <a:lnTo>
                  <a:pt x="1836" y="274"/>
                </a:lnTo>
                <a:lnTo>
                  <a:pt x="1836" y="1877"/>
                </a:lnTo>
                <a:lnTo>
                  <a:pt x="1834" y="1899"/>
                </a:lnTo>
                <a:lnTo>
                  <a:pt x="1830" y="1920"/>
                </a:lnTo>
                <a:lnTo>
                  <a:pt x="1821" y="1961"/>
                </a:lnTo>
                <a:lnTo>
                  <a:pt x="1806" y="2000"/>
                </a:lnTo>
                <a:lnTo>
                  <a:pt x="1786" y="2036"/>
                </a:lnTo>
                <a:lnTo>
                  <a:pt x="1761" y="2070"/>
                </a:lnTo>
                <a:lnTo>
                  <a:pt x="1731" y="2100"/>
                </a:lnTo>
                <a:lnTo>
                  <a:pt x="1700" y="2127"/>
                </a:lnTo>
                <a:lnTo>
                  <a:pt x="1665" y="2152"/>
                </a:lnTo>
                <a:lnTo>
                  <a:pt x="1635" y="2168"/>
                </a:lnTo>
                <a:lnTo>
                  <a:pt x="1604" y="2178"/>
                </a:lnTo>
                <a:lnTo>
                  <a:pt x="1571" y="2183"/>
                </a:lnTo>
                <a:lnTo>
                  <a:pt x="1537" y="2186"/>
                </a:lnTo>
                <a:lnTo>
                  <a:pt x="1502" y="2186"/>
                </a:lnTo>
                <a:lnTo>
                  <a:pt x="338" y="2186"/>
                </a:lnTo>
                <a:lnTo>
                  <a:pt x="282" y="2183"/>
                </a:lnTo>
                <a:lnTo>
                  <a:pt x="231" y="2176"/>
                </a:lnTo>
                <a:lnTo>
                  <a:pt x="185" y="2163"/>
                </a:lnTo>
                <a:lnTo>
                  <a:pt x="177" y="2157"/>
                </a:lnTo>
                <a:lnTo>
                  <a:pt x="171" y="2152"/>
                </a:lnTo>
                <a:lnTo>
                  <a:pt x="136" y="2127"/>
                </a:lnTo>
                <a:lnTo>
                  <a:pt x="105" y="2100"/>
                </a:lnTo>
                <a:lnTo>
                  <a:pt x="75" y="2070"/>
                </a:lnTo>
                <a:lnTo>
                  <a:pt x="50" y="2036"/>
                </a:lnTo>
                <a:lnTo>
                  <a:pt x="30" y="2000"/>
                </a:lnTo>
                <a:lnTo>
                  <a:pt x="15" y="1961"/>
                </a:lnTo>
                <a:lnTo>
                  <a:pt x="6" y="1920"/>
                </a:lnTo>
                <a:lnTo>
                  <a:pt x="2" y="1899"/>
                </a:lnTo>
                <a:lnTo>
                  <a:pt x="0" y="1877"/>
                </a:lnTo>
                <a:lnTo>
                  <a:pt x="0" y="274"/>
                </a:lnTo>
                <a:lnTo>
                  <a:pt x="4" y="237"/>
                </a:lnTo>
                <a:lnTo>
                  <a:pt x="15" y="202"/>
                </a:lnTo>
                <a:lnTo>
                  <a:pt x="30" y="167"/>
                </a:lnTo>
                <a:lnTo>
                  <a:pt x="51" y="136"/>
                </a:lnTo>
                <a:lnTo>
                  <a:pt x="76" y="107"/>
                </a:lnTo>
                <a:lnTo>
                  <a:pt x="104" y="81"/>
                </a:lnTo>
                <a:lnTo>
                  <a:pt x="133" y="60"/>
                </a:lnTo>
                <a:lnTo>
                  <a:pt x="139" y="56"/>
                </a:lnTo>
                <a:lnTo>
                  <a:pt x="144" y="52"/>
                </a:lnTo>
                <a:lnTo>
                  <a:pt x="176" y="31"/>
                </a:lnTo>
                <a:lnTo>
                  <a:pt x="207" y="17"/>
                </a:lnTo>
                <a:lnTo>
                  <a:pt x="239" y="8"/>
                </a:lnTo>
                <a:lnTo>
                  <a:pt x="271" y="3"/>
                </a:lnTo>
                <a:lnTo>
                  <a:pt x="307" y="0"/>
                </a:lnTo>
                <a:lnTo>
                  <a:pt x="345" y="0"/>
                </a:lnTo>
                <a:close/>
              </a:path>
            </a:pathLst>
          </a:custGeom>
          <a:solidFill>
            <a:schemeClr val="bg1">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3" name="Freeform 13"/>
          <p:cNvSpPr>
            <a:spLocks/>
          </p:cNvSpPr>
          <p:nvPr userDrawn="1"/>
        </p:nvSpPr>
        <p:spPr bwMode="auto">
          <a:xfrm>
            <a:off x="2068165" y="2344960"/>
            <a:ext cx="2503965" cy="3013978"/>
          </a:xfrm>
          <a:custGeom>
            <a:avLst/>
            <a:gdLst>
              <a:gd name="T0" fmla="*/ 1449 w 1738"/>
              <a:gd name="T1" fmla="*/ 0 h 2092"/>
              <a:gd name="T2" fmla="*/ 1504 w 1738"/>
              <a:gd name="T3" fmla="*/ 1 h 2092"/>
              <a:gd name="T4" fmla="*/ 1548 w 1738"/>
              <a:gd name="T5" fmla="*/ 9 h 2092"/>
              <a:gd name="T6" fmla="*/ 1592 w 1738"/>
              <a:gd name="T7" fmla="*/ 29 h 2092"/>
              <a:gd name="T8" fmla="*/ 1619 w 1738"/>
              <a:gd name="T9" fmla="*/ 47 h 2092"/>
              <a:gd name="T10" fmla="*/ 1622 w 1738"/>
              <a:gd name="T11" fmla="*/ 48 h 2092"/>
              <a:gd name="T12" fmla="*/ 1656 w 1738"/>
              <a:gd name="T13" fmla="*/ 73 h 2092"/>
              <a:gd name="T14" fmla="*/ 1704 w 1738"/>
              <a:gd name="T15" fmla="*/ 128 h 2092"/>
              <a:gd name="T16" fmla="*/ 1734 w 1738"/>
              <a:gd name="T17" fmla="*/ 192 h 2092"/>
              <a:gd name="T18" fmla="*/ 1738 w 1738"/>
              <a:gd name="T19" fmla="*/ 1830 h 2092"/>
              <a:gd name="T20" fmla="*/ 1734 w 1738"/>
              <a:gd name="T21" fmla="*/ 1864 h 2092"/>
              <a:gd name="T22" fmla="*/ 1726 w 1738"/>
              <a:gd name="T23" fmla="*/ 1902 h 2092"/>
              <a:gd name="T24" fmla="*/ 1694 w 1738"/>
              <a:gd name="T25" fmla="*/ 1966 h 2092"/>
              <a:gd name="T26" fmla="*/ 1647 w 1738"/>
              <a:gd name="T27" fmla="*/ 2020 h 2092"/>
              <a:gd name="T28" fmla="*/ 1590 w 1738"/>
              <a:gd name="T29" fmla="*/ 2064 h 2092"/>
              <a:gd name="T30" fmla="*/ 1538 w 1738"/>
              <a:gd name="T31" fmla="*/ 2085 h 2092"/>
              <a:gd name="T32" fmla="*/ 1482 w 1738"/>
              <a:gd name="T33" fmla="*/ 2091 h 2092"/>
              <a:gd name="T34" fmla="*/ 289 w 1738"/>
              <a:gd name="T35" fmla="*/ 2092 h 2092"/>
              <a:gd name="T36" fmla="*/ 201 w 1738"/>
              <a:gd name="T37" fmla="*/ 2083 h 2092"/>
              <a:gd name="T38" fmla="*/ 148 w 1738"/>
              <a:gd name="T39" fmla="*/ 2064 h 2092"/>
              <a:gd name="T40" fmla="*/ 91 w 1738"/>
              <a:gd name="T41" fmla="*/ 2020 h 2092"/>
              <a:gd name="T42" fmla="*/ 44 w 1738"/>
              <a:gd name="T43" fmla="*/ 1965 h 2092"/>
              <a:gd name="T44" fmla="*/ 12 w 1738"/>
              <a:gd name="T45" fmla="*/ 1901 h 2092"/>
              <a:gd name="T46" fmla="*/ 4 w 1738"/>
              <a:gd name="T47" fmla="*/ 1864 h 2092"/>
              <a:gd name="T48" fmla="*/ 0 w 1738"/>
              <a:gd name="T49" fmla="*/ 1830 h 2092"/>
              <a:gd name="T50" fmla="*/ 4 w 1738"/>
              <a:gd name="T51" fmla="*/ 192 h 2092"/>
              <a:gd name="T52" fmla="*/ 34 w 1738"/>
              <a:gd name="T53" fmla="*/ 128 h 2092"/>
              <a:gd name="T54" fmla="*/ 82 w 1738"/>
              <a:gd name="T55" fmla="*/ 73 h 2092"/>
              <a:gd name="T56" fmla="*/ 116 w 1738"/>
              <a:gd name="T57" fmla="*/ 48 h 2092"/>
              <a:gd name="T58" fmla="*/ 119 w 1738"/>
              <a:gd name="T59" fmla="*/ 47 h 2092"/>
              <a:gd name="T60" fmla="*/ 150 w 1738"/>
              <a:gd name="T61" fmla="*/ 26 h 2092"/>
              <a:gd name="T62" fmla="*/ 204 w 1738"/>
              <a:gd name="T63" fmla="*/ 7 h 2092"/>
              <a:gd name="T64" fmla="*/ 263 w 1738"/>
              <a:gd name="T65" fmla="*/ 1 h 20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38" h="2092">
                <a:moveTo>
                  <a:pt x="296" y="0"/>
                </a:moveTo>
                <a:lnTo>
                  <a:pt x="1449" y="0"/>
                </a:lnTo>
                <a:lnTo>
                  <a:pt x="1479" y="1"/>
                </a:lnTo>
                <a:lnTo>
                  <a:pt x="1504" y="1"/>
                </a:lnTo>
                <a:lnTo>
                  <a:pt x="1527" y="4"/>
                </a:lnTo>
                <a:lnTo>
                  <a:pt x="1548" y="9"/>
                </a:lnTo>
                <a:lnTo>
                  <a:pt x="1569" y="17"/>
                </a:lnTo>
                <a:lnTo>
                  <a:pt x="1592" y="29"/>
                </a:lnTo>
                <a:lnTo>
                  <a:pt x="1615" y="45"/>
                </a:lnTo>
                <a:lnTo>
                  <a:pt x="1619" y="47"/>
                </a:lnTo>
                <a:lnTo>
                  <a:pt x="1620" y="48"/>
                </a:lnTo>
                <a:lnTo>
                  <a:pt x="1622" y="48"/>
                </a:lnTo>
                <a:lnTo>
                  <a:pt x="1628" y="54"/>
                </a:lnTo>
                <a:lnTo>
                  <a:pt x="1656" y="73"/>
                </a:lnTo>
                <a:lnTo>
                  <a:pt x="1682" y="98"/>
                </a:lnTo>
                <a:lnTo>
                  <a:pt x="1704" y="128"/>
                </a:lnTo>
                <a:lnTo>
                  <a:pt x="1723" y="160"/>
                </a:lnTo>
                <a:lnTo>
                  <a:pt x="1734" y="192"/>
                </a:lnTo>
                <a:lnTo>
                  <a:pt x="1738" y="227"/>
                </a:lnTo>
                <a:lnTo>
                  <a:pt x="1738" y="1830"/>
                </a:lnTo>
                <a:lnTo>
                  <a:pt x="1734" y="1863"/>
                </a:lnTo>
                <a:lnTo>
                  <a:pt x="1734" y="1864"/>
                </a:lnTo>
                <a:lnTo>
                  <a:pt x="1734" y="1867"/>
                </a:lnTo>
                <a:lnTo>
                  <a:pt x="1726" y="1902"/>
                </a:lnTo>
                <a:lnTo>
                  <a:pt x="1712" y="1935"/>
                </a:lnTo>
                <a:lnTo>
                  <a:pt x="1694" y="1966"/>
                </a:lnTo>
                <a:lnTo>
                  <a:pt x="1671" y="1994"/>
                </a:lnTo>
                <a:lnTo>
                  <a:pt x="1647" y="2020"/>
                </a:lnTo>
                <a:lnTo>
                  <a:pt x="1619" y="2044"/>
                </a:lnTo>
                <a:lnTo>
                  <a:pt x="1590" y="2064"/>
                </a:lnTo>
                <a:lnTo>
                  <a:pt x="1565" y="2078"/>
                </a:lnTo>
                <a:lnTo>
                  <a:pt x="1538" y="2085"/>
                </a:lnTo>
                <a:lnTo>
                  <a:pt x="1510" y="2089"/>
                </a:lnTo>
                <a:lnTo>
                  <a:pt x="1482" y="2091"/>
                </a:lnTo>
                <a:lnTo>
                  <a:pt x="1453" y="2092"/>
                </a:lnTo>
                <a:lnTo>
                  <a:pt x="289" y="2092"/>
                </a:lnTo>
                <a:lnTo>
                  <a:pt x="245" y="2089"/>
                </a:lnTo>
                <a:lnTo>
                  <a:pt x="201" y="2083"/>
                </a:lnTo>
                <a:lnTo>
                  <a:pt x="158" y="2072"/>
                </a:lnTo>
                <a:lnTo>
                  <a:pt x="148" y="2064"/>
                </a:lnTo>
                <a:lnTo>
                  <a:pt x="119" y="2044"/>
                </a:lnTo>
                <a:lnTo>
                  <a:pt x="91" y="2020"/>
                </a:lnTo>
                <a:lnTo>
                  <a:pt x="67" y="1994"/>
                </a:lnTo>
                <a:lnTo>
                  <a:pt x="44" y="1965"/>
                </a:lnTo>
                <a:lnTo>
                  <a:pt x="26" y="1934"/>
                </a:lnTo>
                <a:lnTo>
                  <a:pt x="12" y="1901"/>
                </a:lnTo>
                <a:lnTo>
                  <a:pt x="4" y="1867"/>
                </a:lnTo>
                <a:lnTo>
                  <a:pt x="4" y="1864"/>
                </a:lnTo>
                <a:lnTo>
                  <a:pt x="4" y="1863"/>
                </a:lnTo>
                <a:lnTo>
                  <a:pt x="0" y="1830"/>
                </a:lnTo>
                <a:lnTo>
                  <a:pt x="0" y="227"/>
                </a:lnTo>
                <a:lnTo>
                  <a:pt x="4" y="192"/>
                </a:lnTo>
                <a:lnTo>
                  <a:pt x="15" y="160"/>
                </a:lnTo>
                <a:lnTo>
                  <a:pt x="34" y="128"/>
                </a:lnTo>
                <a:lnTo>
                  <a:pt x="56" y="98"/>
                </a:lnTo>
                <a:lnTo>
                  <a:pt x="82" y="73"/>
                </a:lnTo>
                <a:lnTo>
                  <a:pt x="110" y="54"/>
                </a:lnTo>
                <a:lnTo>
                  <a:pt x="116" y="48"/>
                </a:lnTo>
                <a:lnTo>
                  <a:pt x="118" y="48"/>
                </a:lnTo>
                <a:lnTo>
                  <a:pt x="119" y="47"/>
                </a:lnTo>
                <a:lnTo>
                  <a:pt x="123" y="45"/>
                </a:lnTo>
                <a:lnTo>
                  <a:pt x="150" y="26"/>
                </a:lnTo>
                <a:lnTo>
                  <a:pt x="178" y="14"/>
                </a:lnTo>
                <a:lnTo>
                  <a:pt x="204" y="7"/>
                </a:lnTo>
                <a:lnTo>
                  <a:pt x="233" y="3"/>
                </a:lnTo>
                <a:lnTo>
                  <a:pt x="263" y="1"/>
                </a:lnTo>
                <a:lnTo>
                  <a:pt x="29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5" name="Picture Placeholder 4"/>
          <p:cNvSpPr>
            <a:spLocks noGrp="1"/>
          </p:cNvSpPr>
          <p:nvPr>
            <p:ph type="pic" sz="quarter" idx="22"/>
          </p:nvPr>
        </p:nvSpPr>
        <p:spPr>
          <a:xfrm>
            <a:off x="2144522" y="2424200"/>
            <a:ext cx="2350008" cy="2852928"/>
          </a:xfrm>
          <a:prstGeom prst="roundRect">
            <a:avLst>
              <a:gd name="adj" fmla="val 12344"/>
            </a:avLst>
          </a:prstGeom>
          <a:solidFill>
            <a:schemeClr val="tx1"/>
          </a:solidFill>
        </p:spPr>
      </p:sp>
      <p:grpSp>
        <p:nvGrpSpPr>
          <p:cNvPr id="63" name="Group 62"/>
          <p:cNvGrpSpPr/>
          <p:nvPr userDrawn="1"/>
        </p:nvGrpSpPr>
        <p:grpSpPr>
          <a:xfrm>
            <a:off x="0" y="6766560"/>
            <a:ext cx="12192000" cy="91440"/>
            <a:chOff x="0" y="4480421"/>
            <a:chExt cx="12192000" cy="91440"/>
          </a:xfrm>
        </p:grpSpPr>
        <p:sp>
          <p:nvSpPr>
            <p:cNvPr id="64" name="Rectangle 63"/>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14895216"/>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iPad white">
    <p:bg>
      <p:bgPr>
        <a:solidFill>
          <a:schemeClr val="bg2"/>
        </a:solidFill>
        <a:effectLst/>
      </p:bgPr>
    </p:bg>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47" name="Text Placeholder 2"/>
          <p:cNvSpPr>
            <a:spLocks noGrp="1"/>
          </p:cNvSpPr>
          <p:nvPr>
            <p:ph type="body" idx="19"/>
          </p:nvPr>
        </p:nvSpPr>
        <p:spPr>
          <a:xfrm>
            <a:off x="6565901" y="2640853"/>
            <a:ext cx="5143500" cy="3429324"/>
          </a:xfrm>
        </p:spPr>
        <p:txBody>
          <a:bodyPr>
            <a:normAutofit/>
          </a:bodyPr>
          <a:lstStyle>
            <a:lvl1pPr marL="285750" indent="-285750" algn="just">
              <a:buFont typeface="Arial" panose="020B0604020202020204" pitchFamily="34" charset="0"/>
              <a:buChar char="•"/>
              <a:defRPr sz="18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8" name="Text Placeholder 12"/>
          <p:cNvSpPr>
            <a:spLocks noGrp="1"/>
          </p:cNvSpPr>
          <p:nvPr>
            <p:ph type="body" sz="quarter" idx="21" hasCustomPrompt="1"/>
          </p:nvPr>
        </p:nvSpPr>
        <p:spPr>
          <a:xfrm>
            <a:off x="6565901" y="1701835"/>
            <a:ext cx="5143500" cy="666924"/>
          </a:xfrm>
          <a:solidFill>
            <a:schemeClr val="bg2">
              <a:lumMod val="40000"/>
              <a:lumOff val="60000"/>
            </a:schemeClr>
          </a:solidFill>
          <a:ln>
            <a:noFill/>
          </a:ln>
        </p:spPr>
        <p:txBody>
          <a:bodyPr vert="horz" wrap="square" lIns="91440" tIns="45720" rIns="91440" bIns="45720" rtlCol="0" anchor="ctr">
            <a:noAutofit/>
          </a:bodyPr>
          <a:lstStyle>
            <a:lvl1pPr marL="228600" indent="-228600" algn="ctr">
              <a:buNone/>
              <a:defRPr lang="en-US" sz="2400" b="1" cap="all" baseline="0">
                <a:solidFill>
                  <a:schemeClr val="tx2"/>
                </a:solidFill>
              </a:defRPr>
            </a:lvl1pPr>
          </a:lstStyle>
          <a:p>
            <a:pPr marL="0" lvl="0" indent="0"/>
            <a:r>
              <a:rPr lang="en-US" smtClean="0"/>
              <a:t>Insert some title here</a:t>
            </a:r>
            <a:endParaRPr lang="en-US"/>
          </a:p>
        </p:txBody>
      </p:sp>
      <p:grpSp>
        <p:nvGrpSpPr>
          <p:cNvPr id="17" name="Group 16"/>
          <p:cNvGrpSpPr/>
          <p:nvPr userDrawn="1"/>
        </p:nvGrpSpPr>
        <p:grpSpPr>
          <a:xfrm>
            <a:off x="1743159" y="1778377"/>
            <a:ext cx="3136689" cy="4080933"/>
            <a:chOff x="14427200" y="12090400"/>
            <a:chExt cx="15590475" cy="20283713"/>
          </a:xfrm>
        </p:grpSpPr>
        <p:sp>
          <p:nvSpPr>
            <p:cNvPr id="24" name="Shape 6"/>
            <p:cNvSpPr/>
            <p:nvPr/>
          </p:nvSpPr>
          <p:spPr>
            <a:xfrm>
              <a:off x="14427200" y="12090400"/>
              <a:ext cx="15590475" cy="20283713"/>
            </a:xfrm>
            <a:custGeom>
              <a:avLst/>
              <a:gdLst/>
              <a:ahLst/>
              <a:cxnLst>
                <a:cxn ang="0">
                  <a:pos x="wd2" y="hd2"/>
                </a:cxn>
                <a:cxn ang="5400000">
                  <a:pos x="wd2" y="hd2"/>
                </a:cxn>
                <a:cxn ang="10800000">
                  <a:pos x="wd2" y="hd2"/>
                </a:cxn>
                <a:cxn ang="16200000">
                  <a:pos x="wd2" y="hd2"/>
                </a:cxn>
              </a:cxnLst>
              <a:rect l="0" t="0" r="r" b="b"/>
              <a:pathLst>
                <a:path w="21600" h="21600" extrusionOk="0">
                  <a:moveTo>
                    <a:pt x="19337" y="19571"/>
                  </a:moveTo>
                  <a:lnTo>
                    <a:pt x="2263" y="19571"/>
                  </a:lnTo>
                  <a:lnTo>
                    <a:pt x="2263" y="2006"/>
                  </a:lnTo>
                  <a:lnTo>
                    <a:pt x="19337" y="2006"/>
                  </a:lnTo>
                  <a:cubicBezTo>
                    <a:pt x="19337" y="2006"/>
                    <a:pt x="19337" y="19571"/>
                    <a:pt x="19337" y="19571"/>
                  </a:cubicBezTo>
                  <a:close/>
                  <a:moveTo>
                    <a:pt x="20539" y="0"/>
                  </a:moveTo>
                  <a:lnTo>
                    <a:pt x="1061" y="0"/>
                  </a:lnTo>
                  <a:cubicBezTo>
                    <a:pt x="476" y="0"/>
                    <a:pt x="0" y="366"/>
                    <a:pt x="0" y="815"/>
                  </a:cubicBezTo>
                  <a:lnTo>
                    <a:pt x="0" y="20785"/>
                  </a:lnTo>
                  <a:cubicBezTo>
                    <a:pt x="0" y="21234"/>
                    <a:pt x="476" y="21600"/>
                    <a:pt x="1061" y="21600"/>
                  </a:cubicBezTo>
                  <a:lnTo>
                    <a:pt x="20539" y="21600"/>
                  </a:lnTo>
                  <a:cubicBezTo>
                    <a:pt x="21124" y="21600"/>
                    <a:pt x="21600" y="21234"/>
                    <a:pt x="21600" y="20785"/>
                  </a:cubicBezTo>
                  <a:lnTo>
                    <a:pt x="21600" y="815"/>
                  </a:lnTo>
                  <a:cubicBezTo>
                    <a:pt x="21600" y="366"/>
                    <a:pt x="21124" y="0"/>
                    <a:pt x="20539" y="0"/>
                  </a:cubicBezTo>
                  <a:close/>
                </a:path>
              </a:pathLst>
            </a:custGeom>
            <a:solidFill>
              <a:srgbClr val="E4E4E4"/>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5" name="Shape 7"/>
            <p:cNvSpPr/>
            <p:nvPr/>
          </p:nvSpPr>
          <p:spPr>
            <a:xfrm>
              <a:off x="14478000" y="12141200"/>
              <a:ext cx="15480431" cy="20173667"/>
            </a:xfrm>
            <a:custGeom>
              <a:avLst/>
              <a:gdLst/>
              <a:ahLst/>
              <a:cxnLst>
                <a:cxn ang="0">
                  <a:pos x="wd2" y="hd2"/>
                </a:cxn>
                <a:cxn ang="5400000">
                  <a:pos x="wd2" y="hd2"/>
                </a:cxn>
                <a:cxn ang="10800000">
                  <a:pos x="wd2" y="hd2"/>
                </a:cxn>
                <a:cxn ang="16200000">
                  <a:pos x="wd2" y="hd2"/>
                </a:cxn>
              </a:cxnLst>
              <a:rect l="0" t="0" r="r" b="b"/>
              <a:pathLst>
                <a:path w="21600" h="21600" extrusionOk="0">
                  <a:moveTo>
                    <a:pt x="2126" y="19678"/>
                  </a:moveTo>
                  <a:lnTo>
                    <a:pt x="19474" y="19678"/>
                  </a:lnTo>
                  <a:lnTo>
                    <a:pt x="19474" y="1900"/>
                  </a:lnTo>
                  <a:lnTo>
                    <a:pt x="2126" y="1900"/>
                  </a:lnTo>
                  <a:cubicBezTo>
                    <a:pt x="2126" y="1900"/>
                    <a:pt x="2126" y="19678"/>
                    <a:pt x="2126" y="19678"/>
                  </a:cubicBezTo>
                  <a:close/>
                  <a:moveTo>
                    <a:pt x="991" y="21600"/>
                  </a:moveTo>
                  <a:cubicBezTo>
                    <a:pt x="445" y="21600"/>
                    <a:pt x="0" y="21259"/>
                    <a:pt x="0" y="20839"/>
                  </a:cubicBezTo>
                  <a:lnTo>
                    <a:pt x="0" y="761"/>
                  </a:lnTo>
                  <a:cubicBezTo>
                    <a:pt x="0" y="341"/>
                    <a:pt x="445" y="0"/>
                    <a:pt x="991" y="0"/>
                  </a:cubicBezTo>
                  <a:lnTo>
                    <a:pt x="20609" y="0"/>
                  </a:lnTo>
                  <a:cubicBezTo>
                    <a:pt x="21155" y="0"/>
                    <a:pt x="21600" y="341"/>
                    <a:pt x="21600" y="761"/>
                  </a:cubicBezTo>
                  <a:lnTo>
                    <a:pt x="21600" y="20839"/>
                  </a:lnTo>
                  <a:cubicBezTo>
                    <a:pt x="21600" y="21259"/>
                    <a:pt x="21155" y="21600"/>
                    <a:pt x="20609" y="21600"/>
                  </a:cubicBezTo>
                  <a:cubicBezTo>
                    <a:pt x="20609" y="21600"/>
                    <a:pt x="991" y="21600"/>
                    <a:pt x="991" y="21600"/>
                  </a:cubicBezTo>
                  <a:close/>
                </a:path>
              </a:pathLst>
            </a:custGeom>
            <a:solidFill>
              <a:srgbClr val="FDFDFF"/>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6" name="Shape 8"/>
            <p:cNvSpPr/>
            <p:nvPr/>
          </p:nvSpPr>
          <p:spPr>
            <a:xfrm>
              <a:off x="14528800" y="12192000"/>
              <a:ext cx="15384020" cy="20077254"/>
            </a:xfrm>
            <a:custGeom>
              <a:avLst/>
              <a:gdLst/>
              <a:ahLst/>
              <a:cxnLst>
                <a:cxn ang="0">
                  <a:pos x="wd2" y="hd2"/>
                </a:cxn>
                <a:cxn ang="5400000">
                  <a:pos x="wd2" y="hd2"/>
                </a:cxn>
                <a:cxn ang="10800000">
                  <a:pos x="wd2" y="hd2"/>
                </a:cxn>
                <a:cxn ang="16200000">
                  <a:pos x="wd2" y="hd2"/>
                </a:cxn>
              </a:cxnLst>
              <a:rect l="0" t="0" r="r" b="b"/>
              <a:pathLst>
                <a:path w="21600" h="21600" extrusionOk="0">
                  <a:moveTo>
                    <a:pt x="19451" y="19661"/>
                  </a:moveTo>
                  <a:lnTo>
                    <a:pt x="2149" y="19661"/>
                  </a:lnTo>
                  <a:lnTo>
                    <a:pt x="2149" y="1916"/>
                  </a:lnTo>
                  <a:lnTo>
                    <a:pt x="19451" y="1916"/>
                  </a:lnTo>
                  <a:cubicBezTo>
                    <a:pt x="19451" y="1916"/>
                    <a:pt x="19451" y="19661"/>
                    <a:pt x="19451" y="19661"/>
                  </a:cubicBezTo>
                  <a:close/>
                  <a:moveTo>
                    <a:pt x="20670" y="0"/>
                  </a:moveTo>
                  <a:lnTo>
                    <a:pt x="930" y="0"/>
                  </a:lnTo>
                  <a:cubicBezTo>
                    <a:pt x="419" y="0"/>
                    <a:pt x="0" y="321"/>
                    <a:pt x="0" y="712"/>
                  </a:cubicBezTo>
                  <a:lnTo>
                    <a:pt x="0" y="20888"/>
                  </a:lnTo>
                  <a:cubicBezTo>
                    <a:pt x="0" y="21279"/>
                    <a:pt x="419" y="21600"/>
                    <a:pt x="930" y="21600"/>
                  </a:cubicBezTo>
                  <a:lnTo>
                    <a:pt x="20670" y="21600"/>
                  </a:lnTo>
                  <a:cubicBezTo>
                    <a:pt x="21182" y="21600"/>
                    <a:pt x="21600" y="21279"/>
                    <a:pt x="21600" y="20888"/>
                  </a:cubicBezTo>
                  <a:lnTo>
                    <a:pt x="21600" y="712"/>
                  </a:lnTo>
                  <a:cubicBezTo>
                    <a:pt x="21600" y="321"/>
                    <a:pt x="21182" y="0"/>
                    <a:pt x="20670" y="0"/>
                  </a:cubicBezTo>
                  <a:close/>
                </a:path>
              </a:pathLst>
            </a:custGeom>
            <a:gradFill>
              <a:gsLst>
                <a:gs pos="85000">
                  <a:srgbClr val="FEFEFE"/>
                </a:gs>
                <a:gs pos="0">
                  <a:schemeClr val="bg2">
                    <a:lumMod val="40000"/>
                    <a:lumOff val="60000"/>
                  </a:schemeClr>
                </a:gs>
                <a:gs pos="38000">
                  <a:srgbClr val="F0F2F5"/>
                </a:gs>
              </a:gsLst>
              <a:lin ang="18000000" scaled="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7" name="Shape 9"/>
            <p:cNvSpPr/>
            <p:nvPr/>
          </p:nvSpPr>
          <p:spPr>
            <a:xfrm>
              <a:off x="14516100" y="12179300"/>
              <a:ext cx="15411091" cy="20104336"/>
            </a:xfrm>
            <a:custGeom>
              <a:avLst/>
              <a:gdLst/>
              <a:ahLst/>
              <a:cxnLst>
                <a:cxn ang="0">
                  <a:pos x="wd2" y="hd2"/>
                </a:cxn>
                <a:cxn ang="5400000">
                  <a:pos x="wd2" y="hd2"/>
                </a:cxn>
                <a:cxn ang="10800000">
                  <a:pos x="wd2" y="hd2"/>
                </a:cxn>
                <a:cxn ang="16200000">
                  <a:pos x="wd2" y="hd2"/>
                </a:cxn>
              </a:cxnLst>
              <a:rect l="0" t="0" r="r" b="b"/>
              <a:pathLst>
                <a:path w="21600" h="21600" extrusionOk="0">
                  <a:moveTo>
                    <a:pt x="947" y="29"/>
                  </a:moveTo>
                  <a:cubicBezTo>
                    <a:pt x="446" y="29"/>
                    <a:pt x="38" y="342"/>
                    <a:pt x="38" y="726"/>
                  </a:cubicBezTo>
                  <a:lnTo>
                    <a:pt x="38" y="20874"/>
                  </a:lnTo>
                  <a:cubicBezTo>
                    <a:pt x="38" y="21258"/>
                    <a:pt x="446" y="21571"/>
                    <a:pt x="947" y="21571"/>
                  </a:cubicBezTo>
                  <a:lnTo>
                    <a:pt x="20653" y="21571"/>
                  </a:lnTo>
                  <a:cubicBezTo>
                    <a:pt x="21154" y="21571"/>
                    <a:pt x="21562" y="21258"/>
                    <a:pt x="21562" y="20874"/>
                  </a:cubicBezTo>
                  <a:lnTo>
                    <a:pt x="21562" y="726"/>
                  </a:lnTo>
                  <a:cubicBezTo>
                    <a:pt x="21562" y="342"/>
                    <a:pt x="21154" y="29"/>
                    <a:pt x="20653" y="29"/>
                  </a:cubicBezTo>
                  <a:cubicBezTo>
                    <a:pt x="20653" y="29"/>
                    <a:pt x="947" y="29"/>
                    <a:pt x="947" y="29"/>
                  </a:cubicBezTo>
                  <a:close/>
                  <a:moveTo>
                    <a:pt x="20653" y="21600"/>
                  </a:moveTo>
                  <a:lnTo>
                    <a:pt x="947" y="21600"/>
                  </a:lnTo>
                  <a:cubicBezTo>
                    <a:pt x="425" y="21600"/>
                    <a:pt x="0" y="21274"/>
                    <a:pt x="0" y="20874"/>
                  </a:cubicBezTo>
                  <a:lnTo>
                    <a:pt x="0" y="726"/>
                  </a:lnTo>
                  <a:cubicBezTo>
                    <a:pt x="0" y="326"/>
                    <a:pt x="425" y="0"/>
                    <a:pt x="947" y="0"/>
                  </a:cubicBezTo>
                  <a:lnTo>
                    <a:pt x="20653" y="0"/>
                  </a:lnTo>
                  <a:cubicBezTo>
                    <a:pt x="21175" y="0"/>
                    <a:pt x="21600" y="326"/>
                    <a:pt x="21600" y="726"/>
                  </a:cubicBezTo>
                  <a:lnTo>
                    <a:pt x="21600" y="20874"/>
                  </a:lnTo>
                  <a:cubicBezTo>
                    <a:pt x="21600" y="21274"/>
                    <a:pt x="21175" y="21600"/>
                    <a:pt x="20653" y="21600"/>
                  </a:cubicBezTo>
                  <a:close/>
                </a:path>
              </a:pathLst>
            </a:custGeom>
            <a:solidFill>
              <a:srgbClr val="B5B5B5"/>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8" name="Shape 10"/>
            <p:cNvSpPr/>
            <p:nvPr/>
          </p:nvSpPr>
          <p:spPr>
            <a:xfrm>
              <a:off x="17602200" y="12090400"/>
              <a:ext cx="9555755" cy="8971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0"/>
                  </a:lnTo>
                  <a:cubicBezTo>
                    <a:pt x="21600" y="0"/>
                    <a:pt x="21600" y="21600"/>
                    <a:pt x="21600" y="21600"/>
                  </a:cubicBezTo>
                  <a:close/>
                </a:path>
              </a:pathLst>
            </a:custGeom>
            <a:solidFill>
              <a:srgbClr val="9B9B9B"/>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9" name="Shape 11"/>
            <p:cNvSpPr/>
            <p:nvPr/>
          </p:nvSpPr>
          <p:spPr>
            <a:xfrm>
              <a:off x="16065500" y="13970000"/>
              <a:ext cx="12323458" cy="40372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cubicBezTo>
                    <a:pt x="0" y="0"/>
                    <a:pt x="0" y="21600"/>
                    <a:pt x="0" y="21600"/>
                  </a:cubicBezTo>
                  <a:close/>
                </a:path>
              </a:pathLst>
            </a:custGeom>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1" name="Freeform 30"/>
            <p:cNvSpPr/>
            <p:nvPr/>
          </p:nvSpPr>
          <p:spPr>
            <a:xfrm>
              <a:off x="16254428" y="14061787"/>
              <a:ext cx="11950874" cy="215371"/>
            </a:xfrm>
            <a:custGeom>
              <a:avLst/>
              <a:gdLst>
                <a:gd name="connsiteX0" fmla="*/ 0 w 11950874"/>
                <a:gd name="connsiteY0" fmla="*/ 122970 h 215371"/>
                <a:gd name="connsiteX1" fmla="*/ 42687 w 11950874"/>
                <a:gd name="connsiteY1" fmla="*/ 122970 h 215371"/>
                <a:gd name="connsiteX2" fmla="*/ 42687 w 11950874"/>
                <a:gd name="connsiteY2" fmla="*/ 215370 h 215371"/>
                <a:gd name="connsiteX3" fmla="*/ 0 w 11950874"/>
                <a:gd name="connsiteY3" fmla="*/ 215370 h 215371"/>
                <a:gd name="connsiteX4" fmla="*/ 11901472 w 11950874"/>
                <a:gd name="connsiteY4" fmla="*/ 98713 h 215371"/>
                <a:gd name="connsiteX5" fmla="*/ 11901472 w 11950874"/>
                <a:gd name="connsiteY5" fmla="*/ 144861 h 215371"/>
                <a:gd name="connsiteX6" fmla="*/ 11924532 w 11950874"/>
                <a:gd name="connsiteY6" fmla="*/ 144861 h 215371"/>
                <a:gd name="connsiteX7" fmla="*/ 11924532 w 11950874"/>
                <a:gd name="connsiteY7" fmla="*/ 98713 h 215371"/>
                <a:gd name="connsiteX8" fmla="*/ 167288 w 11950874"/>
                <a:gd name="connsiteY8" fmla="*/ 75541 h 215371"/>
                <a:gd name="connsiteX9" fmla="*/ 212884 w 11950874"/>
                <a:gd name="connsiteY9" fmla="*/ 75541 h 215371"/>
                <a:gd name="connsiteX10" fmla="*/ 212884 w 11950874"/>
                <a:gd name="connsiteY10" fmla="*/ 215370 h 215371"/>
                <a:gd name="connsiteX11" fmla="*/ 167288 w 11950874"/>
                <a:gd name="connsiteY11" fmla="*/ 215370 h 215371"/>
                <a:gd name="connsiteX12" fmla="*/ 85099 w 11950874"/>
                <a:gd name="connsiteY12" fmla="*/ 75541 h 215371"/>
                <a:gd name="connsiteX13" fmla="*/ 124876 w 11950874"/>
                <a:gd name="connsiteY13" fmla="*/ 75541 h 215371"/>
                <a:gd name="connsiteX14" fmla="*/ 124876 w 11950874"/>
                <a:gd name="connsiteY14" fmla="*/ 215371 h 215371"/>
                <a:gd name="connsiteX15" fmla="*/ 85099 w 11950874"/>
                <a:gd name="connsiteY15" fmla="*/ 215371 h 215371"/>
                <a:gd name="connsiteX16" fmla="*/ 11582912 w 11950874"/>
                <a:gd name="connsiteY16" fmla="*/ 47913 h 215371"/>
                <a:gd name="connsiteX17" fmla="*/ 11571272 w 11950874"/>
                <a:gd name="connsiteY17" fmla="*/ 59456 h 215371"/>
                <a:gd name="connsiteX18" fmla="*/ 11571272 w 11950874"/>
                <a:gd name="connsiteY18" fmla="*/ 174845 h 215371"/>
                <a:gd name="connsiteX19" fmla="*/ 11582912 w 11950874"/>
                <a:gd name="connsiteY19" fmla="*/ 186356 h 215371"/>
                <a:gd name="connsiteX20" fmla="*/ 11859876 w 11950874"/>
                <a:gd name="connsiteY20" fmla="*/ 186356 h 215371"/>
                <a:gd name="connsiteX21" fmla="*/ 11871308 w 11950874"/>
                <a:gd name="connsiteY21" fmla="*/ 174845 h 215371"/>
                <a:gd name="connsiteX22" fmla="*/ 11871308 w 11950874"/>
                <a:gd name="connsiteY22" fmla="*/ 59456 h 215371"/>
                <a:gd name="connsiteX23" fmla="*/ 11859876 w 11950874"/>
                <a:gd name="connsiteY23" fmla="*/ 47913 h 215371"/>
                <a:gd name="connsiteX24" fmla="*/ 255296 w 11950874"/>
                <a:gd name="connsiteY24" fmla="*/ 41048 h 215371"/>
                <a:gd name="connsiteX25" fmla="*/ 295073 w 11950874"/>
                <a:gd name="connsiteY25" fmla="*/ 41048 h 215371"/>
                <a:gd name="connsiteX26" fmla="*/ 295073 w 11950874"/>
                <a:gd name="connsiteY26" fmla="*/ 215371 h 215371"/>
                <a:gd name="connsiteX27" fmla="*/ 255296 w 11950874"/>
                <a:gd name="connsiteY27" fmla="*/ 215371 h 215371"/>
                <a:gd name="connsiteX28" fmla="*/ 11593170 w 11950874"/>
                <a:gd name="connsiteY28" fmla="*/ 22513 h 215371"/>
                <a:gd name="connsiteX29" fmla="*/ 11870162 w 11950874"/>
                <a:gd name="connsiteY29" fmla="*/ 22513 h 215371"/>
                <a:gd name="connsiteX30" fmla="*/ 11904760 w 11950874"/>
                <a:gd name="connsiteY30" fmla="*/ 57146 h 215371"/>
                <a:gd name="connsiteX31" fmla="*/ 11904760 w 11950874"/>
                <a:gd name="connsiteY31" fmla="*/ 68634 h 215371"/>
                <a:gd name="connsiteX32" fmla="*/ 11950874 w 11950874"/>
                <a:gd name="connsiteY32" fmla="*/ 68634 h 215371"/>
                <a:gd name="connsiteX33" fmla="*/ 11950874 w 11950874"/>
                <a:gd name="connsiteY33" fmla="*/ 160952 h 215371"/>
                <a:gd name="connsiteX34" fmla="*/ 11904760 w 11950874"/>
                <a:gd name="connsiteY34" fmla="*/ 160952 h 215371"/>
                <a:gd name="connsiteX35" fmla="*/ 11904760 w 11950874"/>
                <a:gd name="connsiteY35" fmla="*/ 172534 h 215371"/>
                <a:gd name="connsiteX36" fmla="*/ 11870162 w 11950874"/>
                <a:gd name="connsiteY36" fmla="*/ 207133 h 215371"/>
                <a:gd name="connsiteX37" fmla="*/ 11593170 w 11950874"/>
                <a:gd name="connsiteY37" fmla="*/ 207133 h 215371"/>
                <a:gd name="connsiteX38" fmla="*/ 11558572 w 11950874"/>
                <a:gd name="connsiteY38" fmla="*/ 172534 h 215371"/>
                <a:gd name="connsiteX39" fmla="*/ 11558572 w 11950874"/>
                <a:gd name="connsiteY39" fmla="*/ 57146 h 215371"/>
                <a:gd name="connsiteX40" fmla="*/ 11593170 w 11950874"/>
                <a:gd name="connsiteY40" fmla="*/ 22513 h 215371"/>
                <a:gd name="connsiteX41" fmla="*/ 337485 w 11950874"/>
                <a:gd name="connsiteY41" fmla="*/ 0 h 215371"/>
                <a:gd name="connsiteX42" fmla="*/ 383307 w 11950874"/>
                <a:gd name="connsiteY42" fmla="*/ 0 h 215371"/>
                <a:gd name="connsiteX43" fmla="*/ 383307 w 11950874"/>
                <a:gd name="connsiteY43" fmla="*/ 215371 h 215371"/>
                <a:gd name="connsiteX44" fmla="*/ 337485 w 11950874"/>
                <a:gd name="connsiteY44" fmla="*/ 215371 h 215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1950874" h="215371">
                  <a:moveTo>
                    <a:pt x="0" y="122970"/>
                  </a:moveTo>
                  <a:lnTo>
                    <a:pt x="42687" y="122970"/>
                  </a:lnTo>
                  <a:lnTo>
                    <a:pt x="42687" y="215370"/>
                  </a:lnTo>
                  <a:lnTo>
                    <a:pt x="0" y="215370"/>
                  </a:lnTo>
                  <a:close/>
                  <a:moveTo>
                    <a:pt x="11901472" y="98713"/>
                  </a:moveTo>
                  <a:lnTo>
                    <a:pt x="11901472" y="144861"/>
                  </a:lnTo>
                  <a:lnTo>
                    <a:pt x="11924532" y="144861"/>
                  </a:lnTo>
                  <a:cubicBezTo>
                    <a:pt x="11924532" y="144861"/>
                    <a:pt x="11924532" y="98713"/>
                    <a:pt x="11924532" y="98713"/>
                  </a:cubicBezTo>
                  <a:close/>
                  <a:moveTo>
                    <a:pt x="167288" y="75541"/>
                  </a:moveTo>
                  <a:lnTo>
                    <a:pt x="212884" y="75541"/>
                  </a:lnTo>
                  <a:lnTo>
                    <a:pt x="212884" y="215370"/>
                  </a:lnTo>
                  <a:lnTo>
                    <a:pt x="167288" y="215370"/>
                  </a:lnTo>
                  <a:close/>
                  <a:moveTo>
                    <a:pt x="85099" y="75541"/>
                  </a:moveTo>
                  <a:lnTo>
                    <a:pt x="124876" y="75541"/>
                  </a:lnTo>
                  <a:lnTo>
                    <a:pt x="124876" y="215371"/>
                  </a:lnTo>
                  <a:lnTo>
                    <a:pt x="85099" y="215371"/>
                  </a:lnTo>
                  <a:close/>
                  <a:moveTo>
                    <a:pt x="11582912" y="47913"/>
                  </a:moveTo>
                  <a:cubicBezTo>
                    <a:pt x="11576550" y="47913"/>
                    <a:pt x="11571272" y="53041"/>
                    <a:pt x="11571272" y="59456"/>
                  </a:cubicBezTo>
                  <a:lnTo>
                    <a:pt x="11571272" y="174845"/>
                  </a:lnTo>
                  <a:cubicBezTo>
                    <a:pt x="11571272" y="181196"/>
                    <a:pt x="11576550" y="186356"/>
                    <a:pt x="11582912" y="186356"/>
                  </a:cubicBezTo>
                  <a:lnTo>
                    <a:pt x="11859876" y="186356"/>
                  </a:lnTo>
                  <a:cubicBezTo>
                    <a:pt x="11866236" y="186356"/>
                    <a:pt x="11871308" y="181196"/>
                    <a:pt x="11871308" y="174845"/>
                  </a:cubicBezTo>
                  <a:cubicBezTo>
                    <a:pt x="11871308" y="174845"/>
                    <a:pt x="11871308" y="59456"/>
                    <a:pt x="11871308" y="59456"/>
                  </a:cubicBezTo>
                  <a:cubicBezTo>
                    <a:pt x="11871308" y="53041"/>
                    <a:pt x="11866236" y="47913"/>
                    <a:pt x="11859876" y="47913"/>
                  </a:cubicBezTo>
                  <a:close/>
                  <a:moveTo>
                    <a:pt x="255296" y="41048"/>
                  </a:moveTo>
                  <a:lnTo>
                    <a:pt x="295073" y="41048"/>
                  </a:lnTo>
                  <a:lnTo>
                    <a:pt x="295073" y="215371"/>
                  </a:lnTo>
                  <a:lnTo>
                    <a:pt x="255296" y="215371"/>
                  </a:lnTo>
                  <a:close/>
                  <a:moveTo>
                    <a:pt x="11593170" y="22513"/>
                  </a:moveTo>
                  <a:lnTo>
                    <a:pt x="11870162" y="22513"/>
                  </a:lnTo>
                  <a:cubicBezTo>
                    <a:pt x="11889178" y="22513"/>
                    <a:pt x="11904760" y="38052"/>
                    <a:pt x="11904760" y="57146"/>
                  </a:cubicBezTo>
                  <a:lnTo>
                    <a:pt x="11904760" y="68634"/>
                  </a:lnTo>
                  <a:cubicBezTo>
                    <a:pt x="11904760" y="68634"/>
                    <a:pt x="11950874" y="68634"/>
                    <a:pt x="11950874" y="68634"/>
                  </a:cubicBezTo>
                  <a:lnTo>
                    <a:pt x="11950874" y="160952"/>
                  </a:lnTo>
                  <a:lnTo>
                    <a:pt x="11904760" y="160952"/>
                  </a:lnTo>
                  <a:lnTo>
                    <a:pt x="11904760" y="172534"/>
                  </a:lnTo>
                  <a:cubicBezTo>
                    <a:pt x="11904760" y="191594"/>
                    <a:pt x="11889178" y="207133"/>
                    <a:pt x="11870162" y="207133"/>
                  </a:cubicBezTo>
                  <a:lnTo>
                    <a:pt x="11593170" y="207133"/>
                  </a:lnTo>
                  <a:cubicBezTo>
                    <a:pt x="11574028" y="207133"/>
                    <a:pt x="11558572" y="191594"/>
                    <a:pt x="11558572" y="172534"/>
                  </a:cubicBezTo>
                  <a:lnTo>
                    <a:pt x="11558572" y="57146"/>
                  </a:lnTo>
                  <a:cubicBezTo>
                    <a:pt x="11558572" y="38052"/>
                    <a:pt x="11574028" y="22513"/>
                    <a:pt x="11593170" y="22513"/>
                  </a:cubicBezTo>
                  <a:close/>
                  <a:moveTo>
                    <a:pt x="337485" y="0"/>
                  </a:moveTo>
                  <a:lnTo>
                    <a:pt x="383307" y="0"/>
                  </a:lnTo>
                  <a:lnTo>
                    <a:pt x="383307" y="215371"/>
                  </a:lnTo>
                  <a:lnTo>
                    <a:pt x="337485" y="215371"/>
                  </a:lnTo>
                  <a:close/>
                </a:path>
              </a:pathLst>
            </a:custGeom>
            <a:solidFill>
              <a:srgbClr val="E9E9E9"/>
            </a:solidFill>
            <a:ln w="12700">
              <a:miter lim="400000"/>
            </a:ln>
          </p:spPr>
          <p:txBody>
            <a:bodyPr wrap="square" lIns="0" tIns="0" rIns="0" bIns="0" anchor="ctr">
              <a:noAutofit/>
            </a:bodyPr>
            <a:lstStyle/>
            <a:p>
              <a:pPr lvl="0">
                <a:defRPr sz="3000">
                  <a:solidFill>
                    <a:srgbClr val="FFFFFF"/>
                  </a:solidFill>
                  <a:effectLst>
                    <a:outerShdw blurRad="38100" dist="12700" dir="5400000" rotWithShape="0">
                      <a:srgbClr val="000000">
                        <a:alpha val="50000"/>
                      </a:srgbClr>
                    </a:outerShdw>
                  </a:effectLst>
                </a:defRPr>
              </a:pPr>
              <a:endParaRPr/>
            </a:p>
          </p:txBody>
        </p:sp>
        <p:sp>
          <p:nvSpPr>
            <p:cNvPr id="32" name="Shape 29"/>
            <p:cNvSpPr/>
            <p:nvPr/>
          </p:nvSpPr>
          <p:spPr>
            <a:xfrm>
              <a:off x="21729700" y="30861000"/>
              <a:ext cx="989640" cy="989643"/>
            </a:xfrm>
            <a:custGeom>
              <a:avLst/>
              <a:gdLst/>
              <a:ahLst/>
              <a:cxnLst>
                <a:cxn ang="0">
                  <a:pos x="wd2" y="hd2"/>
                </a:cxn>
                <a:cxn ang="5400000">
                  <a:pos x="wd2" y="hd2"/>
                </a:cxn>
                <a:cxn ang="10800000">
                  <a:pos x="wd2" y="hd2"/>
                </a:cxn>
                <a:cxn ang="16200000">
                  <a:pos x="wd2" y="hd2"/>
                </a:cxn>
              </a:cxnLst>
              <a:rect l="0" t="0" r="r" b="b"/>
              <a:pathLst>
                <a:path w="21600" h="21600" extrusionOk="0">
                  <a:moveTo>
                    <a:pt x="10800" y="20564"/>
                  </a:moveTo>
                  <a:cubicBezTo>
                    <a:pt x="5408" y="20564"/>
                    <a:pt x="1036" y="16193"/>
                    <a:pt x="1036" y="10800"/>
                  </a:cubicBezTo>
                  <a:cubicBezTo>
                    <a:pt x="1036" y="5408"/>
                    <a:pt x="5408" y="1036"/>
                    <a:pt x="10800" y="1036"/>
                  </a:cubicBezTo>
                  <a:cubicBezTo>
                    <a:pt x="16192" y="1036"/>
                    <a:pt x="20564" y="5408"/>
                    <a:pt x="20564" y="10800"/>
                  </a:cubicBezTo>
                  <a:cubicBezTo>
                    <a:pt x="20564" y="16193"/>
                    <a:pt x="16192" y="20564"/>
                    <a:pt x="10800" y="20564"/>
                  </a:cubicBezTo>
                  <a:close/>
                  <a:moveTo>
                    <a:pt x="10800" y="0"/>
                  </a:moveTo>
                  <a:cubicBezTo>
                    <a:pt x="4835" y="0"/>
                    <a:pt x="0" y="4836"/>
                    <a:pt x="0" y="10800"/>
                  </a:cubicBezTo>
                  <a:cubicBezTo>
                    <a:pt x="0" y="16765"/>
                    <a:pt x="4835" y="21600"/>
                    <a:pt x="10800" y="21600"/>
                  </a:cubicBezTo>
                  <a:cubicBezTo>
                    <a:pt x="16765" y="21600"/>
                    <a:pt x="21600" y="16765"/>
                    <a:pt x="21600" y="10800"/>
                  </a:cubicBezTo>
                  <a:cubicBezTo>
                    <a:pt x="21600" y="4836"/>
                    <a:pt x="16765" y="0"/>
                    <a:pt x="10800" y="0"/>
                  </a:cubicBezTo>
                  <a:close/>
                </a:path>
              </a:pathLst>
            </a:custGeom>
            <a:gradFill>
              <a:gsLst>
                <a:gs pos="46000">
                  <a:schemeClr val="accent4">
                    <a:lumMod val="60000"/>
                    <a:lumOff val="40000"/>
                  </a:schemeClr>
                </a:gs>
                <a:gs pos="0">
                  <a:schemeClr val="bg2">
                    <a:lumMod val="75000"/>
                  </a:schemeClr>
                </a:gs>
                <a:gs pos="90000">
                  <a:schemeClr val="bg2"/>
                </a:gs>
              </a:gsLst>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4" name="Shape 30"/>
            <p:cNvSpPr/>
            <p:nvPr/>
          </p:nvSpPr>
          <p:spPr>
            <a:xfrm>
              <a:off x="21767800" y="30861000"/>
              <a:ext cx="809638" cy="321949"/>
            </a:xfrm>
            <a:custGeom>
              <a:avLst/>
              <a:gdLst/>
              <a:ahLst/>
              <a:cxnLst>
                <a:cxn ang="0">
                  <a:pos x="wd2" y="hd2"/>
                </a:cxn>
                <a:cxn ang="5400000">
                  <a:pos x="wd2" y="hd2"/>
                </a:cxn>
                <a:cxn ang="10800000">
                  <a:pos x="wd2" y="hd2"/>
                </a:cxn>
                <a:cxn ang="16200000">
                  <a:pos x="wd2" y="hd2"/>
                </a:cxn>
              </a:cxnLst>
              <a:rect l="0" t="0" r="r" b="b"/>
              <a:pathLst>
                <a:path w="21600" h="21600" extrusionOk="0">
                  <a:moveTo>
                    <a:pt x="1173" y="21600"/>
                  </a:moveTo>
                  <a:cubicBezTo>
                    <a:pt x="2977" y="10785"/>
                    <a:pt x="7227" y="3185"/>
                    <a:pt x="12183" y="3185"/>
                  </a:cubicBezTo>
                  <a:cubicBezTo>
                    <a:pt x="15317" y="3185"/>
                    <a:pt x="18167" y="6227"/>
                    <a:pt x="20296" y="11195"/>
                  </a:cubicBezTo>
                  <a:lnTo>
                    <a:pt x="21600" y="9940"/>
                  </a:lnTo>
                  <a:cubicBezTo>
                    <a:pt x="19205" y="3808"/>
                    <a:pt x="15871" y="0"/>
                    <a:pt x="12183" y="0"/>
                  </a:cubicBezTo>
                  <a:cubicBezTo>
                    <a:pt x="6697" y="0"/>
                    <a:pt x="1993" y="8418"/>
                    <a:pt x="0" y="20398"/>
                  </a:cubicBezTo>
                  <a:cubicBezTo>
                    <a:pt x="0" y="20398"/>
                    <a:pt x="1173" y="21600"/>
                    <a:pt x="1173" y="21600"/>
                  </a:cubicBezTo>
                  <a:close/>
                </a:path>
              </a:pathLst>
            </a:custGeom>
            <a:gradFill>
              <a:gsLst>
                <a:gs pos="0">
                  <a:schemeClr val="bg2"/>
                </a:gs>
                <a:gs pos="100000">
                  <a:schemeClr val="accent4">
                    <a:lumMod val="60000"/>
                    <a:lumOff val="40000"/>
                  </a:schemeClr>
                </a:gs>
              </a:gsLst>
              <a:lin ang="20718678"/>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5" name="Shape 31"/>
            <p:cNvSpPr/>
            <p:nvPr/>
          </p:nvSpPr>
          <p:spPr>
            <a:xfrm>
              <a:off x="21996400" y="12992100"/>
              <a:ext cx="272244" cy="272174"/>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gradFill>
              <a:gsLst>
                <a:gs pos="0">
                  <a:srgbClr val="464646"/>
                </a:gs>
                <a:gs pos="92000">
                  <a:srgbClr val="060606"/>
                </a:gs>
              </a:gsLst>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6" name="Shape 32"/>
            <p:cNvSpPr/>
            <p:nvPr/>
          </p:nvSpPr>
          <p:spPr>
            <a:xfrm>
              <a:off x="22110700" y="13106400"/>
              <a:ext cx="66933" cy="66916"/>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solidFill>
              <a:srgbClr val="557DB1"/>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8" name="Shape 33"/>
            <p:cNvSpPr/>
            <p:nvPr/>
          </p:nvSpPr>
          <p:spPr>
            <a:xfrm>
              <a:off x="21704300" y="13068300"/>
              <a:ext cx="132873" cy="132874"/>
            </a:xfrm>
            <a:custGeom>
              <a:avLst/>
              <a:gdLst/>
              <a:ahLst/>
              <a:cxnLst>
                <a:cxn ang="0">
                  <a:pos x="wd2" y="hd2"/>
                </a:cxn>
                <a:cxn ang="5400000">
                  <a:pos x="wd2" y="hd2"/>
                </a:cxn>
                <a:cxn ang="10800000">
                  <a:pos x="wd2" y="hd2"/>
                </a:cxn>
                <a:cxn ang="16200000">
                  <a:pos x="wd2" y="hd2"/>
                </a:cxn>
              </a:cxnLst>
              <a:rect l="0" t="0" r="r" b="b"/>
              <a:pathLst>
                <a:path w="21600" h="21600" extrusionOk="0">
                  <a:moveTo>
                    <a:pt x="21600" y="10798"/>
                  </a:moveTo>
                  <a:cubicBezTo>
                    <a:pt x="21600" y="16757"/>
                    <a:pt x="16773" y="21600"/>
                    <a:pt x="10797" y="21600"/>
                  </a:cubicBezTo>
                  <a:cubicBezTo>
                    <a:pt x="4795" y="21600"/>
                    <a:pt x="0" y="16757"/>
                    <a:pt x="0" y="10798"/>
                  </a:cubicBezTo>
                  <a:cubicBezTo>
                    <a:pt x="0" y="4826"/>
                    <a:pt x="4795" y="0"/>
                    <a:pt x="10797" y="0"/>
                  </a:cubicBezTo>
                  <a:cubicBezTo>
                    <a:pt x="16773" y="0"/>
                    <a:pt x="21600" y="4826"/>
                    <a:pt x="21600" y="10798"/>
                  </a:cubicBezTo>
                  <a:close/>
                </a:path>
              </a:pathLst>
            </a:custGeom>
            <a:solidFill>
              <a:srgbClr val="BEBFC2"/>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grpSp>
      <p:sp>
        <p:nvSpPr>
          <p:cNvPr id="39" name="Picture Placeholder 4"/>
          <p:cNvSpPr>
            <a:spLocks noGrp="1"/>
          </p:cNvSpPr>
          <p:nvPr>
            <p:ph type="pic" sz="quarter" idx="22"/>
          </p:nvPr>
        </p:nvSpPr>
        <p:spPr>
          <a:xfrm>
            <a:off x="2071808" y="2236803"/>
            <a:ext cx="2479390" cy="3233860"/>
          </a:xfrm>
        </p:spPr>
      </p:sp>
      <p:grpSp>
        <p:nvGrpSpPr>
          <p:cNvPr id="30" name="Group 29"/>
          <p:cNvGrpSpPr/>
          <p:nvPr userDrawn="1"/>
        </p:nvGrpSpPr>
        <p:grpSpPr>
          <a:xfrm>
            <a:off x="0" y="6766560"/>
            <a:ext cx="12192000" cy="91440"/>
            <a:chOff x="0" y="4480421"/>
            <a:chExt cx="12192000" cy="91440"/>
          </a:xfrm>
        </p:grpSpPr>
        <p:sp>
          <p:nvSpPr>
            <p:cNvPr id="37" name="Rectangle 36"/>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944754962"/>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big ipad black">
    <p:spTree>
      <p:nvGrpSpPr>
        <p:cNvPr id="1" name=""/>
        <p:cNvGrpSpPr/>
        <p:nvPr/>
      </p:nvGrpSpPr>
      <p:grpSpPr>
        <a:xfrm>
          <a:off x="0" y="0"/>
          <a:ext cx="0" cy="0"/>
          <a:chOff x="0" y="0"/>
          <a:chExt cx="0" cy="0"/>
        </a:xfrm>
      </p:grpSpPr>
      <p:grpSp>
        <p:nvGrpSpPr>
          <p:cNvPr id="24" name="Group 23"/>
          <p:cNvGrpSpPr/>
          <p:nvPr userDrawn="1"/>
        </p:nvGrpSpPr>
        <p:grpSpPr>
          <a:xfrm>
            <a:off x="0" y="6766560"/>
            <a:ext cx="12192000" cy="91440"/>
            <a:chOff x="0" y="4480421"/>
            <a:chExt cx="12192000" cy="91440"/>
          </a:xfrm>
        </p:grpSpPr>
        <p:sp>
          <p:nvSpPr>
            <p:cNvPr id="25" name="Rectangle 2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72" name="Freeform 71"/>
          <p:cNvSpPr/>
          <p:nvPr userDrawn="1"/>
        </p:nvSpPr>
        <p:spPr>
          <a:xfrm>
            <a:off x="3479144" y="1425678"/>
            <a:ext cx="5233713" cy="5432322"/>
          </a:xfrm>
          <a:custGeom>
            <a:avLst/>
            <a:gdLst>
              <a:gd name="connsiteX0" fmla="*/ 257082 w 5233713"/>
              <a:gd name="connsiteY0" fmla="*/ 0 h 5432322"/>
              <a:gd name="connsiteX1" fmla="*/ 4976631 w 5233713"/>
              <a:gd name="connsiteY1" fmla="*/ 0 h 5432322"/>
              <a:gd name="connsiteX2" fmla="*/ 5233713 w 5233713"/>
              <a:gd name="connsiteY2" fmla="*/ 256922 h 5432322"/>
              <a:gd name="connsiteX3" fmla="*/ 5233713 w 5233713"/>
              <a:gd name="connsiteY3" fmla="*/ 5432322 h 5432322"/>
              <a:gd name="connsiteX4" fmla="*/ 4685385 w 5233713"/>
              <a:gd name="connsiteY4" fmla="*/ 5432322 h 5432322"/>
              <a:gd name="connsiteX5" fmla="*/ 4685385 w 5233713"/>
              <a:gd name="connsiteY5" fmla="*/ 5304411 h 5432322"/>
              <a:gd name="connsiteX6" fmla="*/ 4685385 w 5233713"/>
              <a:gd name="connsiteY6" fmla="*/ 632376 h 5432322"/>
              <a:gd name="connsiteX7" fmla="*/ 548329 w 5233713"/>
              <a:gd name="connsiteY7" fmla="*/ 632376 h 5432322"/>
              <a:gd name="connsiteX8" fmla="*/ 548329 w 5233713"/>
              <a:gd name="connsiteY8" fmla="*/ 5432322 h 5432322"/>
              <a:gd name="connsiteX9" fmla="*/ 0 w 5233713"/>
              <a:gd name="connsiteY9" fmla="*/ 5432322 h 5432322"/>
              <a:gd name="connsiteX10" fmla="*/ 0 w 5233713"/>
              <a:gd name="connsiteY10" fmla="*/ 256922 h 5432322"/>
              <a:gd name="connsiteX11" fmla="*/ 257082 w 5233713"/>
              <a:gd name="connsiteY11" fmla="*/ 0 h 5432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33713" h="5432322">
                <a:moveTo>
                  <a:pt x="257082" y="0"/>
                </a:moveTo>
                <a:lnTo>
                  <a:pt x="4976631" y="0"/>
                </a:lnTo>
                <a:cubicBezTo>
                  <a:pt x="5118378" y="0"/>
                  <a:pt x="5233713" y="115379"/>
                  <a:pt x="5233713" y="256922"/>
                </a:cubicBezTo>
                <a:lnTo>
                  <a:pt x="5233713" y="5432322"/>
                </a:lnTo>
                <a:lnTo>
                  <a:pt x="4685385" y="5432322"/>
                </a:lnTo>
                <a:lnTo>
                  <a:pt x="4685385" y="5304411"/>
                </a:lnTo>
                <a:cubicBezTo>
                  <a:pt x="4685385" y="3747066"/>
                  <a:pt x="4685385" y="632376"/>
                  <a:pt x="4685385" y="632376"/>
                </a:cubicBezTo>
                <a:lnTo>
                  <a:pt x="548329" y="632376"/>
                </a:lnTo>
                <a:lnTo>
                  <a:pt x="548329" y="5432322"/>
                </a:lnTo>
                <a:lnTo>
                  <a:pt x="0" y="5432322"/>
                </a:lnTo>
                <a:lnTo>
                  <a:pt x="0" y="256922"/>
                </a:lnTo>
                <a:cubicBezTo>
                  <a:pt x="0" y="115379"/>
                  <a:pt x="115336" y="0"/>
                  <a:pt x="257082" y="0"/>
                </a:cubicBezTo>
                <a:close/>
              </a:path>
            </a:pathLst>
          </a:custGeom>
          <a:solidFill>
            <a:schemeClr val="tx2"/>
          </a:solidFill>
          <a:ln w="12700">
            <a:miter lim="400000"/>
          </a:ln>
        </p:spPr>
        <p:txBody>
          <a:bodyPr wrap="square" lIns="0" tIns="0" rIns="0" bIns="0" anchor="ctr">
            <a:noAutofit/>
          </a:bodyPr>
          <a:lstStyle/>
          <a:p>
            <a:pPr lvl="0">
              <a:defRPr sz="3000">
                <a:solidFill>
                  <a:srgbClr val="FFFFFF"/>
                </a:solidFill>
                <a:effectLst>
                  <a:outerShdw blurRad="38100" dist="12700" dir="5400000" rotWithShape="0">
                    <a:srgbClr val="000000">
                      <a:alpha val="50000"/>
                    </a:srgbClr>
                  </a:outerShdw>
                </a:effectLst>
              </a:defRPr>
            </a:pPr>
            <a:endParaRPr/>
          </a:p>
        </p:txBody>
      </p:sp>
      <p:sp>
        <p:nvSpPr>
          <p:cNvPr id="70" name="Freeform 69"/>
          <p:cNvSpPr/>
          <p:nvPr/>
        </p:nvSpPr>
        <p:spPr>
          <a:xfrm>
            <a:off x="3496198" y="1442732"/>
            <a:ext cx="5196771" cy="5415268"/>
          </a:xfrm>
          <a:custGeom>
            <a:avLst/>
            <a:gdLst>
              <a:gd name="connsiteX0" fmla="*/ 238426 w 5196771"/>
              <a:gd name="connsiteY0" fmla="*/ 0 h 5415268"/>
              <a:gd name="connsiteX1" fmla="*/ 4958345 w 5196771"/>
              <a:gd name="connsiteY1" fmla="*/ 0 h 5415268"/>
              <a:gd name="connsiteX2" fmla="*/ 5196771 w 5196771"/>
              <a:gd name="connsiteY2" fmla="*/ 238598 h 5415268"/>
              <a:gd name="connsiteX3" fmla="*/ 5196771 w 5196771"/>
              <a:gd name="connsiteY3" fmla="*/ 5415268 h 5415268"/>
              <a:gd name="connsiteX4" fmla="*/ 4685274 w 5196771"/>
              <a:gd name="connsiteY4" fmla="*/ 5415268 h 5415268"/>
              <a:gd name="connsiteX5" fmla="*/ 4685274 w 5196771"/>
              <a:gd name="connsiteY5" fmla="*/ 595710 h 5415268"/>
              <a:gd name="connsiteX6" fmla="*/ 511497 w 5196771"/>
              <a:gd name="connsiteY6" fmla="*/ 595710 h 5415268"/>
              <a:gd name="connsiteX7" fmla="*/ 511497 w 5196771"/>
              <a:gd name="connsiteY7" fmla="*/ 5298746 h 5415268"/>
              <a:gd name="connsiteX8" fmla="*/ 511497 w 5196771"/>
              <a:gd name="connsiteY8" fmla="*/ 5415268 h 5415268"/>
              <a:gd name="connsiteX9" fmla="*/ 0 w 5196771"/>
              <a:gd name="connsiteY9" fmla="*/ 5415268 h 5415268"/>
              <a:gd name="connsiteX10" fmla="*/ 0 w 5196771"/>
              <a:gd name="connsiteY10" fmla="*/ 238598 h 5415268"/>
              <a:gd name="connsiteX11" fmla="*/ 238426 w 5196771"/>
              <a:gd name="connsiteY11" fmla="*/ 0 h 5415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96771" h="5415268">
                <a:moveTo>
                  <a:pt x="238426" y="0"/>
                </a:moveTo>
                <a:lnTo>
                  <a:pt x="4958345" y="0"/>
                </a:lnTo>
                <a:cubicBezTo>
                  <a:pt x="5089708" y="0"/>
                  <a:pt x="5196771" y="106915"/>
                  <a:pt x="5196771" y="238598"/>
                </a:cubicBezTo>
                <a:lnTo>
                  <a:pt x="5196771" y="5415268"/>
                </a:lnTo>
                <a:lnTo>
                  <a:pt x="4685274" y="5415268"/>
                </a:lnTo>
                <a:lnTo>
                  <a:pt x="4685274" y="595710"/>
                </a:lnTo>
                <a:lnTo>
                  <a:pt x="511497" y="595710"/>
                </a:lnTo>
                <a:cubicBezTo>
                  <a:pt x="511497" y="595710"/>
                  <a:pt x="511497" y="3731067"/>
                  <a:pt x="511497" y="5298746"/>
                </a:cubicBezTo>
                <a:lnTo>
                  <a:pt x="511497" y="5415268"/>
                </a:lnTo>
                <a:lnTo>
                  <a:pt x="0" y="5415268"/>
                </a:lnTo>
                <a:lnTo>
                  <a:pt x="0" y="238598"/>
                </a:lnTo>
                <a:cubicBezTo>
                  <a:pt x="0" y="106915"/>
                  <a:pt x="107063" y="0"/>
                  <a:pt x="238426" y="0"/>
                </a:cubicBezTo>
                <a:close/>
              </a:path>
            </a:pathLst>
          </a:custGeom>
          <a:solidFill>
            <a:srgbClr val="FDFDFF"/>
          </a:solidFill>
          <a:ln w="12700">
            <a:miter lim="400000"/>
          </a:ln>
        </p:spPr>
        <p:txBody>
          <a:bodyPr wrap="square" lIns="0" tIns="0" rIns="0" bIns="0" anchor="ctr">
            <a:noAutofit/>
          </a:bodyPr>
          <a:lstStyle/>
          <a:p>
            <a:pPr lvl="0">
              <a:defRPr sz="3000">
                <a:solidFill>
                  <a:srgbClr val="FFFFFF"/>
                </a:solidFill>
                <a:effectLst>
                  <a:outerShdw blurRad="38100" dist="12700" dir="5400000" rotWithShape="0">
                    <a:srgbClr val="000000">
                      <a:alpha val="50000"/>
                    </a:srgbClr>
                  </a:outerShdw>
                </a:effectLst>
              </a:defRPr>
            </a:pPr>
            <a:endParaRPr/>
          </a:p>
        </p:txBody>
      </p:sp>
      <p:sp>
        <p:nvSpPr>
          <p:cNvPr id="68" name="Freeform 67"/>
          <p:cNvSpPr/>
          <p:nvPr userDrawn="1"/>
        </p:nvSpPr>
        <p:spPr>
          <a:xfrm>
            <a:off x="3513251" y="1459786"/>
            <a:ext cx="5164406" cy="5398215"/>
          </a:xfrm>
          <a:custGeom>
            <a:avLst/>
            <a:gdLst>
              <a:gd name="connsiteX0" fmla="*/ 222357 w 5164406"/>
              <a:gd name="connsiteY0" fmla="*/ 0 h 5398215"/>
              <a:gd name="connsiteX1" fmla="*/ 4942049 w 5164406"/>
              <a:gd name="connsiteY1" fmla="*/ 0 h 5398215"/>
              <a:gd name="connsiteX2" fmla="*/ 5164406 w 5164406"/>
              <a:gd name="connsiteY2" fmla="*/ 222168 h 5398215"/>
              <a:gd name="connsiteX3" fmla="*/ 5164406 w 5164406"/>
              <a:gd name="connsiteY3" fmla="*/ 5398215 h 5398215"/>
              <a:gd name="connsiteX4" fmla="*/ 4650596 w 5164406"/>
              <a:gd name="connsiteY4" fmla="*/ 5398215 h 5398215"/>
              <a:gd name="connsiteX5" fmla="*/ 4650596 w 5164406"/>
              <a:gd name="connsiteY5" fmla="*/ 5269727 h 5398215"/>
              <a:gd name="connsiteX6" fmla="*/ 4650596 w 5164406"/>
              <a:gd name="connsiteY6" fmla="*/ 597856 h 5398215"/>
              <a:gd name="connsiteX7" fmla="*/ 513811 w 5164406"/>
              <a:gd name="connsiteY7" fmla="*/ 597856 h 5398215"/>
              <a:gd name="connsiteX8" fmla="*/ 513811 w 5164406"/>
              <a:gd name="connsiteY8" fmla="*/ 5398215 h 5398215"/>
              <a:gd name="connsiteX9" fmla="*/ 0 w 5164406"/>
              <a:gd name="connsiteY9" fmla="*/ 5398215 h 5398215"/>
              <a:gd name="connsiteX10" fmla="*/ 0 w 5164406"/>
              <a:gd name="connsiteY10" fmla="*/ 222168 h 5398215"/>
              <a:gd name="connsiteX11" fmla="*/ 222357 w 5164406"/>
              <a:gd name="connsiteY11" fmla="*/ 0 h 5398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64406" h="5398215">
                <a:moveTo>
                  <a:pt x="222357" y="0"/>
                </a:moveTo>
                <a:lnTo>
                  <a:pt x="4942049" y="0"/>
                </a:lnTo>
                <a:cubicBezTo>
                  <a:pt x="5064465" y="0"/>
                  <a:pt x="5164406" y="100163"/>
                  <a:pt x="5164406" y="222168"/>
                </a:cubicBezTo>
                <a:lnTo>
                  <a:pt x="5164406" y="5398215"/>
                </a:lnTo>
                <a:lnTo>
                  <a:pt x="4650596" y="5398215"/>
                </a:lnTo>
                <a:lnTo>
                  <a:pt x="4650596" y="5269727"/>
                </a:lnTo>
                <a:cubicBezTo>
                  <a:pt x="4650596" y="3712436"/>
                  <a:pt x="4650596" y="597856"/>
                  <a:pt x="4650596" y="597856"/>
                </a:cubicBezTo>
                <a:lnTo>
                  <a:pt x="513811" y="597856"/>
                </a:lnTo>
                <a:lnTo>
                  <a:pt x="513811" y="5398215"/>
                </a:lnTo>
                <a:lnTo>
                  <a:pt x="0" y="5398215"/>
                </a:lnTo>
                <a:lnTo>
                  <a:pt x="0" y="222168"/>
                </a:lnTo>
                <a:cubicBezTo>
                  <a:pt x="0" y="100163"/>
                  <a:pt x="100180" y="0"/>
                  <a:pt x="222357" y="0"/>
                </a:cubicBezTo>
                <a:close/>
              </a:path>
            </a:pathLst>
          </a:custGeom>
          <a:gradFill>
            <a:gsLst>
              <a:gs pos="85000">
                <a:srgbClr val="46474B"/>
              </a:gs>
              <a:gs pos="0">
                <a:srgbClr val="000000"/>
              </a:gs>
              <a:gs pos="38000">
                <a:srgbClr val="292A2E"/>
              </a:gs>
            </a:gsLst>
            <a:lin ang="18000000" scaled="0"/>
          </a:gradFill>
          <a:ln w="12700">
            <a:miter lim="400000"/>
          </a:ln>
        </p:spPr>
        <p:txBody>
          <a:bodyPr wrap="square" lIns="0" tIns="0" rIns="0" bIns="0" anchor="ctr">
            <a:noAutofit/>
          </a:bodyPr>
          <a:lstStyle/>
          <a:p>
            <a:pPr lvl="0">
              <a:defRPr sz="3000">
                <a:solidFill>
                  <a:srgbClr val="FFFFFF"/>
                </a:solidFill>
                <a:effectLst>
                  <a:outerShdw blurRad="38100" dist="12700" dir="5400000" rotWithShape="0">
                    <a:srgbClr val="000000">
                      <a:alpha val="50000"/>
                    </a:srgbClr>
                  </a:outerShdw>
                </a:effectLst>
              </a:defRPr>
            </a:pPr>
            <a:endParaRPr/>
          </a:p>
        </p:txBody>
      </p:sp>
      <p:sp>
        <p:nvSpPr>
          <p:cNvPr id="59" name="Shape 10"/>
          <p:cNvSpPr/>
          <p:nvPr/>
        </p:nvSpPr>
        <p:spPr>
          <a:xfrm>
            <a:off x="4544990" y="1425678"/>
            <a:ext cx="3207861" cy="3011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0"/>
                </a:lnTo>
                <a:cubicBezTo>
                  <a:pt x="21600" y="0"/>
                  <a:pt x="21600" y="21600"/>
                  <a:pt x="21600" y="21600"/>
                </a:cubicBezTo>
                <a:close/>
              </a:path>
            </a:pathLst>
          </a:custGeom>
          <a:solidFill>
            <a:srgbClr val="1D1D20"/>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60" name="Shape 11"/>
          <p:cNvSpPr/>
          <p:nvPr/>
        </p:nvSpPr>
        <p:spPr>
          <a:xfrm>
            <a:off x="4029120" y="2056658"/>
            <a:ext cx="4136977" cy="13553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cubicBezTo>
                  <a:pt x="0" y="0"/>
                  <a:pt x="0" y="21600"/>
                  <a:pt x="0" y="21600"/>
                </a:cubicBezTo>
                <a:close/>
              </a:path>
            </a:pathLst>
          </a:custGeom>
          <a:gradFill>
            <a:gsLst>
              <a:gs pos="85000">
                <a:srgbClr val="46474B"/>
              </a:gs>
              <a:gs pos="0">
                <a:srgbClr val="000000"/>
              </a:gs>
              <a:gs pos="38000">
                <a:srgbClr val="292A2E"/>
              </a:gs>
            </a:gsLst>
            <a:lin ang="18000000" scaled="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61" name="Freeform 60"/>
          <p:cNvSpPr/>
          <p:nvPr/>
        </p:nvSpPr>
        <p:spPr>
          <a:xfrm>
            <a:off x="4092543" y="2087471"/>
            <a:ext cx="4011901" cy="72300"/>
          </a:xfrm>
          <a:custGeom>
            <a:avLst/>
            <a:gdLst>
              <a:gd name="connsiteX0" fmla="*/ 0 w 11950874"/>
              <a:gd name="connsiteY0" fmla="*/ 122970 h 215371"/>
              <a:gd name="connsiteX1" fmla="*/ 42687 w 11950874"/>
              <a:gd name="connsiteY1" fmla="*/ 122970 h 215371"/>
              <a:gd name="connsiteX2" fmla="*/ 42687 w 11950874"/>
              <a:gd name="connsiteY2" fmla="*/ 215370 h 215371"/>
              <a:gd name="connsiteX3" fmla="*/ 0 w 11950874"/>
              <a:gd name="connsiteY3" fmla="*/ 215370 h 215371"/>
              <a:gd name="connsiteX4" fmla="*/ 11901472 w 11950874"/>
              <a:gd name="connsiteY4" fmla="*/ 98713 h 215371"/>
              <a:gd name="connsiteX5" fmla="*/ 11901472 w 11950874"/>
              <a:gd name="connsiteY5" fmla="*/ 144861 h 215371"/>
              <a:gd name="connsiteX6" fmla="*/ 11924532 w 11950874"/>
              <a:gd name="connsiteY6" fmla="*/ 144861 h 215371"/>
              <a:gd name="connsiteX7" fmla="*/ 11924532 w 11950874"/>
              <a:gd name="connsiteY7" fmla="*/ 98713 h 215371"/>
              <a:gd name="connsiteX8" fmla="*/ 167288 w 11950874"/>
              <a:gd name="connsiteY8" fmla="*/ 75541 h 215371"/>
              <a:gd name="connsiteX9" fmla="*/ 212884 w 11950874"/>
              <a:gd name="connsiteY9" fmla="*/ 75541 h 215371"/>
              <a:gd name="connsiteX10" fmla="*/ 212884 w 11950874"/>
              <a:gd name="connsiteY10" fmla="*/ 215370 h 215371"/>
              <a:gd name="connsiteX11" fmla="*/ 167288 w 11950874"/>
              <a:gd name="connsiteY11" fmla="*/ 215370 h 215371"/>
              <a:gd name="connsiteX12" fmla="*/ 85099 w 11950874"/>
              <a:gd name="connsiteY12" fmla="*/ 75541 h 215371"/>
              <a:gd name="connsiteX13" fmla="*/ 124876 w 11950874"/>
              <a:gd name="connsiteY13" fmla="*/ 75541 h 215371"/>
              <a:gd name="connsiteX14" fmla="*/ 124876 w 11950874"/>
              <a:gd name="connsiteY14" fmla="*/ 215371 h 215371"/>
              <a:gd name="connsiteX15" fmla="*/ 85099 w 11950874"/>
              <a:gd name="connsiteY15" fmla="*/ 215371 h 215371"/>
              <a:gd name="connsiteX16" fmla="*/ 11582912 w 11950874"/>
              <a:gd name="connsiteY16" fmla="*/ 47913 h 215371"/>
              <a:gd name="connsiteX17" fmla="*/ 11571272 w 11950874"/>
              <a:gd name="connsiteY17" fmla="*/ 59456 h 215371"/>
              <a:gd name="connsiteX18" fmla="*/ 11571272 w 11950874"/>
              <a:gd name="connsiteY18" fmla="*/ 174845 h 215371"/>
              <a:gd name="connsiteX19" fmla="*/ 11582912 w 11950874"/>
              <a:gd name="connsiteY19" fmla="*/ 186356 h 215371"/>
              <a:gd name="connsiteX20" fmla="*/ 11859876 w 11950874"/>
              <a:gd name="connsiteY20" fmla="*/ 186356 h 215371"/>
              <a:gd name="connsiteX21" fmla="*/ 11871308 w 11950874"/>
              <a:gd name="connsiteY21" fmla="*/ 174845 h 215371"/>
              <a:gd name="connsiteX22" fmla="*/ 11871308 w 11950874"/>
              <a:gd name="connsiteY22" fmla="*/ 59456 h 215371"/>
              <a:gd name="connsiteX23" fmla="*/ 11859876 w 11950874"/>
              <a:gd name="connsiteY23" fmla="*/ 47913 h 215371"/>
              <a:gd name="connsiteX24" fmla="*/ 255296 w 11950874"/>
              <a:gd name="connsiteY24" fmla="*/ 41048 h 215371"/>
              <a:gd name="connsiteX25" fmla="*/ 295073 w 11950874"/>
              <a:gd name="connsiteY25" fmla="*/ 41048 h 215371"/>
              <a:gd name="connsiteX26" fmla="*/ 295073 w 11950874"/>
              <a:gd name="connsiteY26" fmla="*/ 215371 h 215371"/>
              <a:gd name="connsiteX27" fmla="*/ 255296 w 11950874"/>
              <a:gd name="connsiteY27" fmla="*/ 215371 h 215371"/>
              <a:gd name="connsiteX28" fmla="*/ 11593170 w 11950874"/>
              <a:gd name="connsiteY28" fmla="*/ 22513 h 215371"/>
              <a:gd name="connsiteX29" fmla="*/ 11870162 w 11950874"/>
              <a:gd name="connsiteY29" fmla="*/ 22513 h 215371"/>
              <a:gd name="connsiteX30" fmla="*/ 11904760 w 11950874"/>
              <a:gd name="connsiteY30" fmla="*/ 57146 h 215371"/>
              <a:gd name="connsiteX31" fmla="*/ 11904760 w 11950874"/>
              <a:gd name="connsiteY31" fmla="*/ 68634 h 215371"/>
              <a:gd name="connsiteX32" fmla="*/ 11950874 w 11950874"/>
              <a:gd name="connsiteY32" fmla="*/ 68634 h 215371"/>
              <a:gd name="connsiteX33" fmla="*/ 11950874 w 11950874"/>
              <a:gd name="connsiteY33" fmla="*/ 160952 h 215371"/>
              <a:gd name="connsiteX34" fmla="*/ 11904760 w 11950874"/>
              <a:gd name="connsiteY34" fmla="*/ 160952 h 215371"/>
              <a:gd name="connsiteX35" fmla="*/ 11904760 w 11950874"/>
              <a:gd name="connsiteY35" fmla="*/ 172534 h 215371"/>
              <a:gd name="connsiteX36" fmla="*/ 11870162 w 11950874"/>
              <a:gd name="connsiteY36" fmla="*/ 207133 h 215371"/>
              <a:gd name="connsiteX37" fmla="*/ 11593170 w 11950874"/>
              <a:gd name="connsiteY37" fmla="*/ 207133 h 215371"/>
              <a:gd name="connsiteX38" fmla="*/ 11558572 w 11950874"/>
              <a:gd name="connsiteY38" fmla="*/ 172534 h 215371"/>
              <a:gd name="connsiteX39" fmla="*/ 11558572 w 11950874"/>
              <a:gd name="connsiteY39" fmla="*/ 57146 h 215371"/>
              <a:gd name="connsiteX40" fmla="*/ 11593170 w 11950874"/>
              <a:gd name="connsiteY40" fmla="*/ 22513 h 215371"/>
              <a:gd name="connsiteX41" fmla="*/ 337485 w 11950874"/>
              <a:gd name="connsiteY41" fmla="*/ 0 h 215371"/>
              <a:gd name="connsiteX42" fmla="*/ 383307 w 11950874"/>
              <a:gd name="connsiteY42" fmla="*/ 0 h 215371"/>
              <a:gd name="connsiteX43" fmla="*/ 383307 w 11950874"/>
              <a:gd name="connsiteY43" fmla="*/ 215371 h 215371"/>
              <a:gd name="connsiteX44" fmla="*/ 337485 w 11950874"/>
              <a:gd name="connsiteY44" fmla="*/ 215371 h 215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1950874" h="215371">
                <a:moveTo>
                  <a:pt x="0" y="122970"/>
                </a:moveTo>
                <a:lnTo>
                  <a:pt x="42687" y="122970"/>
                </a:lnTo>
                <a:lnTo>
                  <a:pt x="42687" y="215370"/>
                </a:lnTo>
                <a:lnTo>
                  <a:pt x="0" y="215370"/>
                </a:lnTo>
                <a:close/>
                <a:moveTo>
                  <a:pt x="11901472" y="98713"/>
                </a:moveTo>
                <a:lnTo>
                  <a:pt x="11901472" y="144861"/>
                </a:lnTo>
                <a:lnTo>
                  <a:pt x="11924532" y="144861"/>
                </a:lnTo>
                <a:cubicBezTo>
                  <a:pt x="11924532" y="144861"/>
                  <a:pt x="11924532" y="98713"/>
                  <a:pt x="11924532" y="98713"/>
                </a:cubicBezTo>
                <a:close/>
                <a:moveTo>
                  <a:pt x="167288" y="75541"/>
                </a:moveTo>
                <a:lnTo>
                  <a:pt x="212884" y="75541"/>
                </a:lnTo>
                <a:lnTo>
                  <a:pt x="212884" y="215370"/>
                </a:lnTo>
                <a:lnTo>
                  <a:pt x="167288" y="215370"/>
                </a:lnTo>
                <a:close/>
                <a:moveTo>
                  <a:pt x="85099" y="75541"/>
                </a:moveTo>
                <a:lnTo>
                  <a:pt x="124876" y="75541"/>
                </a:lnTo>
                <a:lnTo>
                  <a:pt x="124876" y="215371"/>
                </a:lnTo>
                <a:lnTo>
                  <a:pt x="85099" y="215371"/>
                </a:lnTo>
                <a:close/>
                <a:moveTo>
                  <a:pt x="11582912" y="47913"/>
                </a:moveTo>
                <a:cubicBezTo>
                  <a:pt x="11576550" y="47913"/>
                  <a:pt x="11571272" y="53041"/>
                  <a:pt x="11571272" y="59456"/>
                </a:cubicBezTo>
                <a:lnTo>
                  <a:pt x="11571272" y="174845"/>
                </a:lnTo>
                <a:cubicBezTo>
                  <a:pt x="11571272" y="181196"/>
                  <a:pt x="11576550" y="186356"/>
                  <a:pt x="11582912" y="186356"/>
                </a:cubicBezTo>
                <a:lnTo>
                  <a:pt x="11859876" y="186356"/>
                </a:lnTo>
                <a:cubicBezTo>
                  <a:pt x="11866236" y="186356"/>
                  <a:pt x="11871308" y="181196"/>
                  <a:pt x="11871308" y="174845"/>
                </a:cubicBezTo>
                <a:cubicBezTo>
                  <a:pt x="11871308" y="174845"/>
                  <a:pt x="11871308" y="59456"/>
                  <a:pt x="11871308" y="59456"/>
                </a:cubicBezTo>
                <a:cubicBezTo>
                  <a:pt x="11871308" y="53041"/>
                  <a:pt x="11866236" y="47913"/>
                  <a:pt x="11859876" y="47913"/>
                </a:cubicBezTo>
                <a:close/>
                <a:moveTo>
                  <a:pt x="255296" y="41048"/>
                </a:moveTo>
                <a:lnTo>
                  <a:pt x="295073" y="41048"/>
                </a:lnTo>
                <a:lnTo>
                  <a:pt x="295073" y="215371"/>
                </a:lnTo>
                <a:lnTo>
                  <a:pt x="255296" y="215371"/>
                </a:lnTo>
                <a:close/>
                <a:moveTo>
                  <a:pt x="11593170" y="22513"/>
                </a:moveTo>
                <a:lnTo>
                  <a:pt x="11870162" y="22513"/>
                </a:lnTo>
                <a:cubicBezTo>
                  <a:pt x="11889178" y="22513"/>
                  <a:pt x="11904760" y="38052"/>
                  <a:pt x="11904760" y="57146"/>
                </a:cubicBezTo>
                <a:lnTo>
                  <a:pt x="11904760" y="68634"/>
                </a:lnTo>
                <a:cubicBezTo>
                  <a:pt x="11904760" y="68634"/>
                  <a:pt x="11950874" y="68634"/>
                  <a:pt x="11950874" y="68634"/>
                </a:cubicBezTo>
                <a:lnTo>
                  <a:pt x="11950874" y="160952"/>
                </a:lnTo>
                <a:lnTo>
                  <a:pt x="11904760" y="160952"/>
                </a:lnTo>
                <a:lnTo>
                  <a:pt x="11904760" y="172534"/>
                </a:lnTo>
                <a:cubicBezTo>
                  <a:pt x="11904760" y="191594"/>
                  <a:pt x="11889178" y="207133"/>
                  <a:pt x="11870162" y="207133"/>
                </a:cubicBezTo>
                <a:lnTo>
                  <a:pt x="11593170" y="207133"/>
                </a:lnTo>
                <a:cubicBezTo>
                  <a:pt x="11574028" y="207133"/>
                  <a:pt x="11558572" y="191594"/>
                  <a:pt x="11558572" y="172534"/>
                </a:cubicBezTo>
                <a:lnTo>
                  <a:pt x="11558572" y="57146"/>
                </a:lnTo>
                <a:cubicBezTo>
                  <a:pt x="11558572" y="38052"/>
                  <a:pt x="11574028" y="22513"/>
                  <a:pt x="11593170" y="22513"/>
                </a:cubicBezTo>
                <a:close/>
                <a:moveTo>
                  <a:pt x="337485" y="0"/>
                </a:moveTo>
                <a:lnTo>
                  <a:pt x="383307" y="0"/>
                </a:lnTo>
                <a:lnTo>
                  <a:pt x="383307" y="215371"/>
                </a:lnTo>
                <a:lnTo>
                  <a:pt x="337485" y="215371"/>
                </a:lnTo>
                <a:close/>
              </a:path>
            </a:pathLst>
          </a:custGeom>
          <a:solidFill>
            <a:srgbClr val="E9E9E9"/>
          </a:solidFill>
          <a:ln w="12700">
            <a:miter lim="400000"/>
          </a:ln>
        </p:spPr>
        <p:txBody>
          <a:bodyPr wrap="square" lIns="0" tIns="0" rIns="0" bIns="0" anchor="ctr">
            <a:noAutofit/>
          </a:bodyPr>
          <a:lstStyle/>
          <a:p>
            <a:pPr lvl="0">
              <a:defRPr sz="3000">
                <a:solidFill>
                  <a:srgbClr val="FFFFFF"/>
                </a:solidFill>
                <a:effectLst>
                  <a:outerShdw blurRad="38100" dist="12700" dir="5400000" rotWithShape="0">
                    <a:srgbClr val="000000">
                      <a:alpha val="50000"/>
                    </a:srgbClr>
                  </a:outerShdw>
                </a:effectLst>
              </a:defRPr>
            </a:pPr>
            <a:endParaRPr/>
          </a:p>
        </p:txBody>
      </p:sp>
      <p:sp>
        <p:nvSpPr>
          <p:cNvPr id="64" name="Shape 31"/>
          <p:cNvSpPr/>
          <p:nvPr/>
        </p:nvSpPr>
        <p:spPr>
          <a:xfrm>
            <a:off x="6020120" y="1728378"/>
            <a:ext cx="91392" cy="91369"/>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gradFill>
            <a:gsLst>
              <a:gs pos="0">
                <a:srgbClr val="464646"/>
              </a:gs>
              <a:gs pos="92000">
                <a:srgbClr val="060606"/>
              </a:gs>
            </a:gsLst>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65" name="Shape 32"/>
          <p:cNvSpPr/>
          <p:nvPr/>
        </p:nvSpPr>
        <p:spPr>
          <a:xfrm>
            <a:off x="6058490" y="1766748"/>
            <a:ext cx="22469" cy="22464"/>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solidFill>
            <a:srgbClr val="557DB1"/>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66" name="Shape 33"/>
          <p:cNvSpPr/>
          <p:nvPr/>
        </p:nvSpPr>
        <p:spPr>
          <a:xfrm>
            <a:off x="5922062" y="1753958"/>
            <a:ext cx="44605" cy="44606"/>
          </a:xfrm>
          <a:custGeom>
            <a:avLst/>
            <a:gdLst/>
            <a:ahLst/>
            <a:cxnLst>
              <a:cxn ang="0">
                <a:pos x="wd2" y="hd2"/>
              </a:cxn>
              <a:cxn ang="5400000">
                <a:pos x="wd2" y="hd2"/>
              </a:cxn>
              <a:cxn ang="10800000">
                <a:pos x="wd2" y="hd2"/>
              </a:cxn>
              <a:cxn ang="16200000">
                <a:pos x="wd2" y="hd2"/>
              </a:cxn>
            </a:cxnLst>
            <a:rect l="0" t="0" r="r" b="b"/>
            <a:pathLst>
              <a:path w="21600" h="21600" extrusionOk="0">
                <a:moveTo>
                  <a:pt x="21600" y="10798"/>
                </a:moveTo>
                <a:cubicBezTo>
                  <a:pt x="21600" y="16757"/>
                  <a:pt x="16773" y="21600"/>
                  <a:pt x="10797" y="21600"/>
                </a:cubicBezTo>
                <a:cubicBezTo>
                  <a:pt x="4795" y="21600"/>
                  <a:pt x="0" y="16757"/>
                  <a:pt x="0" y="10798"/>
                </a:cubicBezTo>
                <a:cubicBezTo>
                  <a:pt x="0" y="4826"/>
                  <a:pt x="4795" y="0"/>
                  <a:pt x="10797" y="0"/>
                </a:cubicBezTo>
                <a:cubicBezTo>
                  <a:pt x="16773" y="0"/>
                  <a:pt x="21600" y="4826"/>
                  <a:pt x="21600" y="10798"/>
                </a:cubicBezTo>
                <a:close/>
              </a:path>
            </a:pathLst>
          </a:custGeom>
          <a:solidFill>
            <a:srgbClr val="BEBFC2"/>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67" name="Picture Placeholder 4"/>
          <p:cNvSpPr>
            <a:spLocks noGrp="1"/>
          </p:cNvSpPr>
          <p:nvPr userDrawn="1">
            <p:ph type="pic" sz="quarter" idx="22"/>
          </p:nvPr>
        </p:nvSpPr>
        <p:spPr>
          <a:xfrm>
            <a:off x="4027511" y="2190585"/>
            <a:ext cx="4136979" cy="4667416"/>
          </a:xfrm>
        </p:spPr>
      </p:sp>
    </p:spTree>
    <p:extLst>
      <p:ext uri="{BB962C8B-B14F-4D97-AF65-F5344CB8AC3E}">
        <p14:creationId xmlns:p14="http://schemas.microsoft.com/office/powerpoint/2010/main" val="368411400"/>
      </p:ext>
    </p:extLst>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big ipad white">
    <p:bg>
      <p:bgPr>
        <a:solidFill>
          <a:schemeClr val="bg2"/>
        </a:solidFill>
        <a:effectLst/>
      </p:bgPr>
    </p:bg>
    <p:spTree>
      <p:nvGrpSpPr>
        <p:cNvPr id="1" name=""/>
        <p:cNvGrpSpPr/>
        <p:nvPr/>
      </p:nvGrpSpPr>
      <p:grpSpPr>
        <a:xfrm>
          <a:off x="0" y="0"/>
          <a:ext cx="0" cy="0"/>
          <a:chOff x="0" y="0"/>
          <a:chExt cx="0" cy="0"/>
        </a:xfrm>
      </p:grpSpPr>
      <p:grpSp>
        <p:nvGrpSpPr>
          <p:cNvPr id="24" name="Group 23"/>
          <p:cNvGrpSpPr/>
          <p:nvPr userDrawn="1"/>
        </p:nvGrpSpPr>
        <p:grpSpPr>
          <a:xfrm>
            <a:off x="0" y="6766560"/>
            <a:ext cx="12192000" cy="91440"/>
            <a:chOff x="0" y="4480421"/>
            <a:chExt cx="12192000" cy="91440"/>
          </a:xfrm>
        </p:grpSpPr>
        <p:sp>
          <p:nvSpPr>
            <p:cNvPr id="25" name="Rectangle 2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72" name="Freeform 71"/>
          <p:cNvSpPr/>
          <p:nvPr userDrawn="1"/>
        </p:nvSpPr>
        <p:spPr>
          <a:xfrm>
            <a:off x="3479144" y="1425678"/>
            <a:ext cx="5233713" cy="5432322"/>
          </a:xfrm>
          <a:custGeom>
            <a:avLst/>
            <a:gdLst>
              <a:gd name="connsiteX0" fmla="*/ 257082 w 5233713"/>
              <a:gd name="connsiteY0" fmla="*/ 0 h 5432322"/>
              <a:gd name="connsiteX1" fmla="*/ 4976631 w 5233713"/>
              <a:gd name="connsiteY1" fmla="*/ 0 h 5432322"/>
              <a:gd name="connsiteX2" fmla="*/ 5233713 w 5233713"/>
              <a:gd name="connsiteY2" fmla="*/ 256922 h 5432322"/>
              <a:gd name="connsiteX3" fmla="*/ 5233713 w 5233713"/>
              <a:gd name="connsiteY3" fmla="*/ 5432322 h 5432322"/>
              <a:gd name="connsiteX4" fmla="*/ 4685385 w 5233713"/>
              <a:gd name="connsiteY4" fmla="*/ 5432322 h 5432322"/>
              <a:gd name="connsiteX5" fmla="*/ 4685385 w 5233713"/>
              <a:gd name="connsiteY5" fmla="*/ 5304411 h 5432322"/>
              <a:gd name="connsiteX6" fmla="*/ 4685385 w 5233713"/>
              <a:gd name="connsiteY6" fmla="*/ 632376 h 5432322"/>
              <a:gd name="connsiteX7" fmla="*/ 548329 w 5233713"/>
              <a:gd name="connsiteY7" fmla="*/ 632376 h 5432322"/>
              <a:gd name="connsiteX8" fmla="*/ 548329 w 5233713"/>
              <a:gd name="connsiteY8" fmla="*/ 5432322 h 5432322"/>
              <a:gd name="connsiteX9" fmla="*/ 0 w 5233713"/>
              <a:gd name="connsiteY9" fmla="*/ 5432322 h 5432322"/>
              <a:gd name="connsiteX10" fmla="*/ 0 w 5233713"/>
              <a:gd name="connsiteY10" fmla="*/ 256922 h 5432322"/>
              <a:gd name="connsiteX11" fmla="*/ 257082 w 5233713"/>
              <a:gd name="connsiteY11" fmla="*/ 0 h 5432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33713" h="5432322">
                <a:moveTo>
                  <a:pt x="257082" y="0"/>
                </a:moveTo>
                <a:lnTo>
                  <a:pt x="4976631" y="0"/>
                </a:lnTo>
                <a:cubicBezTo>
                  <a:pt x="5118378" y="0"/>
                  <a:pt x="5233713" y="115379"/>
                  <a:pt x="5233713" y="256922"/>
                </a:cubicBezTo>
                <a:lnTo>
                  <a:pt x="5233713" y="5432322"/>
                </a:lnTo>
                <a:lnTo>
                  <a:pt x="4685385" y="5432322"/>
                </a:lnTo>
                <a:lnTo>
                  <a:pt x="4685385" y="5304411"/>
                </a:lnTo>
                <a:cubicBezTo>
                  <a:pt x="4685385" y="3747066"/>
                  <a:pt x="4685385" y="632376"/>
                  <a:pt x="4685385" y="632376"/>
                </a:cubicBezTo>
                <a:lnTo>
                  <a:pt x="548329" y="632376"/>
                </a:lnTo>
                <a:lnTo>
                  <a:pt x="548329" y="5432322"/>
                </a:lnTo>
                <a:lnTo>
                  <a:pt x="0" y="5432322"/>
                </a:lnTo>
                <a:lnTo>
                  <a:pt x="0" y="256922"/>
                </a:lnTo>
                <a:cubicBezTo>
                  <a:pt x="0" y="115379"/>
                  <a:pt x="115336" y="0"/>
                  <a:pt x="257082" y="0"/>
                </a:cubicBezTo>
                <a:close/>
              </a:path>
            </a:pathLst>
          </a:custGeom>
          <a:solidFill>
            <a:srgbClr val="E4E4E4"/>
          </a:solidFill>
          <a:ln w="12700">
            <a:miter lim="400000"/>
          </a:ln>
        </p:spPr>
        <p:txBody>
          <a:bodyPr lIns="0" tIns="0" rIns="0" bIns="0" anchor="ctr"/>
          <a:lstStyle/>
          <a:p>
            <a:pPr lvl="0"/>
            <a:endParaRPr sz="3000">
              <a:solidFill>
                <a:srgbClr val="FFFFFF"/>
              </a:solidFill>
              <a:effectLst>
                <a:outerShdw blurRad="38100" dist="12700" dir="5400000" rotWithShape="0">
                  <a:srgbClr val="000000">
                    <a:alpha val="50000"/>
                  </a:srgbClr>
                </a:outerShdw>
              </a:effectLst>
            </a:endParaRPr>
          </a:p>
        </p:txBody>
      </p:sp>
      <p:sp>
        <p:nvSpPr>
          <p:cNvPr id="70" name="Freeform 69"/>
          <p:cNvSpPr/>
          <p:nvPr/>
        </p:nvSpPr>
        <p:spPr>
          <a:xfrm>
            <a:off x="3496198" y="1442732"/>
            <a:ext cx="5196771" cy="5415268"/>
          </a:xfrm>
          <a:custGeom>
            <a:avLst/>
            <a:gdLst>
              <a:gd name="connsiteX0" fmla="*/ 238426 w 5196771"/>
              <a:gd name="connsiteY0" fmla="*/ 0 h 5415268"/>
              <a:gd name="connsiteX1" fmla="*/ 4958345 w 5196771"/>
              <a:gd name="connsiteY1" fmla="*/ 0 h 5415268"/>
              <a:gd name="connsiteX2" fmla="*/ 5196771 w 5196771"/>
              <a:gd name="connsiteY2" fmla="*/ 238598 h 5415268"/>
              <a:gd name="connsiteX3" fmla="*/ 5196771 w 5196771"/>
              <a:gd name="connsiteY3" fmla="*/ 5415268 h 5415268"/>
              <a:gd name="connsiteX4" fmla="*/ 4685274 w 5196771"/>
              <a:gd name="connsiteY4" fmla="*/ 5415268 h 5415268"/>
              <a:gd name="connsiteX5" fmla="*/ 4685274 w 5196771"/>
              <a:gd name="connsiteY5" fmla="*/ 595710 h 5415268"/>
              <a:gd name="connsiteX6" fmla="*/ 511497 w 5196771"/>
              <a:gd name="connsiteY6" fmla="*/ 595710 h 5415268"/>
              <a:gd name="connsiteX7" fmla="*/ 511497 w 5196771"/>
              <a:gd name="connsiteY7" fmla="*/ 5298746 h 5415268"/>
              <a:gd name="connsiteX8" fmla="*/ 511497 w 5196771"/>
              <a:gd name="connsiteY8" fmla="*/ 5415268 h 5415268"/>
              <a:gd name="connsiteX9" fmla="*/ 0 w 5196771"/>
              <a:gd name="connsiteY9" fmla="*/ 5415268 h 5415268"/>
              <a:gd name="connsiteX10" fmla="*/ 0 w 5196771"/>
              <a:gd name="connsiteY10" fmla="*/ 238598 h 5415268"/>
              <a:gd name="connsiteX11" fmla="*/ 238426 w 5196771"/>
              <a:gd name="connsiteY11" fmla="*/ 0 h 5415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96771" h="5415268">
                <a:moveTo>
                  <a:pt x="238426" y="0"/>
                </a:moveTo>
                <a:lnTo>
                  <a:pt x="4958345" y="0"/>
                </a:lnTo>
                <a:cubicBezTo>
                  <a:pt x="5089708" y="0"/>
                  <a:pt x="5196771" y="106915"/>
                  <a:pt x="5196771" y="238598"/>
                </a:cubicBezTo>
                <a:lnTo>
                  <a:pt x="5196771" y="5415268"/>
                </a:lnTo>
                <a:lnTo>
                  <a:pt x="4685274" y="5415268"/>
                </a:lnTo>
                <a:lnTo>
                  <a:pt x="4685274" y="595710"/>
                </a:lnTo>
                <a:lnTo>
                  <a:pt x="511497" y="595710"/>
                </a:lnTo>
                <a:cubicBezTo>
                  <a:pt x="511497" y="595710"/>
                  <a:pt x="511497" y="3731067"/>
                  <a:pt x="511497" y="5298746"/>
                </a:cubicBezTo>
                <a:lnTo>
                  <a:pt x="511497" y="5415268"/>
                </a:lnTo>
                <a:lnTo>
                  <a:pt x="0" y="5415268"/>
                </a:lnTo>
                <a:lnTo>
                  <a:pt x="0" y="238598"/>
                </a:lnTo>
                <a:cubicBezTo>
                  <a:pt x="0" y="106915"/>
                  <a:pt x="107063" y="0"/>
                  <a:pt x="238426" y="0"/>
                </a:cubicBezTo>
                <a:close/>
              </a:path>
            </a:pathLst>
          </a:custGeom>
          <a:solidFill>
            <a:srgbClr val="FDFDFF"/>
          </a:solidFill>
          <a:ln w="12700">
            <a:miter lim="400000"/>
          </a:ln>
        </p:spPr>
        <p:txBody>
          <a:bodyPr wrap="square" lIns="0" tIns="0" rIns="0" bIns="0" anchor="ctr">
            <a:noAutofit/>
          </a:bodyPr>
          <a:lstStyle/>
          <a:p>
            <a:pPr lvl="0">
              <a:defRPr sz="3000">
                <a:solidFill>
                  <a:srgbClr val="FFFFFF"/>
                </a:solidFill>
                <a:effectLst>
                  <a:outerShdw blurRad="38100" dist="12700" dir="5400000" rotWithShape="0">
                    <a:srgbClr val="000000">
                      <a:alpha val="50000"/>
                    </a:srgbClr>
                  </a:outerShdw>
                </a:effectLst>
              </a:defRPr>
            </a:pPr>
            <a:endParaRPr/>
          </a:p>
        </p:txBody>
      </p:sp>
      <p:sp>
        <p:nvSpPr>
          <p:cNvPr id="68" name="Freeform 67"/>
          <p:cNvSpPr/>
          <p:nvPr userDrawn="1"/>
        </p:nvSpPr>
        <p:spPr>
          <a:xfrm>
            <a:off x="3513251" y="1459786"/>
            <a:ext cx="5164406" cy="5398215"/>
          </a:xfrm>
          <a:custGeom>
            <a:avLst/>
            <a:gdLst>
              <a:gd name="connsiteX0" fmla="*/ 222357 w 5164406"/>
              <a:gd name="connsiteY0" fmla="*/ 0 h 5398215"/>
              <a:gd name="connsiteX1" fmla="*/ 4942049 w 5164406"/>
              <a:gd name="connsiteY1" fmla="*/ 0 h 5398215"/>
              <a:gd name="connsiteX2" fmla="*/ 5164406 w 5164406"/>
              <a:gd name="connsiteY2" fmla="*/ 222168 h 5398215"/>
              <a:gd name="connsiteX3" fmla="*/ 5164406 w 5164406"/>
              <a:gd name="connsiteY3" fmla="*/ 5398215 h 5398215"/>
              <a:gd name="connsiteX4" fmla="*/ 4650596 w 5164406"/>
              <a:gd name="connsiteY4" fmla="*/ 5398215 h 5398215"/>
              <a:gd name="connsiteX5" fmla="*/ 4650596 w 5164406"/>
              <a:gd name="connsiteY5" fmla="*/ 5269727 h 5398215"/>
              <a:gd name="connsiteX6" fmla="*/ 4650596 w 5164406"/>
              <a:gd name="connsiteY6" fmla="*/ 597856 h 5398215"/>
              <a:gd name="connsiteX7" fmla="*/ 513811 w 5164406"/>
              <a:gd name="connsiteY7" fmla="*/ 597856 h 5398215"/>
              <a:gd name="connsiteX8" fmla="*/ 513811 w 5164406"/>
              <a:gd name="connsiteY8" fmla="*/ 5398215 h 5398215"/>
              <a:gd name="connsiteX9" fmla="*/ 0 w 5164406"/>
              <a:gd name="connsiteY9" fmla="*/ 5398215 h 5398215"/>
              <a:gd name="connsiteX10" fmla="*/ 0 w 5164406"/>
              <a:gd name="connsiteY10" fmla="*/ 222168 h 5398215"/>
              <a:gd name="connsiteX11" fmla="*/ 222357 w 5164406"/>
              <a:gd name="connsiteY11" fmla="*/ 0 h 5398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64406" h="5398215">
                <a:moveTo>
                  <a:pt x="222357" y="0"/>
                </a:moveTo>
                <a:lnTo>
                  <a:pt x="4942049" y="0"/>
                </a:lnTo>
                <a:cubicBezTo>
                  <a:pt x="5064465" y="0"/>
                  <a:pt x="5164406" y="100163"/>
                  <a:pt x="5164406" y="222168"/>
                </a:cubicBezTo>
                <a:lnTo>
                  <a:pt x="5164406" y="5398215"/>
                </a:lnTo>
                <a:lnTo>
                  <a:pt x="4650596" y="5398215"/>
                </a:lnTo>
                <a:lnTo>
                  <a:pt x="4650596" y="5269727"/>
                </a:lnTo>
                <a:cubicBezTo>
                  <a:pt x="4650596" y="3712436"/>
                  <a:pt x="4650596" y="597856"/>
                  <a:pt x="4650596" y="597856"/>
                </a:cubicBezTo>
                <a:lnTo>
                  <a:pt x="513811" y="597856"/>
                </a:lnTo>
                <a:lnTo>
                  <a:pt x="513811" y="5398215"/>
                </a:lnTo>
                <a:lnTo>
                  <a:pt x="0" y="5398215"/>
                </a:lnTo>
                <a:lnTo>
                  <a:pt x="0" y="222168"/>
                </a:lnTo>
                <a:cubicBezTo>
                  <a:pt x="0" y="100163"/>
                  <a:pt x="100180" y="0"/>
                  <a:pt x="222357" y="0"/>
                </a:cubicBezTo>
                <a:close/>
              </a:path>
            </a:pathLst>
          </a:custGeom>
          <a:gradFill>
            <a:gsLst>
              <a:gs pos="85000">
                <a:srgbClr val="FEFEFE"/>
              </a:gs>
              <a:gs pos="0">
                <a:schemeClr val="bg2">
                  <a:lumMod val="40000"/>
                  <a:lumOff val="60000"/>
                </a:schemeClr>
              </a:gs>
              <a:gs pos="38000">
                <a:srgbClr val="F0F2F5"/>
              </a:gs>
            </a:gsLst>
            <a:lin ang="18000000" scaled="0"/>
          </a:gradFill>
          <a:ln w="12700">
            <a:miter lim="400000"/>
          </a:ln>
        </p:spPr>
        <p:txBody>
          <a:bodyPr lIns="0" tIns="0" rIns="0" bIns="0" anchor="ctr"/>
          <a:lstStyle/>
          <a:p>
            <a:pPr lvl="0"/>
            <a:endParaRPr sz="3000">
              <a:solidFill>
                <a:srgbClr val="FFFFFF"/>
              </a:solidFill>
              <a:effectLst>
                <a:outerShdw blurRad="38100" dist="12700" dir="5400000" rotWithShape="0">
                  <a:srgbClr val="000000">
                    <a:alpha val="50000"/>
                  </a:srgbClr>
                </a:outerShdw>
              </a:effectLst>
            </a:endParaRPr>
          </a:p>
        </p:txBody>
      </p:sp>
      <p:sp>
        <p:nvSpPr>
          <p:cNvPr id="59" name="Shape 10"/>
          <p:cNvSpPr/>
          <p:nvPr/>
        </p:nvSpPr>
        <p:spPr>
          <a:xfrm>
            <a:off x="4544990" y="1425678"/>
            <a:ext cx="3207861" cy="3011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0"/>
                </a:lnTo>
                <a:cubicBezTo>
                  <a:pt x="21600" y="0"/>
                  <a:pt x="21600" y="21600"/>
                  <a:pt x="21600" y="21600"/>
                </a:cubicBezTo>
                <a:close/>
              </a:path>
            </a:pathLst>
          </a:custGeom>
          <a:solidFill>
            <a:srgbClr val="9B9B9B"/>
          </a:solidFill>
          <a:ln w="12700">
            <a:miter lim="400000"/>
          </a:ln>
        </p:spPr>
        <p:txBody>
          <a:bodyPr lIns="0" tIns="0" rIns="0" bIns="0" anchor="ctr"/>
          <a:lstStyle/>
          <a:p>
            <a:pPr lvl="0"/>
            <a:endParaRPr sz="3000">
              <a:solidFill>
                <a:srgbClr val="FFFFFF"/>
              </a:solidFill>
              <a:effectLst>
                <a:outerShdw blurRad="38100" dist="12700" dir="5400000" rotWithShape="0">
                  <a:srgbClr val="000000">
                    <a:alpha val="50000"/>
                  </a:srgbClr>
                </a:outerShdw>
              </a:effectLst>
            </a:endParaRPr>
          </a:p>
        </p:txBody>
      </p:sp>
      <p:sp>
        <p:nvSpPr>
          <p:cNvPr id="60" name="Shape 11"/>
          <p:cNvSpPr/>
          <p:nvPr/>
        </p:nvSpPr>
        <p:spPr>
          <a:xfrm>
            <a:off x="4029120" y="2056658"/>
            <a:ext cx="4136977" cy="13553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cubicBezTo>
                  <a:pt x="0" y="0"/>
                  <a:pt x="0" y="21600"/>
                  <a:pt x="0" y="21600"/>
                </a:cubicBezTo>
                <a:close/>
              </a:path>
            </a:pathLst>
          </a:custGeom>
          <a:gradFill>
            <a:gsLst>
              <a:gs pos="85000">
                <a:srgbClr val="46474B"/>
              </a:gs>
              <a:gs pos="0">
                <a:srgbClr val="000000"/>
              </a:gs>
              <a:gs pos="38000">
                <a:srgbClr val="292A2E"/>
              </a:gs>
            </a:gsLst>
            <a:lin ang="18000000" scaled="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61" name="Freeform 60"/>
          <p:cNvSpPr/>
          <p:nvPr/>
        </p:nvSpPr>
        <p:spPr>
          <a:xfrm>
            <a:off x="4092543" y="2087471"/>
            <a:ext cx="4011901" cy="72300"/>
          </a:xfrm>
          <a:custGeom>
            <a:avLst/>
            <a:gdLst>
              <a:gd name="connsiteX0" fmla="*/ 0 w 11950874"/>
              <a:gd name="connsiteY0" fmla="*/ 122970 h 215371"/>
              <a:gd name="connsiteX1" fmla="*/ 42687 w 11950874"/>
              <a:gd name="connsiteY1" fmla="*/ 122970 h 215371"/>
              <a:gd name="connsiteX2" fmla="*/ 42687 w 11950874"/>
              <a:gd name="connsiteY2" fmla="*/ 215370 h 215371"/>
              <a:gd name="connsiteX3" fmla="*/ 0 w 11950874"/>
              <a:gd name="connsiteY3" fmla="*/ 215370 h 215371"/>
              <a:gd name="connsiteX4" fmla="*/ 11901472 w 11950874"/>
              <a:gd name="connsiteY4" fmla="*/ 98713 h 215371"/>
              <a:gd name="connsiteX5" fmla="*/ 11901472 w 11950874"/>
              <a:gd name="connsiteY5" fmla="*/ 144861 h 215371"/>
              <a:gd name="connsiteX6" fmla="*/ 11924532 w 11950874"/>
              <a:gd name="connsiteY6" fmla="*/ 144861 h 215371"/>
              <a:gd name="connsiteX7" fmla="*/ 11924532 w 11950874"/>
              <a:gd name="connsiteY7" fmla="*/ 98713 h 215371"/>
              <a:gd name="connsiteX8" fmla="*/ 167288 w 11950874"/>
              <a:gd name="connsiteY8" fmla="*/ 75541 h 215371"/>
              <a:gd name="connsiteX9" fmla="*/ 212884 w 11950874"/>
              <a:gd name="connsiteY9" fmla="*/ 75541 h 215371"/>
              <a:gd name="connsiteX10" fmla="*/ 212884 w 11950874"/>
              <a:gd name="connsiteY10" fmla="*/ 215370 h 215371"/>
              <a:gd name="connsiteX11" fmla="*/ 167288 w 11950874"/>
              <a:gd name="connsiteY11" fmla="*/ 215370 h 215371"/>
              <a:gd name="connsiteX12" fmla="*/ 85099 w 11950874"/>
              <a:gd name="connsiteY12" fmla="*/ 75541 h 215371"/>
              <a:gd name="connsiteX13" fmla="*/ 124876 w 11950874"/>
              <a:gd name="connsiteY13" fmla="*/ 75541 h 215371"/>
              <a:gd name="connsiteX14" fmla="*/ 124876 w 11950874"/>
              <a:gd name="connsiteY14" fmla="*/ 215371 h 215371"/>
              <a:gd name="connsiteX15" fmla="*/ 85099 w 11950874"/>
              <a:gd name="connsiteY15" fmla="*/ 215371 h 215371"/>
              <a:gd name="connsiteX16" fmla="*/ 11582912 w 11950874"/>
              <a:gd name="connsiteY16" fmla="*/ 47913 h 215371"/>
              <a:gd name="connsiteX17" fmla="*/ 11571272 w 11950874"/>
              <a:gd name="connsiteY17" fmla="*/ 59456 h 215371"/>
              <a:gd name="connsiteX18" fmla="*/ 11571272 w 11950874"/>
              <a:gd name="connsiteY18" fmla="*/ 174845 h 215371"/>
              <a:gd name="connsiteX19" fmla="*/ 11582912 w 11950874"/>
              <a:gd name="connsiteY19" fmla="*/ 186356 h 215371"/>
              <a:gd name="connsiteX20" fmla="*/ 11859876 w 11950874"/>
              <a:gd name="connsiteY20" fmla="*/ 186356 h 215371"/>
              <a:gd name="connsiteX21" fmla="*/ 11871308 w 11950874"/>
              <a:gd name="connsiteY21" fmla="*/ 174845 h 215371"/>
              <a:gd name="connsiteX22" fmla="*/ 11871308 w 11950874"/>
              <a:gd name="connsiteY22" fmla="*/ 59456 h 215371"/>
              <a:gd name="connsiteX23" fmla="*/ 11859876 w 11950874"/>
              <a:gd name="connsiteY23" fmla="*/ 47913 h 215371"/>
              <a:gd name="connsiteX24" fmla="*/ 255296 w 11950874"/>
              <a:gd name="connsiteY24" fmla="*/ 41048 h 215371"/>
              <a:gd name="connsiteX25" fmla="*/ 295073 w 11950874"/>
              <a:gd name="connsiteY25" fmla="*/ 41048 h 215371"/>
              <a:gd name="connsiteX26" fmla="*/ 295073 w 11950874"/>
              <a:gd name="connsiteY26" fmla="*/ 215371 h 215371"/>
              <a:gd name="connsiteX27" fmla="*/ 255296 w 11950874"/>
              <a:gd name="connsiteY27" fmla="*/ 215371 h 215371"/>
              <a:gd name="connsiteX28" fmla="*/ 11593170 w 11950874"/>
              <a:gd name="connsiteY28" fmla="*/ 22513 h 215371"/>
              <a:gd name="connsiteX29" fmla="*/ 11870162 w 11950874"/>
              <a:gd name="connsiteY29" fmla="*/ 22513 h 215371"/>
              <a:gd name="connsiteX30" fmla="*/ 11904760 w 11950874"/>
              <a:gd name="connsiteY30" fmla="*/ 57146 h 215371"/>
              <a:gd name="connsiteX31" fmla="*/ 11904760 w 11950874"/>
              <a:gd name="connsiteY31" fmla="*/ 68634 h 215371"/>
              <a:gd name="connsiteX32" fmla="*/ 11950874 w 11950874"/>
              <a:gd name="connsiteY32" fmla="*/ 68634 h 215371"/>
              <a:gd name="connsiteX33" fmla="*/ 11950874 w 11950874"/>
              <a:gd name="connsiteY33" fmla="*/ 160952 h 215371"/>
              <a:gd name="connsiteX34" fmla="*/ 11904760 w 11950874"/>
              <a:gd name="connsiteY34" fmla="*/ 160952 h 215371"/>
              <a:gd name="connsiteX35" fmla="*/ 11904760 w 11950874"/>
              <a:gd name="connsiteY35" fmla="*/ 172534 h 215371"/>
              <a:gd name="connsiteX36" fmla="*/ 11870162 w 11950874"/>
              <a:gd name="connsiteY36" fmla="*/ 207133 h 215371"/>
              <a:gd name="connsiteX37" fmla="*/ 11593170 w 11950874"/>
              <a:gd name="connsiteY37" fmla="*/ 207133 h 215371"/>
              <a:gd name="connsiteX38" fmla="*/ 11558572 w 11950874"/>
              <a:gd name="connsiteY38" fmla="*/ 172534 h 215371"/>
              <a:gd name="connsiteX39" fmla="*/ 11558572 w 11950874"/>
              <a:gd name="connsiteY39" fmla="*/ 57146 h 215371"/>
              <a:gd name="connsiteX40" fmla="*/ 11593170 w 11950874"/>
              <a:gd name="connsiteY40" fmla="*/ 22513 h 215371"/>
              <a:gd name="connsiteX41" fmla="*/ 337485 w 11950874"/>
              <a:gd name="connsiteY41" fmla="*/ 0 h 215371"/>
              <a:gd name="connsiteX42" fmla="*/ 383307 w 11950874"/>
              <a:gd name="connsiteY42" fmla="*/ 0 h 215371"/>
              <a:gd name="connsiteX43" fmla="*/ 383307 w 11950874"/>
              <a:gd name="connsiteY43" fmla="*/ 215371 h 215371"/>
              <a:gd name="connsiteX44" fmla="*/ 337485 w 11950874"/>
              <a:gd name="connsiteY44" fmla="*/ 215371 h 215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1950874" h="215371">
                <a:moveTo>
                  <a:pt x="0" y="122970"/>
                </a:moveTo>
                <a:lnTo>
                  <a:pt x="42687" y="122970"/>
                </a:lnTo>
                <a:lnTo>
                  <a:pt x="42687" y="215370"/>
                </a:lnTo>
                <a:lnTo>
                  <a:pt x="0" y="215370"/>
                </a:lnTo>
                <a:close/>
                <a:moveTo>
                  <a:pt x="11901472" y="98713"/>
                </a:moveTo>
                <a:lnTo>
                  <a:pt x="11901472" y="144861"/>
                </a:lnTo>
                <a:lnTo>
                  <a:pt x="11924532" y="144861"/>
                </a:lnTo>
                <a:cubicBezTo>
                  <a:pt x="11924532" y="144861"/>
                  <a:pt x="11924532" y="98713"/>
                  <a:pt x="11924532" y="98713"/>
                </a:cubicBezTo>
                <a:close/>
                <a:moveTo>
                  <a:pt x="167288" y="75541"/>
                </a:moveTo>
                <a:lnTo>
                  <a:pt x="212884" y="75541"/>
                </a:lnTo>
                <a:lnTo>
                  <a:pt x="212884" y="215370"/>
                </a:lnTo>
                <a:lnTo>
                  <a:pt x="167288" y="215370"/>
                </a:lnTo>
                <a:close/>
                <a:moveTo>
                  <a:pt x="85099" y="75541"/>
                </a:moveTo>
                <a:lnTo>
                  <a:pt x="124876" y="75541"/>
                </a:lnTo>
                <a:lnTo>
                  <a:pt x="124876" y="215371"/>
                </a:lnTo>
                <a:lnTo>
                  <a:pt x="85099" y="215371"/>
                </a:lnTo>
                <a:close/>
                <a:moveTo>
                  <a:pt x="11582912" y="47913"/>
                </a:moveTo>
                <a:cubicBezTo>
                  <a:pt x="11576550" y="47913"/>
                  <a:pt x="11571272" y="53041"/>
                  <a:pt x="11571272" y="59456"/>
                </a:cubicBezTo>
                <a:lnTo>
                  <a:pt x="11571272" y="174845"/>
                </a:lnTo>
                <a:cubicBezTo>
                  <a:pt x="11571272" y="181196"/>
                  <a:pt x="11576550" y="186356"/>
                  <a:pt x="11582912" y="186356"/>
                </a:cubicBezTo>
                <a:lnTo>
                  <a:pt x="11859876" y="186356"/>
                </a:lnTo>
                <a:cubicBezTo>
                  <a:pt x="11866236" y="186356"/>
                  <a:pt x="11871308" y="181196"/>
                  <a:pt x="11871308" y="174845"/>
                </a:cubicBezTo>
                <a:cubicBezTo>
                  <a:pt x="11871308" y="174845"/>
                  <a:pt x="11871308" y="59456"/>
                  <a:pt x="11871308" y="59456"/>
                </a:cubicBezTo>
                <a:cubicBezTo>
                  <a:pt x="11871308" y="53041"/>
                  <a:pt x="11866236" y="47913"/>
                  <a:pt x="11859876" y="47913"/>
                </a:cubicBezTo>
                <a:close/>
                <a:moveTo>
                  <a:pt x="255296" y="41048"/>
                </a:moveTo>
                <a:lnTo>
                  <a:pt x="295073" y="41048"/>
                </a:lnTo>
                <a:lnTo>
                  <a:pt x="295073" y="215371"/>
                </a:lnTo>
                <a:lnTo>
                  <a:pt x="255296" y="215371"/>
                </a:lnTo>
                <a:close/>
                <a:moveTo>
                  <a:pt x="11593170" y="22513"/>
                </a:moveTo>
                <a:lnTo>
                  <a:pt x="11870162" y="22513"/>
                </a:lnTo>
                <a:cubicBezTo>
                  <a:pt x="11889178" y="22513"/>
                  <a:pt x="11904760" y="38052"/>
                  <a:pt x="11904760" y="57146"/>
                </a:cubicBezTo>
                <a:lnTo>
                  <a:pt x="11904760" y="68634"/>
                </a:lnTo>
                <a:cubicBezTo>
                  <a:pt x="11904760" y="68634"/>
                  <a:pt x="11950874" y="68634"/>
                  <a:pt x="11950874" y="68634"/>
                </a:cubicBezTo>
                <a:lnTo>
                  <a:pt x="11950874" y="160952"/>
                </a:lnTo>
                <a:lnTo>
                  <a:pt x="11904760" y="160952"/>
                </a:lnTo>
                <a:lnTo>
                  <a:pt x="11904760" y="172534"/>
                </a:lnTo>
                <a:cubicBezTo>
                  <a:pt x="11904760" y="191594"/>
                  <a:pt x="11889178" y="207133"/>
                  <a:pt x="11870162" y="207133"/>
                </a:cubicBezTo>
                <a:lnTo>
                  <a:pt x="11593170" y="207133"/>
                </a:lnTo>
                <a:cubicBezTo>
                  <a:pt x="11574028" y="207133"/>
                  <a:pt x="11558572" y="191594"/>
                  <a:pt x="11558572" y="172534"/>
                </a:cubicBezTo>
                <a:lnTo>
                  <a:pt x="11558572" y="57146"/>
                </a:lnTo>
                <a:cubicBezTo>
                  <a:pt x="11558572" y="38052"/>
                  <a:pt x="11574028" y="22513"/>
                  <a:pt x="11593170" y="22513"/>
                </a:cubicBezTo>
                <a:close/>
                <a:moveTo>
                  <a:pt x="337485" y="0"/>
                </a:moveTo>
                <a:lnTo>
                  <a:pt x="383307" y="0"/>
                </a:lnTo>
                <a:lnTo>
                  <a:pt x="383307" y="215371"/>
                </a:lnTo>
                <a:lnTo>
                  <a:pt x="337485" y="215371"/>
                </a:lnTo>
                <a:close/>
              </a:path>
            </a:pathLst>
          </a:custGeom>
          <a:solidFill>
            <a:srgbClr val="E9E9E9"/>
          </a:solidFill>
          <a:ln w="12700">
            <a:miter lim="400000"/>
          </a:ln>
        </p:spPr>
        <p:txBody>
          <a:bodyPr wrap="square" lIns="0" tIns="0" rIns="0" bIns="0" anchor="ctr">
            <a:noAutofit/>
          </a:bodyPr>
          <a:lstStyle/>
          <a:p>
            <a:pPr lvl="0">
              <a:defRPr sz="3000">
                <a:solidFill>
                  <a:srgbClr val="FFFFFF"/>
                </a:solidFill>
                <a:effectLst>
                  <a:outerShdw blurRad="38100" dist="12700" dir="5400000" rotWithShape="0">
                    <a:srgbClr val="000000">
                      <a:alpha val="50000"/>
                    </a:srgbClr>
                  </a:outerShdw>
                </a:effectLst>
              </a:defRPr>
            </a:pPr>
            <a:endParaRPr/>
          </a:p>
        </p:txBody>
      </p:sp>
      <p:sp>
        <p:nvSpPr>
          <p:cNvPr id="64" name="Shape 31"/>
          <p:cNvSpPr/>
          <p:nvPr/>
        </p:nvSpPr>
        <p:spPr>
          <a:xfrm>
            <a:off x="6020120" y="1728378"/>
            <a:ext cx="91392" cy="91369"/>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gradFill>
            <a:gsLst>
              <a:gs pos="0">
                <a:srgbClr val="464646"/>
              </a:gs>
              <a:gs pos="92000">
                <a:srgbClr val="060606"/>
              </a:gs>
            </a:gsLst>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65" name="Shape 32"/>
          <p:cNvSpPr/>
          <p:nvPr/>
        </p:nvSpPr>
        <p:spPr>
          <a:xfrm>
            <a:off x="6058490" y="1766748"/>
            <a:ext cx="22469" cy="22464"/>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solidFill>
            <a:srgbClr val="557DB1"/>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66" name="Shape 33"/>
          <p:cNvSpPr/>
          <p:nvPr/>
        </p:nvSpPr>
        <p:spPr>
          <a:xfrm>
            <a:off x="5922062" y="1753958"/>
            <a:ext cx="44605" cy="44606"/>
          </a:xfrm>
          <a:custGeom>
            <a:avLst/>
            <a:gdLst/>
            <a:ahLst/>
            <a:cxnLst>
              <a:cxn ang="0">
                <a:pos x="wd2" y="hd2"/>
              </a:cxn>
              <a:cxn ang="5400000">
                <a:pos x="wd2" y="hd2"/>
              </a:cxn>
              <a:cxn ang="10800000">
                <a:pos x="wd2" y="hd2"/>
              </a:cxn>
              <a:cxn ang="16200000">
                <a:pos x="wd2" y="hd2"/>
              </a:cxn>
            </a:cxnLst>
            <a:rect l="0" t="0" r="r" b="b"/>
            <a:pathLst>
              <a:path w="21600" h="21600" extrusionOk="0">
                <a:moveTo>
                  <a:pt x="21600" y="10798"/>
                </a:moveTo>
                <a:cubicBezTo>
                  <a:pt x="21600" y="16757"/>
                  <a:pt x="16773" y="21600"/>
                  <a:pt x="10797" y="21600"/>
                </a:cubicBezTo>
                <a:cubicBezTo>
                  <a:pt x="4795" y="21600"/>
                  <a:pt x="0" y="16757"/>
                  <a:pt x="0" y="10798"/>
                </a:cubicBezTo>
                <a:cubicBezTo>
                  <a:pt x="0" y="4826"/>
                  <a:pt x="4795" y="0"/>
                  <a:pt x="10797" y="0"/>
                </a:cubicBezTo>
                <a:cubicBezTo>
                  <a:pt x="16773" y="0"/>
                  <a:pt x="21600" y="4826"/>
                  <a:pt x="21600" y="10798"/>
                </a:cubicBezTo>
                <a:close/>
              </a:path>
            </a:pathLst>
          </a:custGeom>
          <a:solidFill>
            <a:srgbClr val="BEBFC2"/>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67" name="Picture Placeholder 4"/>
          <p:cNvSpPr>
            <a:spLocks noGrp="1"/>
          </p:cNvSpPr>
          <p:nvPr userDrawn="1">
            <p:ph type="pic" sz="quarter" idx="22"/>
          </p:nvPr>
        </p:nvSpPr>
        <p:spPr>
          <a:xfrm>
            <a:off x="4027511" y="2190585"/>
            <a:ext cx="4136979" cy="4667416"/>
          </a:xfrm>
        </p:spPr>
      </p:sp>
    </p:spTree>
    <p:extLst>
      <p:ext uri="{BB962C8B-B14F-4D97-AF65-F5344CB8AC3E}">
        <p14:creationId xmlns:p14="http://schemas.microsoft.com/office/powerpoint/2010/main" val="915084117"/>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Section Header high lef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your date here</a:t>
            </a:r>
            <a:endParaRPr lang="en-US"/>
          </a:p>
        </p:txBody>
      </p:sp>
      <p:sp>
        <p:nvSpPr>
          <p:cNvPr id="5" name="Footer Placeholder 4"/>
          <p:cNvSpPr>
            <a:spLocks noGrp="1"/>
          </p:cNvSpPr>
          <p:nvPr>
            <p:ph type="ftr" sz="quarter" idx="11"/>
          </p:nvPr>
        </p:nvSpPr>
        <p:spPr/>
        <p:txBody>
          <a:bodyPr/>
          <a:lstStyle/>
          <a:p>
            <a:r>
              <a:rPr lang="en-US" smtClean="0"/>
              <a:t>större - a multipurpose PowerPoint template</a:t>
            </a:r>
            <a:endParaRPr lang="en-US"/>
          </a:p>
        </p:txBody>
      </p:sp>
      <p:sp>
        <p:nvSpPr>
          <p:cNvPr id="6" name="Slide Number Placeholder 5"/>
          <p:cNvSpPr>
            <a:spLocks noGrp="1"/>
          </p:cNvSpPr>
          <p:nvPr>
            <p:ph type="sldNum" sz="quarter" idx="12"/>
          </p:nvPr>
        </p:nvSpPr>
        <p:spPr/>
        <p:txBody>
          <a:bodyPr/>
          <a:lstStyle/>
          <a:p>
            <a:fld id="{6E18DBF4-37B7-4C4F-9728-A1C100B177EE}" type="slidenum">
              <a:rPr lang="en-US" smtClean="0"/>
              <a:pPr/>
              <a:t>‹#›</a:t>
            </a:fld>
            <a:endParaRPr lang="en-US"/>
          </a:p>
        </p:txBody>
      </p:sp>
      <p:sp>
        <p:nvSpPr>
          <p:cNvPr id="7" name="Picture Placeholder 10"/>
          <p:cNvSpPr>
            <a:spLocks noGrp="1"/>
          </p:cNvSpPr>
          <p:nvPr>
            <p:ph type="pic" sz="quarter" idx="17"/>
          </p:nvPr>
        </p:nvSpPr>
        <p:spPr>
          <a:xfrm>
            <a:off x="0" y="0"/>
            <a:ext cx="12192000" cy="6858000"/>
          </a:xfrm>
        </p:spPr>
        <p:txBody>
          <a:bodyPr/>
          <a:lstStyle/>
          <a:p>
            <a:endParaRPr lang="en-US"/>
          </a:p>
        </p:txBody>
      </p:sp>
      <p:sp>
        <p:nvSpPr>
          <p:cNvPr id="2" name="Title 1"/>
          <p:cNvSpPr>
            <a:spLocks noGrp="1"/>
          </p:cNvSpPr>
          <p:nvPr>
            <p:ph type="title"/>
          </p:nvPr>
        </p:nvSpPr>
        <p:spPr>
          <a:xfrm>
            <a:off x="342900" y="420688"/>
            <a:ext cx="4572000" cy="2852737"/>
          </a:xfrm>
          <a:solidFill>
            <a:schemeClr val="bg1">
              <a:alpha val="30000"/>
            </a:schemeClr>
          </a:solidFill>
        </p:spPr>
        <p:txBody>
          <a:bodyPr lIns="274320" tIns="91440" rIns="274320" bIns="182880" anchor="ctr"/>
          <a:lstStyle>
            <a:lvl1pPr algn="ctr">
              <a:defRPr sz="6000" b="1">
                <a:solidFill>
                  <a:srgbClr val="324D5E"/>
                </a:solidFill>
                <a:latin typeface="+mn-lt"/>
              </a:defRPr>
            </a:lvl1pPr>
          </a:lstStyle>
          <a:p>
            <a:r>
              <a:rPr lang="en-US" smtClean="0"/>
              <a:t>Click to edit Master title style</a:t>
            </a:r>
            <a:endParaRPr lang="en-US"/>
          </a:p>
        </p:txBody>
      </p:sp>
      <p:sp>
        <p:nvSpPr>
          <p:cNvPr id="3" name="Text Placeholder 2"/>
          <p:cNvSpPr>
            <a:spLocks noGrp="1"/>
          </p:cNvSpPr>
          <p:nvPr>
            <p:ph type="body" idx="1"/>
          </p:nvPr>
        </p:nvSpPr>
        <p:spPr>
          <a:xfrm>
            <a:off x="342900" y="3273425"/>
            <a:ext cx="4572000" cy="942975"/>
          </a:xfrm>
          <a:solidFill>
            <a:schemeClr val="bg1">
              <a:alpha val="50000"/>
            </a:schemeClr>
          </a:solidFill>
        </p:spPr>
        <p:txBody>
          <a:bodyPr lIns="274320" tIns="91440" rIns="274320" bIns="182880" anchor="ctr"/>
          <a:lstStyle>
            <a:lvl1pPr marL="0" indent="0" algn="ctr">
              <a:buNone/>
              <a:defRPr sz="2400">
                <a:solidFill>
                  <a:srgbClr val="8C9CA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898066840"/>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Section Header bottom lef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your date here</a:t>
            </a:r>
            <a:endParaRPr lang="en-US"/>
          </a:p>
        </p:txBody>
      </p:sp>
      <p:sp>
        <p:nvSpPr>
          <p:cNvPr id="5" name="Footer Placeholder 4"/>
          <p:cNvSpPr>
            <a:spLocks noGrp="1"/>
          </p:cNvSpPr>
          <p:nvPr>
            <p:ph type="ftr" sz="quarter" idx="11"/>
          </p:nvPr>
        </p:nvSpPr>
        <p:spPr/>
        <p:txBody>
          <a:bodyPr/>
          <a:lstStyle/>
          <a:p>
            <a:r>
              <a:rPr lang="en-US" smtClean="0"/>
              <a:t>större - a multipurpose PowerPoint template</a:t>
            </a:r>
            <a:endParaRPr lang="en-US"/>
          </a:p>
        </p:txBody>
      </p:sp>
      <p:sp>
        <p:nvSpPr>
          <p:cNvPr id="6" name="Slide Number Placeholder 5"/>
          <p:cNvSpPr>
            <a:spLocks noGrp="1"/>
          </p:cNvSpPr>
          <p:nvPr>
            <p:ph type="sldNum" sz="quarter" idx="12"/>
          </p:nvPr>
        </p:nvSpPr>
        <p:spPr/>
        <p:txBody>
          <a:bodyPr/>
          <a:lstStyle/>
          <a:p>
            <a:fld id="{6E18DBF4-37B7-4C4F-9728-A1C100B177EE}" type="slidenum">
              <a:rPr lang="en-US" smtClean="0"/>
              <a:pPr/>
              <a:t>‹#›</a:t>
            </a:fld>
            <a:endParaRPr lang="en-US"/>
          </a:p>
        </p:txBody>
      </p:sp>
      <p:sp>
        <p:nvSpPr>
          <p:cNvPr id="7" name="Picture Placeholder 10"/>
          <p:cNvSpPr>
            <a:spLocks noGrp="1"/>
          </p:cNvSpPr>
          <p:nvPr>
            <p:ph type="pic" sz="quarter" idx="17"/>
          </p:nvPr>
        </p:nvSpPr>
        <p:spPr>
          <a:xfrm>
            <a:off x="0" y="0"/>
            <a:ext cx="12192000" cy="6858000"/>
          </a:xfrm>
        </p:spPr>
        <p:txBody>
          <a:bodyPr/>
          <a:lstStyle/>
          <a:p>
            <a:endParaRPr lang="en-US"/>
          </a:p>
        </p:txBody>
      </p:sp>
      <p:sp>
        <p:nvSpPr>
          <p:cNvPr id="9" name="Text Placeholder 2"/>
          <p:cNvSpPr>
            <a:spLocks noGrp="1"/>
          </p:cNvSpPr>
          <p:nvPr>
            <p:ph type="body" idx="18"/>
          </p:nvPr>
        </p:nvSpPr>
        <p:spPr>
          <a:xfrm>
            <a:off x="342900" y="5413375"/>
            <a:ext cx="4572000" cy="942975"/>
          </a:xfrm>
          <a:solidFill>
            <a:schemeClr val="bg1">
              <a:alpha val="50000"/>
            </a:schemeClr>
          </a:solidFill>
        </p:spPr>
        <p:txBody>
          <a:bodyPr lIns="274320" tIns="91440" rIns="274320" bIns="182880"/>
          <a:lstStyle>
            <a:lvl1pPr marL="0" indent="0" algn="ctr">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10" name="Title 1"/>
          <p:cNvSpPr>
            <a:spLocks noGrp="1"/>
          </p:cNvSpPr>
          <p:nvPr>
            <p:ph type="title"/>
          </p:nvPr>
        </p:nvSpPr>
        <p:spPr>
          <a:xfrm>
            <a:off x="342900" y="2560638"/>
            <a:ext cx="4572000" cy="2852737"/>
          </a:xfrm>
          <a:solidFill>
            <a:schemeClr val="bg1">
              <a:alpha val="30000"/>
            </a:schemeClr>
          </a:solidFill>
        </p:spPr>
        <p:txBody>
          <a:bodyPr lIns="274320" tIns="91440" rIns="274320" bIns="182880" anchor="ctr"/>
          <a:lstStyle>
            <a:lvl1pPr algn="ctr">
              <a:defRPr sz="6000" b="1">
                <a:solidFill>
                  <a:schemeClr val="tx1"/>
                </a:solidFill>
                <a:latin typeface="+mn-lt"/>
              </a:defRPr>
            </a:lvl1pPr>
          </a:lstStyle>
          <a:p>
            <a:r>
              <a:rPr lang="en-US" smtClean="0"/>
              <a:t>Click to edit Master title style</a:t>
            </a:r>
            <a:endParaRPr lang="en-US"/>
          </a:p>
        </p:txBody>
      </p:sp>
    </p:spTree>
    <p:extLst>
      <p:ext uri="{BB962C8B-B14F-4D97-AF65-F5344CB8AC3E}">
        <p14:creationId xmlns:p14="http://schemas.microsoft.com/office/powerpoint/2010/main" val="3256673876"/>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Section Header bottom righ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your date here</a:t>
            </a:r>
            <a:endParaRPr lang="en-US"/>
          </a:p>
        </p:txBody>
      </p:sp>
      <p:sp>
        <p:nvSpPr>
          <p:cNvPr id="5" name="Footer Placeholder 4"/>
          <p:cNvSpPr>
            <a:spLocks noGrp="1"/>
          </p:cNvSpPr>
          <p:nvPr>
            <p:ph type="ftr" sz="quarter" idx="11"/>
          </p:nvPr>
        </p:nvSpPr>
        <p:spPr/>
        <p:txBody>
          <a:bodyPr/>
          <a:lstStyle/>
          <a:p>
            <a:r>
              <a:rPr lang="en-US" smtClean="0"/>
              <a:t>större - a multipurpose PowerPoint template</a:t>
            </a:r>
            <a:endParaRPr lang="en-US"/>
          </a:p>
        </p:txBody>
      </p:sp>
      <p:sp>
        <p:nvSpPr>
          <p:cNvPr id="6" name="Slide Number Placeholder 5"/>
          <p:cNvSpPr>
            <a:spLocks noGrp="1"/>
          </p:cNvSpPr>
          <p:nvPr>
            <p:ph type="sldNum" sz="quarter" idx="12"/>
          </p:nvPr>
        </p:nvSpPr>
        <p:spPr/>
        <p:txBody>
          <a:bodyPr/>
          <a:lstStyle/>
          <a:p>
            <a:fld id="{6E18DBF4-37B7-4C4F-9728-A1C100B177EE}" type="slidenum">
              <a:rPr lang="en-US" smtClean="0"/>
              <a:pPr/>
              <a:t>‹#›</a:t>
            </a:fld>
            <a:endParaRPr lang="en-US"/>
          </a:p>
        </p:txBody>
      </p:sp>
      <p:sp>
        <p:nvSpPr>
          <p:cNvPr id="7" name="Picture Placeholder 10"/>
          <p:cNvSpPr>
            <a:spLocks noGrp="1"/>
          </p:cNvSpPr>
          <p:nvPr>
            <p:ph type="pic" sz="quarter" idx="17"/>
          </p:nvPr>
        </p:nvSpPr>
        <p:spPr>
          <a:xfrm>
            <a:off x="0" y="0"/>
            <a:ext cx="12192000" cy="6858000"/>
          </a:xfrm>
        </p:spPr>
        <p:txBody>
          <a:bodyPr/>
          <a:lstStyle/>
          <a:p>
            <a:endParaRPr lang="en-US"/>
          </a:p>
        </p:txBody>
      </p:sp>
      <p:sp>
        <p:nvSpPr>
          <p:cNvPr id="2" name="Title 1"/>
          <p:cNvSpPr>
            <a:spLocks noGrp="1"/>
          </p:cNvSpPr>
          <p:nvPr>
            <p:ph type="title"/>
          </p:nvPr>
        </p:nvSpPr>
        <p:spPr>
          <a:xfrm>
            <a:off x="7213600" y="2560638"/>
            <a:ext cx="4572000" cy="2852737"/>
          </a:xfrm>
          <a:solidFill>
            <a:schemeClr val="bg1">
              <a:alpha val="30000"/>
            </a:schemeClr>
          </a:solidFill>
        </p:spPr>
        <p:txBody>
          <a:bodyPr lIns="274320" tIns="91440" rIns="274320" bIns="182880" anchor="ctr"/>
          <a:lstStyle>
            <a:lvl1pPr algn="ctr">
              <a:defRPr sz="6000" b="1">
                <a:solidFill>
                  <a:schemeClr val="tx1"/>
                </a:solidFill>
                <a:latin typeface="+mn-lt"/>
              </a:defRPr>
            </a:lvl1pPr>
          </a:lstStyle>
          <a:p>
            <a:r>
              <a:rPr lang="en-US" smtClean="0"/>
              <a:t>Click to edit Master title style</a:t>
            </a:r>
            <a:endParaRPr lang="en-US"/>
          </a:p>
        </p:txBody>
      </p:sp>
      <p:sp>
        <p:nvSpPr>
          <p:cNvPr id="3" name="Text Placeholder 2"/>
          <p:cNvSpPr>
            <a:spLocks noGrp="1"/>
          </p:cNvSpPr>
          <p:nvPr>
            <p:ph type="body" idx="1"/>
          </p:nvPr>
        </p:nvSpPr>
        <p:spPr>
          <a:xfrm>
            <a:off x="7213600" y="5413375"/>
            <a:ext cx="4572000" cy="942975"/>
          </a:xfrm>
          <a:solidFill>
            <a:schemeClr val="bg1">
              <a:alpha val="30000"/>
            </a:schemeClr>
          </a:solidFill>
        </p:spPr>
        <p:txBody>
          <a:bodyPr lIns="274320" tIns="91440" rIns="274320" bIns="182880"/>
          <a:lstStyle>
            <a:lvl1pPr marL="0" indent="0" algn="ctr">
              <a:buNone/>
              <a:defRPr sz="2400">
                <a:solidFill>
                  <a:srgbClr val="8C9CA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741523490"/>
      </p:ext>
    </p:extLst>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List">
    <p:spTree>
      <p:nvGrpSpPr>
        <p:cNvPr id="1" name=""/>
        <p:cNvGrpSpPr/>
        <p:nvPr/>
      </p:nvGrpSpPr>
      <p:grpSpPr>
        <a:xfrm>
          <a:off x="0" y="0"/>
          <a:ext cx="0" cy="0"/>
          <a:chOff x="0" y="0"/>
          <a:chExt cx="0" cy="0"/>
        </a:xfrm>
      </p:grpSpPr>
      <p:sp>
        <p:nvSpPr>
          <p:cNvPr id="2" name="Title 1"/>
          <p:cNvSpPr>
            <a:spLocks noGrp="1"/>
          </p:cNvSpPr>
          <p:nvPr>
            <p:ph type="title"/>
          </p:nvPr>
        </p:nvSpPr>
        <p:spPr>
          <a:xfrm>
            <a:off x="2209800" y="317501"/>
            <a:ext cx="9144000" cy="1325563"/>
          </a:xfrm>
        </p:spPr>
        <p:txBody>
          <a:bodyPr/>
          <a:lstStyle>
            <a:lvl1pPr>
              <a:defRPr b="1"/>
            </a:lvl1pPr>
          </a:lstStyle>
          <a:p>
            <a:r>
              <a:rPr lang="en-US" smtClean="0"/>
              <a:t>Click to edit Master title style</a:t>
            </a:r>
            <a:endParaRPr lang="en-US"/>
          </a:p>
        </p:txBody>
      </p:sp>
    </p:spTree>
    <p:extLst>
      <p:ext uri="{BB962C8B-B14F-4D97-AF65-F5344CB8AC3E}">
        <p14:creationId xmlns:p14="http://schemas.microsoft.com/office/powerpoint/2010/main" val="83235208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 icon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30" name="Text Placeholder 29"/>
          <p:cNvSpPr>
            <a:spLocks noGrp="1"/>
          </p:cNvSpPr>
          <p:nvPr>
            <p:ph type="body" sz="quarter" idx="18" hasCustomPrompt="1"/>
          </p:nvPr>
        </p:nvSpPr>
        <p:spPr>
          <a:xfrm>
            <a:off x="1441704" y="4318989"/>
            <a:ext cx="2596896" cy="431800"/>
          </a:xfrm>
        </p:spPr>
        <p:txBody>
          <a:bodyPr anchor="ctr">
            <a:normAutofit/>
          </a:bodyPr>
          <a:lstStyle>
            <a:lvl1pPr marL="0" indent="0" algn="ctr">
              <a:buNone/>
              <a:defRPr sz="2200" cap="all" baseline="0">
                <a:solidFill>
                  <a:srgbClr val="324D5E"/>
                </a:solidFill>
              </a:defRPr>
            </a:lvl1pPr>
          </a:lstStyle>
          <a:p>
            <a:pPr lvl="0"/>
            <a:r>
              <a:rPr lang="en-US" smtClean="0"/>
              <a:t>Title Here</a:t>
            </a:r>
            <a:endParaRPr lang="en-US"/>
          </a:p>
        </p:txBody>
      </p:sp>
      <p:sp>
        <p:nvSpPr>
          <p:cNvPr id="32" name="Text Placeholder 29"/>
          <p:cNvSpPr>
            <a:spLocks noGrp="1"/>
          </p:cNvSpPr>
          <p:nvPr>
            <p:ph type="body" sz="quarter" idx="19" hasCustomPrompt="1"/>
          </p:nvPr>
        </p:nvSpPr>
        <p:spPr>
          <a:xfrm>
            <a:off x="4797554" y="4318989"/>
            <a:ext cx="2596896" cy="431800"/>
          </a:xfr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200" cap="all" baseline="0">
                <a:solidFill>
                  <a:srgbClr val="324D5E"/>
                </a:solidFill>
              </a:defRPr>
            </a:lvl1pPr>
          </a:lstStyle>
          <a:p>
            <a:pPr lvl="0"/>
            <a:r>
              <a:rPr lang="en-US" smtClean="0"/>
              <a:t>Title Here</a:t>
            </a:r>
            <a:endParaRPr lang="en-US"/>
          </a:p>
        </p:txBody>
      </p:sp>
      <p:sp>
        <p:nvSpPr>
          <p:cNvPr id="33" name="Text Placeholder 29"/>
          <p:cNvSpPr>
            <a:spLocks noGrp="1"/>
          </p:cNvSpPr>
          <p:nvPr>
            <p:ph type="body" sz="quarter" idx="20" hasCustomPrompt="1"/>
          </p:nvPr>
        </p:nvSpPr>
        <p:spPr>
          <a:xfrm>
            <a:off x="8147084" y="4318989"/>
            <a:ext cx="2596896" cy="431800"/>
          </a:xfrm>
        </p:spPr>
        <p:txBody>
          <a:bodyPr anchor="ctr">
            <a:normAutofit/>
          </a:bodyPr>
          <a:lstStyle>
            <a:lvl1pPr marL="0" indent="0" algn="ctr">
              <a:buNone/>
              <a:defRPr sz="2200" cap="all" baseline="0">
                <a:solidFill>
                  <a:srgbClr val="324D5E"/>
                </a:solidFill>
              </a:defRPr>
            </a:lvl1pPr>
          </a:lstStyle>
          <a:p>
            <a:pPr lvl="0"/>
            <a:r>
              <a:rPr lang="en-US" smtClean="0"/>
              <a:t>Title Here</a:t>
            </a:r>
            <a:endParaRPr lang="en-US"/>
          </a:p>
        </p:txBody>
      </p:sp>
      <p:sp>
        <p:nvSpPr>
          <p:cNvPr id="35" name="Text Placeholder 29"/>
          <p:cNvSpPr>
            <a:spLocks noGrp="1"/>
          </p:cNvSpPr>
          <p:nvPr>
            <p:ph type="body" sz="quarter" idx="22" hasCustomPrompt="1"/>
          </p:nvPr>
        </p:nvSpPr>
        <p:spPr>
          <a:xfrm>
            <a:off x="1441704" y="4792807"/>
            <a:ext cx="2596896" cy="1226993"/>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36" name="Text Placeholder 29"/>
          <p:cNvSpPr>
            <a:spLocks noGrp="1"/>
          </p:cNvSpPr>
          <p:nvPr>
            <p:ph type="body" sz="quarter" idx="23" hasCustomPrompt="1"/>
          </p:nvPr>
        </p:nvSpPr>
        <p:spPr>
          <a:xfrm>
            <a:off x="4797554" y="4792807"/>
            <a:ext cx="2596896" cy="1226993"/>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37" name="Text Placeholder 29"/>
          <p:cNvSpPr>
            <a:spLocks noGrp="1"/>
          </p:cNvSpPr>
          <p:nvPr>
            <p:ph type="body" sz="quarter" idx="24" hasCustomPrompt="1"/>
          </p:nvPr>
        </p:nvSpPr>
        <p:spPr>
          <a:xfrm>
            <a:off x="8147084" y="4792807"/>
            <a:ext cx="2596896" cy="1226993"/>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31" name="Text Placeholder 7"/>
          <p:cNvSpPr>
            <a:spLocks noGrp="1"/>
          </p:cNvSpPr>
          <p:nvPr>
            <p:ph type="body" sz="quarter" idx="26" hasCustomPrompt="1"/>
          </p:nvPr>
        </p:nvSpPr>
        <p:spPr>
          <a:xfrm>
            <a:off x="1441704" y="1686031"/>
            <a:ext cx="2596896" cy="2596896"/>
          </a:xfrm>
          <a:prstGeom prst="ellipse">
            <a:avLst/>
          </a:prstGeom>
          <a:solidFill>
            <a:schemeClr val="accent1"/>
          </a:solidFill>
        </p:spPr>
        <p:txBody>
          <a:bodyPr vert="horz" lIns="91440" tIns="45720" rIns="91440" bIns="45720" rtlCol="0" anchor="ctr">
            <a:normAutofit/>
          </a:bodyPr>
          <a:lstStyle>
            <a:lvl1pPr marL="0" indent="0" algn="ctr">
              <a:buNone/>
              <a:defRPr lang="en-US" sz="10000">
                <a:latin typeface="FontAwesome" pitchFamily="2" charset="0"/>
              </a:defRPr>
            </a:lvl1pPr>
          </a:lstStyle>
          <a:p>
            <a:pPr lvl="0"/>
            <a:r>
              <a:rPr lang="en-US" smtClean="0"/>
              <a:t></a:t>
            </a:r>
            <a:endParaRPr lang="en-US"/>
          </a:p>
        </p:txBody>
      </p:sp>
      <p:sp>
        <p:nvSpPr>
          <p:cNvPr id="42" name="Text Placeholder 7"/>
          <p:cNvSpPr>
            <a:spLocks noGrp="1"/>
          </p:cNvSpPr>
          <p:nvPr>
            <p:ph type="body" sz="quarter" idx="27" hasCustomPrompt="1"/>
          </p:nvPr>
        </p:nvSpPr>
        <p:spPr>
          <a:xfrm>
            <a:off x="4794394" y="1686031"/>
            <a:ext cx="2596896" cy="2596896"/>
          </a:xfrm>
          <a:prstGeom prst="ellipse">
            <a:avLst/>
          </a:prstGeom>
          <a:solidFill>
            <a:schemeClr val="accent2"/>
          </a:solidFill>
        </p:spPr>
        <p:txBody>
          <a:bodyPr vert="horz" lIns="91440" tIns="45720" rIns="91440" bIns="45720" rtlCol="0" anchor="ctr">
            <a:normAutofit/>
          </a:bodyPr>
          <a:lstStyle>
            <a:lvl1pPr marL="0" indent="0" algn="ctr">
              <a:buNone/>
              <a:defRPr lang="en-US" sz="10000">
                <a:solidFill>
                  <a:schemeClr val="bg1"/>
                </a:solidFill>
                <a:latin typeface="FontAwesome" pitchFamily="2" charset="0"/>
              </a:defRPr>
            </a:lvl1pPr>
          </a:lstStyle>
          <a:p>
            <a:pPr lvl="0"/>
            <a:r>
              <a:rPr lang="en-US" smtClean="0"/>
              <a:t></a:t>
            </a:r>
            <a:endParaRPr lang="en-US"/>
          </a:p>
        </p:txBody>
      </p:sp>
      <p:sp>
        <p:nvSpPr>
          <p:cNvPr id="43" name="Text Placeholder 7"/>
          <p:cNvSpPr>
            <a:spLocks noGrp="1"/>
          </p:cNvSpPr>
          <p:nvPr>
            <p:ph type="body" sz="quarter" idx="28" hasCustomPrompt="1"/>
          </p:nvPr>
        </p:nvSpPr>
        <p:spPr>
          <a:xfrm>
            <a:off x="8148663" y="1686031"/>
            <a:ext cx="2596896" cy="2596896"/>
          </a:xfrm>
          <a:prstGeom prst="ellipse">
            <a:avLst/>
          </a:prstGeom>
          <a:solidFill>
            <a:schemeClr val="accent3"/>
          </a:solidFill>
        </p:spPr>
        <p:txBody>
          <a:bodyPr vert="horz" lIns="91440" tIns="45720" rIns="91440" bIns="45720" rtlCol="0" anchor="ctr">
            <a:normAutofit/>
          </a:bodyPr>
          <a:lstStyle>
            <a:lvl1pPr marL="0" indent="0" algn="ctr">
              <a:buNone/>
              <a:defRPr lang="en-US" sz="10000">
                <a:latin typeface="FontAwesome" pitchFamily="2" charset="0"/>
              </a:defRPr>
            </a:lvl1pPr>
          </a:lstStyle>
          <a:p>
            <a:pPr lvl="0"/>
            <a:r>
              <a:rPr lang="en-US" smtClean="0"/>
              <a:t></a:t>
            </a:r>
            <a:endParaRPr lang="en-US"/>
          </a:p>
        </p:txBody>
      </p:sp>
      <p:grpSp>
        <p:nvGrpSpPr>
          <p:cNvPr id="22" name="Group 21"/>
          <p:cNvGrpSpPr/>
          <p:nvPr userDrawn="1"/>
        </p:nvGrpSpPr>
        <p:grpSpPr>
          <a:xfrm>
            <a:off x="0" y="6766560"/>
            <a:ext cx="12192000" cy="91440"/>
            <a:chOff x="0" y="4480421"/>
            <a:chExt cx="12192000" cy="91440"/>
          </a:xfrm>
        </p:grpSpPr>
        <p:sp>
          <p:nvSpPr>
            <p:cNvPr id="23" name="Rectangle 22"/>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288827749"/>
      </p:ext>
    </p:extLst>
  </p:cSld>
  <p:clrMapOvr>
    <a:masterClrMapping/>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r="18500" b="19391"/>
          <a:stretch/>
        </p:blipFill>
        <p:spPr>
          <a:xfrm>
            <a:off x="11096512" y="5774480"/>
            <a:ext cx="1095488" cy="1083520"/>
          </a:xfrm>
          <a:prstGeom prst="rect">
            <a:avLst/>
          </a:prstGeom>
        </p:spPr>
      </p:pic>
    </p:spTree>
    <p:extLst>
      <p:ext uri="{BB962C8B-B14F-4D97-AF65-F5344CB8AC3E}">
        <p14:creationId xmlns:p14="http://schemas.microsoft.com/office/powerpoint/2010/main" val="1503133924"/>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222A35"/>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solidFill>
                  <a:schemeClr val="bg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dirty="0" smtClean="0"/>
              <a:t>Click to edit Master subtitle style</a:t>
            </a:r>
            <a:endParaRPr lang="en-US" dirty="0"/>
          </a:p>
        </p:txBody>
      </p:sp>
      <p:sp>
        <p:nvSpPr>
          <p:cNvPr id="7" name="Rectangle 6"/>
          <p:cNvSpPr/>
          <p:nvPr userDrawn="1"/>
        </p:nvSpPr>
        <p:spPr>
          <a:xfrm>
            <a:off x="0" y="6021288"/>
            <a:ext cx="12192000" cy="836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endParaRPr lang="en-US" sz="1351">
              <a:solidFill>
                <a:prstClr val="white"/>
              </a:solidFill>
            </a:endParaRPr>
          </a:p>
        </p:txBody>
      </p:sp>
      <p:pic>
        <p:nvPicPr>
          <p:cNvPr id="8" name="Picture 7">
            <a:hlinkClick r:id="rId2"/>
          </p:cNvPr>
          <p:cNvPicPr>
            <a:picLocks noChangeAspect="1"/>
          </p:cNvPicPr>
          <p:nvPr userDrawn="1"/>
        </p:nvPicPr>
        <p:blipFill>
          <a:blip r:embed="rId3" cstate="print"/>
          <a:stretch>
            <a:fillRect/>
          </a:stretch>
        </p:blipFill>
        <p:spPr>
          <a:xfrm>
            <a:off x="10200456" y="6214075"/>
            <a:ext cx="1627773" cy="451143"/>
          </a:xfrm>
          <a:prstGeom prst="rect">
            <a:avLst/>
          </a:prstGeom>
        </p:spPr>
      </p:pic>
    </p:spTree>
    <p:extLst>
      <p:ext uri="{BB962C8B-B14F-4D97-AF65-F5344CB8AC3E}">
        <p14:creationId xmlns:p14="http://schemas.microsoft.com/office/powerpoint/2010/main" val="32025987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pic>
        <p:nvPicPr>
          <p:cNvPr id="21" name="Picture 20"/>
          <p:cNvPicPr preferRelativeResize="0">
            <a:picLocks/>
          </p:cNvPicPr>
          <p:nvPr userDrawn="1"/>
        </p:nvPicPr>
        <p:blipFill rotWithShape="1">
          <a:blip r:embed="rId2" cstate="print">
            <a:extLst>
              <a:ext uri="{28A0092B-C50C-407E-A947-70E740481C1C}">
                <a14:useLocalDpi xmlns:a14="http://schemas.microsoft.com/office/drawing/2010/main" val="0"/>
              </a:ext>
            </a:extLst>
          </a:blip>
          <a:srcRect b="58148"/>
          <a:stretch/>
        </p:blipFill>
        <p:spPr>
          <a:xfrm>
            <a:off x="1" y="-2"/>
            <a:ext cx="12192000" cy="2907792"/>
          </a:xfrm>
          <a:prstGeom prst="rect">
            <a:avLst/>
          </a:prstGeom>
        </p:spPr>
      </p:pic>
      <p:sp>
        <p:nvSpPr>
          <p:cNvPr id="9" name="Rectangle 8"/>
          <p:cNvSpPr/>
          <p:nvPr userDrawn="1"/>
        </p:nvSpPr>
        <p:spPr>
          <a:xfrm>
            <a:off x="2" y="-1"/>
            <a:ext cx="12191998" cy="290852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Picture Placeholder 10"/>
          <p:cNvSpPr>
            <a:spLocks noGrp="1"/>
          </p:cNvSpPr>
          <p:nvPr>
            <p:ph type="pic" sz="quarter" idx="13"/>
          </p:nvPr>
        </p:nvSpPr>
        <p:spPr>
          <a:xfrm>
            <a:off x="0" y="3091408"/>
            <a:ext cx="2295144" cy="1728216"/>
          </a:xfrm>
        </p:spPr>
        <p:txBody>
          <a:bodyPr/>
          <a:lstStyle/>
          <a:p>
            <a:endParaRPr lang="en-US"/>
          </a:p>
        </p:txBody>
      </p:sp>
      <p:sp>
        <p:nvSpPr>
          <p:cNvPr id="12" name="Picture Placeholder 10"/>
          <p:cNvSpPr>
            <a:spLocks noGrp="1"/>
          </p:cNvSpPr>
          <p:nvPr>
            <p:ph type="pic" sz="quarter" idx="14"/>
          </p:nvPr>
        </p:nvSpPr>
        <p:spPr>
          <a:xfrm>
            <a:off x="2474214" y="3091408"/>
            <a:ext cx="2295144" cy="1728216"/>
          </a:xfrm>
        </p:spPr>
        <p:txBody>
          <a:bodyPr/>
          <a:lstStyle/>
          <a:p>
            <a:endParaRPr lang="en-US"/>
          </a:p>
        </p:txBody>
      </p:sp>
      <p:sp>
        <p:nvSpPr>
          <p:cNvPr id="13" name="Picture Placeholder 10"/>
          <p:cNvSpPr>
            <a:spLocks noGrp="1"/>
          </p:cNvSpPr>
          <p:nvPr>
            <p:ph type="pic" sz="quarter" idx="15"/>
          </p:nvPr>
        </p:nvSpPr>
        <p:spPr>
          <a:xfrm>
            <a:off x="4948428" y="3091408"/>
            <a:ext cx="2295144" cy="1728216"/>
          </a:xfrm>
        </p:spPr>
        <p:txBody>
          <a:bodyPr/>
          <a:lstStyle/>
          <a:p>
            <a:endParaRPr lang="en-US"/>
          </a:p>
        </p:txBody>
      </p:sp>
      <p:sp>
        <p:nvSpPr>
          <p:cNvPr id="14" name="Picture Placeholder 10"/>
          <p:cNvSpPr>
            <a:spLocks noGrp="1"/>
          </p:cNvSpPr>
          <p:nvPr>
            <p:ph type="pic" sz="quarter" idx="16"/>
          </p:nvPr>
        </p:nvSpPr>
        <p:spPr>
          <a:xfrm>
            <a:off x="7422642" y="3091408"/>
            <a:ext cx="2295144" cy="1728216"/>
          </a:xfrm>
        </p:spPr>
        <p:txBody>
          <a:bodyPr/>
          <a:lstStyle/>
          <a:p>
            <a:endParaRPr lang="en-US"/>
          </a:p>
        </p:txBody>
      </p:sp>
      <p:sp>
        <p:nvSpPr>
          <p:cNvPr id="15" name="Picture Placeholder 10"/>
          <p:cNvSpPr>
            <a:spLocks noGrp="1"/>
          </p:cNvSpPr>
          <p:nvPr>
            <p:ph type="pic" sz="quarter" idx="17"/>
          </p:nvPr>
        </p:nvSpPr>
        <p:spPr>
          <a:xfrm>
            <a:off x="9896856" y="3091408"/>
            <a:ext cx="2295144" cy="1728216"/>
          </a:xfrm>
        </p:spPr>
        <p:txBody>
          <a:bodyPr/>
          <a:lstStyle/>
          <a:p>
            <a:endParaRPr lang="en-US"/>
          </a:p>
        </p:txBody>
      </p:sp>
      <p:sp>
        <p:nvSpPr>
          <p:cNvPr id="8" name="Rectangle 7"/>
          <p:cNvSpPr/>
          <p:nvPr userDrawn="1"/>
        </p:nvSpPr>
        <p:spPr>
          <a:xfrm>
            <a:off x="2" y="6357040"/>
            <a:ext cx="12191998" cy="500960"/>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a:xfrm>
            <a:off x="838200" y="6424268"/>
            <a:ext cx="2743200" cy="365125"/>
          </a:xfrm>
        </p:spPr>
        <p:txBody>
          <a:bodyPr/>
          <a:lstStyle>
            <a:lvl1pPr>
              <a:defRPr>
                <a:solidFill>
                  <a:srgbClr val="8C9CA6"/>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24268"/>
            <a:ext cx="4114800" cy="365125"/>
          </a:xfrm>
        </p:spPr>
        <p:txBody>
          <a:bodyPr/>
          <a:lstStyle>
            <a:lvl1pPr>
              <a:defRPr>
                <a:solidFill>
                  <a:srgbClr val="8C9CA6"/>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610600" y="6424268"/>
            <a:ext cx="2743200" cy="365125"/>
          </a:xfrm>
        </p:spPr>
        <p:txBody>
          <a:bodyPr/>
          <a:lstStyle>
            <a:lvl1pPr>
              <a:defRPr>
                <a:solidFill>
                  <a:srgbClr val="8C9CA6"/>
                </a:solidFill>
              </a:defRPr>
            </a:lvl1pPr>
          </a:lstStyle>
          <a:p>
            <a:fld id="{6E18DBF4-37B7-4C4F-9728-A1C100B177EE}" type="slidenum">
              <a:rPr lang="en-US" smtClean="0"/>
              <a:pPr/>
              <a:t>‹#›</a:t>
            </a:fld>
            <a:endParaRPr lang="en-US"/>
          </a:p>
        </p:txBody>
      </p:sp>
      <p:grpSp>
        <p:nvGrpSpPr>
          <p:cNvPr id="7" name="Group 6"/>
          <p:cNvGrpSpPr/>
          <p:nvPr userDrawn="1"/>
        </p:nvGrpSpPr>
        <p:grpSpPr>
          <a:xfrm>
            <a:off x="0" y="4819624"/>
            <a:ext cx="12192000" cy="91440"/>
            <a:chOff x="0" y="4617581"/>
            <a:chExt cx="12192000" cy="91440"/>
          </a:xfrm>
        </p:grpSpPr>
        <p:sp>
          <p:nvSpPr>
            <p:cNvPr id="16" name="Rectangle 15"/>
            <p:cNvSpPr/>
            <p:nvPr userDrawn="1"/>
          </p:nvSpPr>
          <p:spPr>
            <a:xfrm>
              <a:off x="0" y="4617581"/>
              <a:ext cx="229514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Rectangle 16"/>
            <p:cNvSpPr/>
            <p:nvPr userDrawn="1"/>
          </p:nvSpPr>
          <p:spPr>
            <a:xfrm>
              <a:off x="2474214" y="4617581"/>
              <a:ext cx="2295144"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 name="Rectangle 17"/>
            <p:cNvSpPr/>
            <p:nvPr userDrawn="1"/>
          </p:nvSpPr>
          <p:spPr>
            <a:xfrm>
              <a:off x="4948428" y="4617581"/>
              <a:ext cx="229514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9" name="Rectangle 18"/>
            <p:cNvSpPr/>
            <p:nvPr userDrawn="1"/>
          </p:nvSpPr>
          <p:spPr>
            <a:xfrm>
              <a:off x="7422642" y="4617581"/>
              <a:ext cx="229514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 name="Rectangle 19"/>
            <p:cNvSpPr/>
            <p:nvPr userDrawn="1"/>
          </p:nvSpPr>
          <p:spPr>
            <a:xfrm>
              <a:off x="9896856" y="4617581"/>
              <a:ext cx="229514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34" name="Rectangle 33"/>
          <p:cNvSpPr/>
          <p:nvPr userDrawn="1"/>
        </p:nvSpPr>
        <p:spPr>
          <a:xfrm>
            <a:off x="0" y="3091409"/>
            <a:ext cx="2295144" cy="1728216"/>
          </a:xfrm>
          <a:prstGeom prst="rect">
            <a:avLst/>
          </a:prstGeom>
          <a:solidFill>
            <a:srgbClr val="75BEE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5" name="Rectangle 34"/>
          <p:cNvSpPr/>
          <p:nvPr userDrawn="1"/>
        </p:nvSpPr>
        <p:spPr>
          <a:xfrm>
            <a:off x="2474214" y="3091409"/>
            <a:ext cx="2295144" cy="1728216"/>
          </a:xfrm>
          <a:prstGeom prst="rect">
            <a:avLst/>
          </a:prstGeom>
          <a:solidFill>
            <a:srgbClr val="1E708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6" name="Rectangle 35"/>
          <p:cNvSpPr/>
          <p:nvPr userDrawn="1"/>
        </p:nvSpPr>
        <p:spPr>
          <a:xfrm>
            <a:off x="4948428" y="3091409"/>
            <a:ext cx="2295144" cy="1728216"/>
          </a:xfrm>
          <a:prstGeom prst="rect">
            <a:avLst/>
          </a:prstGeom>
          <a:solidFill>
            <a:srgbClr val="F99D1C">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7" name="Rectangle 36"/>
          <p:cNvSpPr/>
          <p:nvPr userDrawn="1"/>
        </p:nvSpPr>
        <p:spPr>
          <a:xfrm>
            <a:off x="7422642" y="3091409"/>
            <a:ext cx="2295144" cy="1728216"/>
          </a:xfrm>
          <a:prstGeom prst="rect">
            <a:avLst/>
          </a:prstGeom>
          <a:solidFill>
            <a:srgbClr val="8AC74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8" name="Rectangle 37"/>
          <p:cNvSpPr/>
          <p:nvPr userDrawn="1"/>
        </p:nvSpPr>
        <p:spPr>
          <a:xfrm>
            <a:off x="9896856" y="3091409"/>
            <a:ext cx="2295144" cy="1728216"/>
          </a:xfrm>
          <a:prstGeom prst="rect">
            <a:avLst/>
          </a:prstGeom>
          <a:solidFill>
            <a:srgbClr val="8B4E9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1524000" y="85064"/>
            <a:ext cx="9144000" cy="1561058"/>
          </a:xfrm>
        </p:spPr>
        <p:txBody>
          <a:bodyPr anchor="b"/>
          <a:lstStyle>
            <a:lvl1pPr algn="r">
              <a:defRPr sz="6000" b="1">
                <a:solidFill>
                  <a:schemeClr val="bg1"/>
                </a:solidFill>
              </a:defRPr>
            </a:lvl1pPr>
          </a:lstStyle>
          <a:p>
            <a:r>
              <a:rPr lang="en-US" smtClean="0"/>
              <a:t>Click to edit Master title style</a:t>
            </a:r>
            <a:endParaRPr lang="en-US"/>
          </a:p>
        </p:txBody>
      </p:sp>
      <p:sp>
        <p:nvSpPr>
          <p:cNvPr id="3" name="Subtitle 2"/>
          <p:cNvSpPr>
            <a:spLocks noGrp="1"/>
          </p:cNvSpPr>
          <p:nvPr>
            <p:ph type="subTitle" idx="1"/>
          </p:nvPr>
        </p:nvSpPr>
        <p:spPr>
          <a:xfrm>
            <a:off x="1524000" y="1647163"/>
            <a:ext cx="9144000" cy="1174065"/>
          </a:xfrm>
        </p:spPr>
        <p:txBody>
          <a:bodyPr/>
          <a:lstStyle>
            <a:lvl1pPr marL="0" indent="0" algn="r">
              <a:buNone/>
              <a:defRPr sz="2400">
                <a:solidFill>
                  <a:srgbClr val="57697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Tree>
    <p:extLst>
      <p:ext uri="{BB962C8B-B14F-4D97-AF65-F5344CB8AC3E}">
        <p14:creationId xmlns:p14="http://schemas.microsoft.com/office/powerpoint/2010/main" val="3537333833"/>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grpSp>
        <p:nvGrpSpPr>
          <p:cNvPr id="13" name="Group 12"/>
          <p:cNvGrpSpPr/>
          <p:nvPr userDrawn="1"/>
        </p:nvGrpSpPr>
        <p:grpSpPr>
          <a:xfrm>
            <a:off x="0" y="6766560"/>
            <a:ext cx="12192000" cy="91440"/>
            <a:chOff x="0" y="4480421"/>
            <a:chExt cx="12192000" cy="91440"/>
          </a:xfrm>
        </p:grpSpPr>
        <p:sp>
          <p:nvSpPr>
            <p:cNvPr id="14" name="Rectangle 13"/>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Rectangle 14"/>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2" name="Rectangle 21"/>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3" name="Rectangle 22"/>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 name="Rectangle 23"/>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1357424618"/>
      </p:ext>
    </p:extLst>
  </p:cSld>
  <p:clrMapOvr>
    <a:masterClrMapping/>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0819435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425678"/>
            <a:ext cx="10515600" cy="475128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dirty="0" smtClean="0"/>
              <a:t>5/30/2017</a:t>
            </a:r>
            <a:endParaRPr lang="en-US" dirty="0"/>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tr-TR" dirty="0" smtClean="0"/>
              <a:t>http://mufredat.meb.gov.tr</a:t>
            </a:r>
            <a:endParaRPr lang="en-US" dirty="0"/>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grpSp>
        <p:nvGrpSpPr>
          <p:cNvPr id="14" name="Group 13"/>
          <p:cNvGrpSpPr/>
          <p:nvPr userDrawn="1"/>
        </p:nvGrpSpPr>
        <p:grpSpPr>
          <a:xfrm>
            <a:off x="0" y="6766560"/>
            <a:ext cx="12192000" cy="91440"/>
            <a:chOff x="0" y="4480421"/>
            <a:chExt cx="12192000" cy="91440"/>
          </a:xfrm>
        </p:grpSpPr>
        <p:sp>
          <p:nvSpPr>
            <p:cNvPr id="21" name="Rectangle 20"/>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2" name="Rectangle 21"/>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3" name="Rectangle 22"/>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 name="Rectangle 23"/>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ectangle 2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1802166126"/>
      </p:ext>
    </p:extLst>
  </p:cSld>
  <p:clrMapOvr>
    <a:masterClrMapping/>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4" name="Content Placeholder 2"/>
          <p:cNvSpPr>
            <a:spLocks noGrp="1"/>
          </p:cNvSpPr>
          <p:nvPr>
            <p:ph sz="half" idx="1"/>
          </p:nvPr>
        </p:nvSpPr>
        <p:spPr>
          <a:xfrm>
            <a:off x="838200" y="1643174"/>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1" name="Content Placeholder 3"/>
          <p:cNvSpPr>
            <a:spLocks noGrp="1"/>
          </p:cNvSpPr>
          <p:nvPr>
            <p:ph sz="half" idx="2"/>
          </p:nvPr>
        </p:nvSpPr>
        <p:spPr>
          <a:xfrm>
            <a:off x="6172200" y="1643174"/>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grpSp>
        <p:nvGrpSpPr>
          <p:cNvPr id="22" name="Group 21"/>
          <p:cNvGrpSpPr/>
          <p:nvPr userDrawn="1"/>
        </p:nvGrpSpPr>
        <p:grpSpPr>
          <a:xfrm>
            <a:off x="0" y="6766560"/>
            <a:ext cx="12192000" cy="91440"/>
            <a:chOff x="0" y="4480421"/>
            <a:chExt cx="12192000" cy="91440"/>
          </a:xfrm>
        </p:grpSpPr>
        <p:sp>
          <p:nvSpPr>
            <p:cNvPr id="23" name="Rectangle 22"/>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 name="Rectangle 23"/>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ectangle 24"/>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25"/>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2673695354"/>
      </p:ext>
    </p:extLst>
  </p:cSld>
  <p:clrMapOvr>
    <a:masterClrMapping/>
  </p:clrMapOvr>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4" name="Content Placeholder 2"/>
          <p:cNvSpPr>
            <a:spLocks noGrp="1"/>
          </p:cNvSpPr>
          <p:nvPr>
            <p:ph sz="half" idx="1"/>
          </p:nvPr>
        </p:nvSpPr>
        <p:spPr>
          <a:xfrm>
            <a:off x="838200" y="1643174"/>
            <a:ext cx="34480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3" name="Content Placeholder 2"/>
          <p:cNvSpPr>
            <a:spLocks noGrp="1"/>
          </p:cNvSpPr>
          <p:nvPr>
            <p:ph sz="half" idx="13"/>
          </p:nvPr>
        </p:nvSpPr>
        <p:spPr>
          <a:xfrm>
            <a:off x="7905750" y="1643174"/>
            <a:ext cx="34480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4" name="Content Placeholder 2"/>
          <p:cNvSpPr>
            <a:spLocks noGrp="1"/>
          </p:cNvSpPr>
          <p:nvPr>
            <p:ph sz="half" idx="14"/>
          </p:nvPr>
        </p:nvSpPr>
        <p:spPr>
          <a:xfrm>
            <a:off x="4371975" y="1643174"/>
            <a:ext cx="34480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grpSp>
        <p:nvGrpSpPr>
          <p:cNvPr id="25" name="Group 24"/>
          <p:cNvGrpSpPr/>
          <p:nvPr userDrawn="1"/>
        </p:nvGrpSpPr>
        <p:grpSpPr>
          <a:xfrm>
            <a:off x="0" y="6766560"/>
            <a:ext cx="12192000" cy="91440"/>
            <a:chOff x="0" y="4480421"/>
            <a:chExt cx="12192000" cy="91440"/>
          </a:xfrm>
        </p:grpSpPr>
        <p:sp>
          <p:nvSpPr>
            <p:cNvPr id="26" name="Rectangle 2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Rectangle 2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Rectangle 2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Rectangle 29"/>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3643576826"/>
      </p:ext>
    </p:extLst>
  </p:cSld>
  <p:clrMapOvr>
    <a:masterClrMapping/>
  </p:clrMapOvr>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grpSp>
        <p:nvGrpSpPr>
          <p:cNvPr id="13" name="Group 12"/>
          <p:cNvGrpSpPr/>
          <p:nvPr userDrawn="1"/>
        </p:nvGrpSpPr>
        <p:grpSpPr>
          <a:xfrm>
            <a:off x="0" y="6766560"/>
            <a:ext cx="12192000" cy="91440"/>
            <a:chOff x="0" y="4480421"/>
            <a:chExt cx="12192000" cy="91440"/>
          </a:xfrm>
        </p:grpSpPr>
        <p:sp>
          <p:nvSpPr>
            <p:cNvPr id="14" name="Rectangle 13"/>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Rectangle 14"/>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2" name="Rectangle 21"/>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3" name="Rectangle 22"/>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 name="Rectangle 23"/>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6" name="Picture Placeholder 10"/>
          <p:cNvSpPr>
            <a:spLocks noGrp="1" noChangeAspect="1"/>
          </p:cNvSpPr>
          <p:nvPr>
            <p:ph type="pic" sz="quarter" idx="14" hasCustomPrompt="1"/>
          </p:nvPr>
        </p:nvSpPr>
        <p:spPr>
          <a:xfrm>
            <a:off x="354775" y="1721331"/>
            <a:ext cx="5703125" cy="4294386"/>
          </a:xfrm>
          <a:solidFill>
            <a:schemeClr val="bg1"/>
          </a:solidFill>
          <a:effectLst>
            <a:outerShdw blurRad="101600" dist="63500" dir="2700000" algn="tl" rotWithShape="0">
              <a:prstClr val="black">
                <a:alpha val="40000"/>
              </a:prstClr>
            </a:outerShdw>
          </a:effectLst>
        </p:spPr>
        <p:txBody>
          <a:bodyPr/>
          <a:lstStyle>
            <a:lvl1pPr>
              <a:defRPr/>
            </a:lvl1pPr>
          </a:lstStyle>
          <a:p>
            <a:r>
              <a:rPr lang="en-US" smtClean="0"/>
              <a:t>Your map goes here</a:t>
            </a:r>
            <a:endParaRPr lang="en-US"/>
          </a:p>
        </p:txBody>
      </p:sp>
      <p:sp>
        <p:nvSpPr>
          <p:cNvPr id="18" name="Text Placeholder 29"/>
          <p:cNvSpPr>
            <a:spLocks noGrp="1"/>
          </p:cNvSpPr>
          <p:nvPr>
            <p:ph type="body" sz="quarter" idx="22" hasCustomPrompt="1"/>
          </p:nvPr>
        </p:nvSpPr>
        <p:spPr>
          <a:xfrm>
            <a:off x="6615875" y="1721331"/>
            <a:ext cx="5093526" cy="1174269"/>
          </a:xfrm>
          <a:solidFill>
            <a:schemeClr val="tx1">
              <a:lumMod val="10000"/>
              <a:lumOff val="90000"/>
            </a:schemeClr>
          </a:solidFill>
        </p:spPr>
        <p:txBody>
          <a:bodyPr anchor="t">
            <a:normAutofit/>
          </a:bodyPr>
          <a:lstStyle>
            <a:lvl1pPr marL="0" indent="0" algn="just">
              <a:buNone/>
              <a:defRPr sz="1800">
                <a:solidFill>
                  <a:schemeClr val="tx2"/>
                </a:solidFill>
              </a:defRPr>
            </a:lvl1pPr>
          </a:lstStyle>
          <a:p>
            <a:pPr lvl="0"/>
            <a:r>
              <a:rPr lang="en-US" smtClean="0"/>
              <a:t>Lorem ipsum dolor sit amet, placerat ipsum erat et tortor, vehicula sociis vel vel, ut cursus sociosqu integer sapien in. Aliquet blandit, pellentesque nec vitae. Sapien ante feugiat non est etiam aut.</a:t>
            </a:r>
            <a:endParaRPr lang="en-US"/>
          </a:p>
        </p:txBody>
      </p:sp>
      <p:sp>
        <p:nvSpPr>
          <p:cNvPr id="19" name="Text Placeholder 29"/>
          <p:cNvSpPr>
            <a:spLocks noGrp="1"/>
          </p:cNvSpPr>
          <p:nvPr>
            <p:ph type="body" sz="quarter" idx="18" hasCustomPrompt="1"/>
          </p:nvPr>
        </p:nvSpPr>
        <p:spPr>
          <a:xfrm>
            <a:off x="6615875" y="3197675"/>
            <a:ext cx="546925" cy="431800"/>
          </a:xfrm>
        </p:spPr>
        <p:txBody>
          <a:bodyPr vert="horz" lIns="91440" tIns="45720" rIns="91440" bIns="45720" rtlCol="0" anchor="ctr">
            <a:normAutofit/>
          </a:bodyPr>
          <a:lstStyle>
            <a:lvl1pPr algn="ctr">
              <a:defRPr lang="en-US" sz="2000" b="0" cap="none" baseline="0">
                <a:solidFill>
                  <a:srgbClr val="324D5E"/>
                </a:solidFill>
                <a:latin typeface="FontAwesome" pitchFamily="2" charset="0"/>
              </a:defRPr>
            </a:lvl1pPr>
          </a:lstStyle>
          <a:p>
            <a:pPr marL="0" lvl="0" indent="0">
              <a:buNone/>
            </a:pPr>
            <a:r>
              <a:rPr lang="en-US" smtClean="0"/>
              <a:t></a:t>
            </a:r>
            <a:endParaRPr lang="en-US"/>
          </a:p>
        </p:txBody>
      </p:sp>
      <p:sp>
        <p:nvSpPr>
          <p:cNvPr id="20" name="Text Placeholder 29"/>
          <p:cNvSpPr>
            <a:spLocks noGrp="1"/>
          </p:cNvSpPr>
          <p:nvPr>
            <p:ph type="body" sz="quarter" idx="23" hasCustomPrompt="1"/>
          </p:nvPr>
        </p:nvSpPr>
        <p:spPr>
          <a:xfrm>
            <a:off x="7319772" y="3197675"/>
            <a:ext cx="4392168" cy="1110984"/>
          </a:xfrm>
        </p:spPr>
        <p:txBody>
          <a:bodyPr anchor="t">
            <a:normAutofit/>
          </a:bodyPr>
          <a:lstStyle>
            <a:lvl1pPr marL="0" indent="0" algn="just">
              <a:buNone/>
              <a:defRPr sz="1800">
                <a:solidFill>
                  <a:srgbClr val="8C9CA6"/>
                </a:solidFill>
              </a:defRPr>
            </a:lvl1pPr>
          </a:lstStyle>
          <a:p>
            <a:pPr lvl="0"/>
            <a:r>
              <a:rPr lang="en-US" smtClean="0"/>
              <a:t>Adress</a:t>
            </a:r>
            <a:endParaRPr lang="en-US"/>
          </a:p>
        </p:txBody>
      </p:sp>
      <p:sp>
        <p:nvSpPr>
          <p:cNvPr id="21" name="Text Placeholder 29"/>
          <p:cNvSpPr>
            <a:spLocks noGrp="1"/>
          </p:cNvSpPr>
          <p:nvPr>
            <p:ph type="body" sz="quarter" idx="24" hasCustomPrompt="1"/>
          </p:nvPr>
        </p:nvSpPr>
        <p:spPr>
          <a:xfrm>
            <a:off x="6615875" y="4366208"/>
            <a:ext cx="546925" cy="431800"/>
          </a:xfrm>
        </p:spPr>
        <p:txBody>
          <a:bodyPr anchor="ctr">
            <a:normAutofit/>
          </a:bodyPr>
          <a:lstStyle>
            <a:lvl1pPr marL="0" indent="0" algn="ctr">
              <a:buNone/>
              <a:defRPr sz="2000" b="0" cap="none" baseline="0">
                <a:solidFill>
                  <a:srgbClr val="324D5E"/>
                </a:solidFill>
                <a:latin typeface="FontAwesome" pitchFamily="2" charset="0"/>
              </a:defRPr>
            </a:lvl1pPr>
          </a:lstStyle>
          <a:p>
            <a:pPr lvl="0"/>
            <a:r>
              <a:rPr lang="en-US" smtClean="0"/>
              <a:t></a:t>
            </a:r>
            <a:endParaRPr lang="en-US"/>
          </a:p>
        </p:txBody>
      </p:sp>
      <p:sp>
        <p:nvSpPr>
          <p:cNvPr id="25" name="Text Placeholder 29"/>
          <p:cNvSpPr>
            <a:spLocks noGrp="1"/>
          </p:cNvSpPr>
          <p:nvPr>
            <p:ph type="body" sz="quarter" idx="25" hasCustomPrompt="1"/>
          </p:nvPr>
        </p:nvSpPr>
        <p:spPr>
          <a:xfrm>
            <a:off x="7319772" y="4366208"/>
            <a:ext cx="4392168" cy="431800"/>
          </a:xfrm>
        </p:spPr>
        <p:txBody>
          <a:bodyPr anchor="ctr">
            <a:normAutofit/>
          </a:bodyPr>
          <a:lstStyle>
            <a:lvl1pPr marL="0" indent="0" algn="just">
              <a:buNone/>
              <a:defRPr sz="1800">
                <a:solidFill>
                  <a:srgbClr val="8C9CA6"/>
                </a:solidFill>
              </a:defRPr>
            </a:lvl1pPr>
          </a:lstStyle>
          <a:p>
            <a:pPr lvl="0"/>
            <a:r>
              <a:rPr lang="en-US" smtClean="0"/>
              <a:t>Some information here</a:t>
            </a:r>
            <a:endParaRPr lang="en-US"/>
          </a:p>
        </p:txBody>
      </p:sp>
      <p:sp>
        <p:nvSpPr>
          <p:cNvPr id="26" name="Text Placeholder 29"/>
          <p:cNvSpPr>
            <a:spLocks noGrp="1"/>
          </p:cNvSpPr>
          <p:nvPr>
            <p:ph type="body" sz="quarter" idx="26" hasCustomPrompt="1"/>
          </p:nvPr>
        </p:nvSpPr>
        <p:spPr>
          <a:xfrm>
            <a:off x="6615875" y="4834136"/>
            <a:ext cx="546925" cy="431800"/>
          </a:xfrm>
        </p:spPr>
        <p:txBody>
          <a:bodyPr anchor="ctr">
            <a:normAutofit/>
          </a:bodyPr>
          <a:lstStyle>
            <a:lvl1pPr marL="0" indent="0" algn="ctr">
              <a:buNone/>
              <a:defRPr sz="2000" b="0" cap="none" baseline="0">
                <a:solidFill>
                  <a:srgbClr val="324D5E"/>
                </a:solidFill>
                <a:latin typeface="FontAwesome" pitchFamily="2" charset="0"/>
              </a:defRPr>
            </a:lvl1pPr>
          </a:lstStyle>
          <a:p>
            <a:pPr lvl="0"/>
            <a:r>
              <a:rPr lang="en-US" smtClean="0"/>
              <a:t></a:t>
            </a:r>
            <a:endParaRPr lang="en-US"/>
          </a:p>
        </p:txBody>
      </p:sp>
      <p:sp>
        <p:nvSpPr>
          <p:cNvPr id="27" name="Text Placeholder 29"/>
          <p:cNvSpPr>
            <a:spLocks noGrp="1"/>
          </p:cNvSpPr>
          <p:nvPr>
            <p:ph type="body" sz="quarter" idx="27" hasCustomPrompt="1"/>
          </p:nvPr>
        </p:nvSpPr>
        <p:spPr>
          <a:xfrm>
            <a:off x="7319772" y="4834136"/>
            <a:ext cx="4392168" cy="431800"/>
          </a:xfrm>
        </p:spPr>
        <p:txBody>
          <a:bodyPr anchor="ctr">
            <a:normAutofit/>
          </a:bodyPr>
          <a:lstStyle>
            <a:lvl1pPr marL="0" indent="0" algn="just">
              <a:buNone/>
              <a:defRPr sz="1800">
                <a:solidFill>
                  <a:srgbClr val="8C9CA6"/>
                </a:solidFill>
              </a:defRPr>
            </a:lvl1pPr>
          </a:lstStyle>
          <a:p>
            <a:pPr lvl="0"/>
            <a:r>
              <a:rPr lang="en-US" smtClean="0"/>
              <a:t>Some information here</a:t>
            </a:r>
            <a:endParaRPr lang="en-US"/>
          </a:p>
        </p:txBody>
      </p:sp>
      <p:sp>
        <p:nvSpPr>
          <p:cNvPr id="28" name="Text Placeholder 29"/>
          <p:cNvSpPr>
            <a:spLocks noGrp="1"/>
          </p:cNvSpPr>
          <p:nvPr>
            <p:ph type="body" sz="quarter" idx="28" hasCustomPrompt="1"/>
          </p:nvPr>
        </p:nvSpPr>
        <p:spPr>
          <a:xfrm>
            <a:off x="6615875" y="5292935"/>
            <a:ext cx="546925" cy="431800"/>
          </a:xfrm>
        </p:spPr>
        <p:txBody>
          <a:bodyPr anchor="ctr">
            <a:normAutofit/>
          </a:bodyPr>
          <a:lstStyle>
            <a:lvl1pPr marL="0" indent="0" algn="ctr">
              <a:buNone/>
              <a:defRPr sz="2000" b="0" cap="none" baseline="0">
                <a:solidFill>
                  <a:srgbClr val="324D5E"/>
                </a:solidFill>
                <a:latin typeface="FontAwesome" pitchFamily="2" charset="0"/>
              </a:defRPr>
            </a:lvl1pPr>
          </a:lstStyle>
          <a:p>
            <a:pPr lvl="0"/>
            <a:r>
              <a:rPr lang="en-US" smtClean="0"/>
              <a:t></a:t>
            </a:r>
            <a:endParaRPr lang="en-US"/>
          </a:p>
        </p:txBody>
      </p:sp>
      <p:sp>
        <p:nvSpPr>
          <p:cNvPr id="29" name="Text Placeholder 29"/>
          <p:cNvSpPr>
            <a:spLocks noGrp="1"/>
          </p:cNvSpPr>
          <p:nvPr>
            <p:ph type="body" sz="quarter" idx="29" hasCustomPrompt="1"/>
          </p:nvPr>
        </p:nvSpPr>
        <p:spPr>
          <a:xfrm>
            <a:off x="7319772" y="5292935"/>
            <a:ext cx="4392168" cy="431800"/>
          </a:xfrm>
        </p:spPr>
        <p:txBody>
          <a:bodyPr anchor="ctr">
            <a:normAutofit/>
          </a:bodyPr>
          <a:lstStyle>
            <a:lvl1pPr marL="0" indent="0" algn="just">
              <a:buNone/>
              <a:defRPr sz="1800">
                <a:solidFill>
                  <a:srgbClr val="8C9CA6"/>
                </a:solidFill>
              </a:defRPr>
            </a:lvl1pPr>
          </a:lstStyle>
          <a:p>
            <a:pPr lvl="0"/>
            <a:r>
              <a:rPr lang="en-US" smtClean="0"/>
              <a:t>Some information here</a:t>
            </a:r>
            <a:endParaRPr lang="en-US"/>
          </a:p>
        </p:txBody>
      </p:sp>
      <p:sp>
        <p:nvSpPr>
          <p:cNvPr id="30" name="Text Placeholder 29"/>
          <p:cNvSpPr>
            <a:spLocks noGrp="1"/>
          </p:cNvSpPr>
          <p:nvPr>
            <p:ph type="body" sz="quarter" idx="30" hasCustomPrompt="1"/>
          </p:nvPr>
        </p:nvSpPr>
        <p:spPr>
          <a:xfrm>
            <a:off x="6615875" y="5760863"/>
            <a:ext cx="546925" cy="431800"/>
          </a:xfr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0" cap="none" baseline="0">
                <a:solidFill>
                  <a:srgbClr val="324D5E"/>
                </a:solidFill>
                <a:latin typeface="FontAwesome" pitchFamily="2" charset="0"/>
              </a:defRPr>
            </a:lvl1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mtClean="0"/>
              <a:t></a:t>
            </a:r>
          </a:p>
        </p:txBody>
      </p:sp>
      <p:sp>
        <p:nvSpPr>
          <p:cNvPr id="31" name="Text Placeholder 29"/>
          <p:cNvSpPr>
            <a:spLocks noGrp="1"/>
          </p:cNvSpPr>
          <p:nvPr>
            <p:ph type="body" sz="quarter" idx="31" hasCustomPrompt="1"/>
          </p:nvPr>
        </p:nvSpPr>
        <p:spPr>
          <a:xfrm>
            <a:off x="7319772" y="5760863"/>
            <a:ext cx="4392168" cy="431800"/>
          </a:xfrm>
        </p:spPr>
        <p:txBody>
          <a:bodyPr anchor="ctr">
            <a:normAutofit/>
          </a:bodyPr>
          <a:lstStyle>
            <a:lvl1pPr marL="0" indent="0" algn="just">
              <a:buNone/>
              <a:defRPr sz="1800">
                <a:solidFill>
                  <a:srgbClr val="8C9CA6"/>
                </a:solidFill>
              </a:defRPr>
            </a:lvl1pPr>
          </a:lstStyle>
          <a:p>
            <a:pPr lvl="0"/>
            <a:r>
              <a:rPr lang="en-US" smtClean="0"/>
              <a:t>Some information here</a:t>
            </a:r>
            <a:endParaRPr lang="en-US"/>
          </a:p>
        </p:txBody>
      </p:sp>
    </p:spTree>
    <p:extLst>
      <p:ext uri="{BB962C8B-B14F-4D97-AF65-F5344CB8AC3E}">
        <p14:creationId xmlns:p14="http://schemas.microsoft.com/office/powerpoint/2010/main" val="1310040066"/>
      </p:ext>
    </p:extLst>
  </p:cSld>
  <p:clrMapOvr>
    <a:masterClrMapping/>
  </p:clrMapOvr>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4 icon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30" name="Text Placeholder 29"/>
          <p:cNvSpPr>
            <a:spLocks noGrp="1"/>
          </p:cNvSpPr>
          <p:nvPr>
            <p:ph type="body" sz="quarter" idx="18" hasCustomPrompt="1"/>
          </p:nvPr>
        </p:nvSpPr>
        <p:spPr>
          <a:xfrm>
            <a:off x="354775" y="4318989"/>
            <a:ext cx="2596896" cy="431800"/>
          </a:xfrm>
        </p:spPr>
        <p:txBody>
          <a:bodyPr anchor="ctr">
            <a:normAutofit/>
          </a:bodyPr>
          <a:lstStyle>
            <a:lvl1pPr marL="0" indent="0" algn="ctr">
              <a:buNone/>
              <a:defRPr sz="2200" cap="all" baseline="0">
                <a:solidFill>
                  <a:srgbClr val="324D5E"/>
                </a:solidFill>
              </a:defRPr>
            </a:lvl1pPr>
          </a:lstStyle>
          <a:p>
            <a:pPr lvl="0"/>
            <a:r>
              <a:rPr lang="en-US" smtClean="0"/>
              <a:t>Title Here</a:t>
            </a:r>
            <a:endParaRPr lang="en-US"/>
          </a:p>
        </p:txBody>
      </p:sp>
      <p:sp>
        <p:nvSpPr>
          <p:cNvPr id="32" name="Text Placeholder 29"/>
          <p:cNvSpPr>
            <a:spLocks noGrp="1"/>
          </p:cNvSpPr>
          <p:nvPr>
            <p:ph type="body" sz="quarter" idx="19" hasCustomPrompt="1"/>
          </p:nvPr>
        </p:nvSpPr>
        <p:spPr>
          <a:xfrm>
            <a:off x="3316627" y="4318989"/>
            <a:ext cx="2596896" cy="431800"/>
          </a:xfr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200" cap="all" baseline="0">
                <a:solidFill>
                  <a:srgbClr val="324D5E"/>
                </a:solidFill>
              </a:defRPr>
            </a:lvl1pPr>
          </a:lstStyle>
          <a:p>
            <a:pPr lvl="0"/>
            <a:r>
              <a:rPr lang="en-US" smtClean="0"/>
              <a:t>Title Here</a:t>
            </a:r>
            <a:endParaRPr lang="en-US"/>
          </a:p>
        </p:txBody>
      </p:sp>
      <p:sp>
        <p:nvSpPr>
          <p:cNvPr id="33" name="Text Placeholder 29"/>
          <p:cNvSpPr>
            <a:spLocks noGrp="1"/>
          </p:cNvSpPr>
          <p:nvPr>
            <p:ph type="body" sz="quarter" idx="20" hasCustomPrompt="1"/>
          </p:nvPr>
        </p:nvSpPr>
        <p:spPr>
          <a:xfrm>
            <a:off x="6278479" y="4318989"/>
            <a:ext cx="2596896" cy="431800"/>
          </a:xfrm>
        </p:spPr>
        <p:txBody>
          <a:bodyPr anchor="ctr">
            <a:normAutofit/>
          </a:bodyPr>
          <a:lstStyle>
            <a:lvl1pPr marL="0" indent="0" algn="ctr">
              <a:buNone/>
              <a:defRPr sz="2200" cap="all" baseline="0">
                <a:solidFill>
                  <a:srgbClr val="324D5E"/>
                </a:solidFill>
              </a:defRPr>
            </a:lvl1pPr>
          </a:lstStyle>
          <a:p>
            <a:pPr lvl="0"/>
            <a:r>
              <a:rPr lang="en-US" smtClean="0"/>
              <a:t>Title Here</a:t>
            </a:r>
            <a:endParaRPr lang="en-US"/>
          </a:p>
        </p:txBody>
      </p:sp>
      <p:sp>
        <p:nvSpPr>
          <p:cNvPr id="34" name="Text Placeholder 29"/>
          <p:cNvSpPr>
            <a:spLocks noGrp="1"/>
          </p:cNvSpPr>
          <p:nvPr>
            <p:ph type="body" sz="quarter" idx="21" hasCustomPrompt="1"/>
          </p:nvPr>
        </p:nvSpPr>
        <p:spPr>
          <a:xfrm>
            <a:off x="9240330" y="4318989"/>
            <a:ext cx="2596896" cy="431800"/>
          </a:xfrm>
        </p:spPr>
        <p:txBody>
          <a:bodyPr anchor="ctr">
            <a:normAutofit/>
          </a:bodyPr>
          <a:lstStyle>
            <a:lvl1pPr marL="0" indent="0" algn="ctr">
              <a:buNone/>
              <a:defRPr sz="2200" cap="all" baseline="0">
                <a:solidFill>
                  <a:srgbClr val="324D5E"/>
                </a:solidFill>
              </a:defRPr>
            </a:lvl1pPr>
          </a:lstStyle>
          <a:p>
            <a:pPr lvl="0"/>
            <a:r>
              <a:rPr lang="en-US" smtClean="0"/>
              <a:t>Title Here</a:t>
            </a:r>
            <a:endParaRPr lang="en-US"/>
          </a:p>
        </p:txBody>
      </p:sp>
      <p:sp>
        <p:nvSpPr>
          <p:cNvPr id="35" name="Text Placeholder 29"/>
          <p:cNvSpPr>
            <a:spLocks noGrp="1"/>
          </p:cNvSpPr>
          <p:nvPr>
            <p:ph type="body" sz="quarter" idx="22" hasCustomPrompt="1"/>
          </p:nvPr>
        </p:nvSpPr>
        <p:spPr>
          <a:xfrm>
            <a:off x="354775" y="4792807"/>
            <a:ext cx="2596896" cy="1226993"/>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36" name="Text Placeholder 29"/>
          <p:cNvSpPr>
            <a:spLocks noGrp="1"/>
          </p:cNvSpPr>
          <p:nvPr>
            <p:ph type="body" sz="quarter" idx="23" hasCustomPrompt="1"/>
          </p:nvPr>
        </p:nvSpPr>
        <p:spPr>
          <a:xfrm>
            <a:off x="3316627" y="4792807"/>
            <a:ext cx="2596896" cy="1226993"/>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37" name="Text Placeholder 29"/>
          <p:cNvSpPr>
            <a:spLocks noGrp="1"/>
          </p:cNvSpPr>
          <p:nvPr>
            <p:ph type="body" sz="quarter" idx="24" hasCustomPrompt="1"/>
          </p:nvPr>
        </p:nvSpPr>
        <p:spPr>
          <a:xfrm>
            <a:off x="6278479" y="4792807"/>
            <a:ext cx="2596896" cy="1226993"/>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38" name="Text Placeholder 29"/>
          <p:cNvSpPr>
            <a:spLocks noGrp="1"/>
          </p:cNvSpPr>
          <p:nvPr>
            <p:ph type="body" sz="quarter" idx="25" hasCustomPrompt="1"/>
          </p:nvPr>
        </p:nvSpPr>
        <p:spPr>
          <a:xfrm>
            <a:off x="9240330" y="4792807"/>
            <a:ext cx="2596896" cy="1226993"/>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31" name="Text Placeholder 7"/>
          <p:cNvSpPr>
            <a:spLocks noGrp="1"/>
          </p:cNvSpPr>
          <p:nvPr>
            <p:ph type="body" sz="quarter" idx="26" hasCustomPrompt="1"/>
          </p:nvPr>
        </p:nvSpPr>
        <p:spPr>
          <a:xfrm>
            <a:off x="354775" y="1686031"/>
            <a:ext cx="2596896" cy="2596896"/>
          </a:xfrm>
          <a:prstGeom prst="ellipse">
            <a:avLst/>
          </a:prstGeom>
          <a:solidFill>
            <a:schemeClr val="accent1"/>
          </a:solidFill>
        </p:spPr>
        <p:txBody>
          <a:bodyPr vert="horz" lIns="91440" tIns="45720" rIns="91440" bIns="45720" rtlCol="0" anchor="ctr">
            <a:normAutofit/>
          </a:bodyPr>
          <a:lstStyle>
            <a:lvl1pPr marL="0" indent="0" algn="ctr">
              <a:buNone/>
              <a:defRPr lang="en-US" sz="10000">
                <a:latin typeface="FontAwesome" pitchFamily="2" charset="0"/>
              </a:defRPr>
            </a:lvl1pPr>
          </a:lstStyle>
          <a:p>
            <a:pPr lvl="0"/>
            <a:r>
              <a:rPr lang="en-US" smtClean="0"/>
              <a:t></a:t>
            </a:r>
            <a:endParaRPr lang="en-US"/>
          </a:p>
        </p:txBody>
      </p:sp>
      <p:sp>
        <p:nvSpPr>
          <p:cNvPr id="42" name="Text Placeholder 7"/>
          <p:cNvSpPr>
            <a:spLocks noGrp="1"/>
          </p:cNvSpPr>
          <p:nvPr>
            <p:ph type="body" sz="quarter" idx="27" hasCustomPrompt="1"/>
          </p:nvPr>
        </p:nvSpPr>
        <p:spPr>
          <a:xfrm>
            <a:off x="3313467" y="1686031"/>
            <a:ext cx="2596896" cy="2596896"/>
          </a:xfrm>
          <a:prstGeom prst="ellipse">
            <a:avLst/>
          </a:prstGeom>
          <a:solidFill>
            <a:schemeClr val="accent2"/>
          </a:solidFill>
        </p:spPr>
        <p:txBody>
          <a:bodyPr vert="horz" lIns="91440" tIns="45720" rIns="91440" bIns="45720" rtlCol="0" anchor="ctr">
            <a:normAutofit/>
          </a:bodyPr>
          <a:lstStyle>
            <a:lvl1pPr marL="0" indent="0" algn="ctr">
              <a:buNone/>
              <a:defRPr lang="en-US" sz="10000">
                <a:solidFill>
                  <a:schemeClr val="bg1"/>
                </a:solidFill>
                <a:latin typeface="FontAwesome" pitchFamily="2" charset="0"/>
              </a:defRPr>
            </a:lvl1pPr>
          </a:lstStyle>
          <a:p>
            <a:pPr lvl="0"/>
            <a:r>
              <a:rPr lang="en-US" smtClean="0"/>
              <a:t></a:t>
            </a:r>
            <a:endParaRPr lang="en-US"/>
          </a:p>
        </p:txBody>
      </p:sp>
      <p:sp>
        <p:nvSpPr>
          <p:cNvPr id="43" name="Text Placeholder 7"/>
          <p:cNvSpPr>
            <a:spLocks noGrp="1"/>
          </p:cNvSpPr>
          <p:nvPr>
            <p:ph type="body" sz="quarter" idx="28" hasCustomPrompt="1"/>
          </p:nvPr>
        </p:nvSpPr>
        <p:spPr>
          <a:xfrm>
            <a:off x="6280058" y="1686031"/>
            <a:ext cx="2596896" cy="2596896"/>
          </a:xfrm>
          <a:prstGeom prst="ellipse">
            <a:avLst/>
          </a:prstGeom>
          <a:solidFill>
            <a:schemeClr val="accent3"/>
          </a:solidFill>
        </p:spPr>
        <p:txBody>
          <a:bodyPr vert="horz" lIns="91440" tIns="45720" rIns="91440" bIns="45720" rtlCol="0" anchor="ctr">
            <a:normAutofit/>
          </a:bodyPr>
          <a:lstStyle>
            <a:lvl1pPr marL="0" indent="0" algn="ctr">
              <a:buNone/>
              <a:defRPr lang="en-US" sz="10000">
                <a:latin typeface="FontAwesome" pitchFamily="2" charset="0"/>
              </a:defRPr>
            </a:lvl1pPr>
          </a:lstStyle>
          <a:p>
            <a:pPr lvl="0"/>
            <a:r>
              <a:rPr lang="en-US" smtClean="0"/>
              <a:t></a:t>
            </a:r>
            <a:endParaRPr lang="en-US"/>
          </a:p>
        </p:txBody>
      </p:sp>
      <p:sp>
        <p:nvSpPr>
          <p:cNvPr id="44" name="Text Placeholder 7"/>
          <p:cNvSpPr>
            <a:spLocks noGrp="1"/>
          </p:cNvSpPr>
          <p:nvPr>
            <p:ph type="body" sz="quarter" idx="29" hasCustomPrompt="1"/>
          </p:nvPr>
        </p:nvSpPr>
        <p:spPr>
          <a:xfrm>
            <a:off x="9246649" y="1686031"/>
            <a:ext cx="2596896" cy="2596896"/>
          </a:xfrm>
          <a:prstGeom prst="ellipse">
            <a:avLst/>
          </a:prstGeom>
          <a:solidFill>
            <a:schemeClr val="accent4"/>
          </a:solidFill>
        </p:spPr>
        <p:txBody>
          <a:bodyPr vert="horz" lIns="91440" tIns="45720" rIns="91440" bIns="45720" rtlCol="0" anchor="ctr">
            <a:normAutofit/>
          </a:bodyPr>
          <a:lstStyle>
            <a:lvl1pPr marL="0" indent="0" algn="ctr">
              <a:buNone/>
              <a:defRPr lang="en-US" sz="10000">
                <a:latin typeface="FontAwesome" pitchFamily="2" charset="0"/>
              </a:defRPr>
            </a:lvl1pPr>
          </a:lstStyle>
          <a:p>
            <a:pPr lvl="0"/>
            <a:r>
              <a:rPr lang="en-US" smtClean="0"/>
              <a:t></a:t>
            </a:r>
            <a:endParaRPr lang="en-US"/>
          </a:p>
        </p:txBody>
      </p:sp>
      <p:grpSp>
        <p:nvGrpSpPr>
          <p:cNvPr id="51" name="Group 50"/>
          <p:cNvGrpSpPr/>
          <p:nvPr userDrawn="1"/>
        </p:nvGrpSpPr>
        <p:grpSpPr>
          <a:xfrm>
            <a:off x="0" y="6766560"/>
            <a:ext cx="12192000" cy="91440"/>
            <a:chOff x="0" y="4480421"/>
            <a:chExt cx="12192000" cy="91440"/>
          </a:xfrm>
        </p:grpSpPr>
        <p:sp>
          <p:nvSpPr>
            <p:cNvPr id="52" name="Rectangle 51"/>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3" name="Rectangle 52"/>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4" name="Rectangle 53"/>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5" name="Rectangle 54"/>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6" name="Rectangle 55"/>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120716433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6" Type="http://schemas.openxmlformats.org/officeDocument/2006/relationships/slideLayout" Target="../slideLayouts/slideLayout76.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87" Type="http://schemas.openxmlformats.org/officeDocument/2006/relationships/slideLayout" Target="../slideLayouts/slideLayout87.xml"/><Relationship Id="rId5" Type="http://schemas.openxmlformats.org/officeDocument/2006/relationships/slideLayout" Target="../slideLayouts/slideLayout5.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90" Type="http://schemas.openxmlformats.org/officeDocument/2006/relationships/theme" Target="../theme/theme1.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s>
</file>

<file path=ppt/slideMasters/_rels/slideMaster2.xml.rels><?xml version="1.0" encoding="UTF-8" standalone="yes"?>
<Relationships xmlns="http://schemas.openxmlformats.org/package/2006/relationships"><Relationship Id="rId8" Type="http://schemas.openxmlformats.org/officeDocument/2006/relationships/hyperlink" Target="http://pinterest.com/showeet" TargetMode="External"/><Relationship Id="rId13" Type="http://schemas.openxmlformats.org/officeDocument/2006/relationships/image" Target="../media/image8.png"/><Relationship Id="rId3" Type="http://schemas.openxmlformats.org/officeDocument/2006/relationships/hyperlink" Target="https://www.facebook.com/pages/Neetwork/240707325947259" TargetMode="External"/><Relationship Id="rId7" Type="http://schemas.openxmlformats.org/officeDocument/2006/relationships/image" Target="../media/image5.png"/><Relationship Id="rId12" Type="http://schemas.openxmlformats.org/officeDocument/2006/relationships/hyperlink" Target="http://linhpham.me/" TargetMode="External"/><Relationship Id="rId2" Type="http://schemas.openxmlformats.org/officeDocument/2006/relationships/theme" Target="../theme/theme2.xml"/><Relationship Id="rId1" Type="http://schemas.openxmlformats.org/officeDocument/2006/relationships/slideLayout" Target="../slideLayouts/slideLayout90.xml"/><Relationship Id="rId6" Type="http://schemas.openxmlformats.org/officeDocument/2006/relationships/hyperlink" Target="http://feeds.feedburner.com/showeet" TargetMode="External"/><Relationship Id="rId11" Type="http://schemas.openxmlformats.org/officeDocument/2006/relationships/image" Target="../media/image7.png"/><Relationship Id="rId5" Type="http://schemas.openxmlformats.org/officeDocument/2006/relationships/image" Target="../media/image4.png"/><Relationship Id="rId10" Type="http://schemas.openxmlformats.org/officeDocument/2006/relationships/hyperlink" Target="https://twitter.com/showeet" TargetMode="External"/><Relationship Id="rId4" Type="http://schemas.openxmlformats.org/officeDocument/2006/relationships/image" Target="../media/image3.png"/><Relationship Id="rId9" Type="http://schemas.openxmlformats.org/officeDocument/2006/relationships/image" Target="../media/image6.png"/><Relationship Id="rId14" Type="http://schemas.openxmlformats.org/officeDocument/2006/relationships/image" Target="../media/image9.png"/></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91.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104.xml"/><Relationship Id="rId18" Type="http://schemas.openxmlformats.org/officeDocument/2006/relationships/slideLayout" Target="../slideLayouts/slideLayout109.xml"/><Relationship Id="rId26" Type="http://schemas.openxmlformats.org/officeDocument/2006/relationships/slideLayout" Target="../slideLayouts/slideLayout117.xml"/><Relationship Id="rId39" Type="http://schemas.openxmlformats.org/officeDocument/2006/relationships/slideLayout" Target="../slideLayouts/slideLayout130.xml"/><Relationship Id="rId21" Type="http://schemas.openxmlformats.org/officeDocument/2006/relationships/slideLayout" Target="../slideLayouts/slideLayout112.xml"/><Relationship Id="rId34" Type="http://schemas.openxmlformats.org/officeDocument/2006/relationships/slideLayout" Target="../slideLayouts/slideLayout125.xml"/><Relationship Id="rId42" Type="http://schemas.openxmlformats.org/officeDocument/2006/relationships/slideLayout" Target="../slideLayouts/slideLayout133.xml"/><Relationship Id="rId47" Type="http://schemas.openxmlformats.org/officeDocument/2006/relationships/slideLayout" Target="../slideLayouts/slideLayout138.xml"/><Relationship Id="rId50" Type="http://schemas.openxmlformats.org/officeDocument/2006/relationships/slideLayout" Target="../slideLayouts/slideLayout141.xml"/><Relationship Id="rId55" Type="http://schemas.openxmlformats.org/officeDocument/2006/relationships/slideLayout" Target="../slideLayouts/slideLayout146.xml"/><Relationship Id="rId63" Type="http://schemas.openxmlformats.org/officeDocument/2006/relationships/slideLayout" Target="../slideLayouts/slideLayout154.xml"/><Relationship Id="rId68" Type="http://schemas.openxmlformats.org/officeDocument/2006/relationships/slideLayout" Target="../slideLayouts/slideLayout159.xml"/><Relationship Id="rId76" Type="http://schemas.openxmlformats.org/officeDocument/2006/relationships/slideLayout" Target="../slideLayouts/slideLayout167.xml"/><Relationship Id="rId84" Type="http://schemas.openxmlformats.org/officeDocument/2006/relationships/slideLayout" Target="../slideLayouts/slideLayout175.xml"/><Relationship Id="rId89" Type="http://schemas.openxmlformats.org/officeDocument/2006/relationships/theme" Target="../theme/theme4.xml"/><Relationship Id="rId7" Type="http://schemas.openxmlformats.org/officeDocument/2006/relationships/slideLayout" Target="../slideLayouts/slideLayout98.xml"/><Relationship Id="rId71" Type="http://schemas.openxmlformats.org/officeDocument/2006/relationships/slideLayout" Target="../slideLayouts/slideLayout162.xml"/><Relationship Id="rId2" Type="http://schemas.openxmlformats.org/officeDocument/2006/relationships/slideLayout" Target="../slideLayouts/slideLayout93.xml"/><Relationship Id="rId16" Type="http://schemas.openxmlformats.org/officeDocument/2006/relationships/slideLayout" Target="../slideLayouts/slideLayout107.xml"/><Relationship Id="rId29" Type="http://schemas.openxmlformats.org/officeDocument/2006/relationships/slideLayout" Target="../slideLayouts/slideLayout120.xml"/><Relationship Id="rId11" Type="http://schemas.openxmlformats.org/officeDocument/2006/relationships/slideLayout" Target="../slideLayouts/slideLayout102.xml"/><Relationship Id="rId24" Type="http://schemas.openxmlformats.org/officeDocument/2006/relationships/slideLayout" Target="../slideLayouts/slideLayout115.xml"/><Relationship Id="rId32" Type="http://schemas.openxmlformats.org/officeDocument/2006/relationships/slideLayout" Target="../slideLayouts/slideLayout123.xml"/><Relationship Id="rId37" Type="http://schemas.openxmlformats.org/officeDocument/2006/relationships/slideLayout" Target="../slideLayouts/slideLayout128.xml"/><Relationship Id="rId40" Type="http://schemas.openxmlformats.org/officeDocument/2006/relationships/slideLayout" Target="../slideLayouts/slideLayout131.xml"/><Relationship Id="rId45" Type="http://schemas.openxmlformats.org/officeDocument/2006/relationships/slideLayout" Target="../slideLayouts/slideLayout136.xml"/><Relationship Id="rId53" Type="http://schemas.openxmlformats.org/officeDocument/2006/relationships/slideLayout" Target="../slideLayouts/slideLayout144.xml"/><Relationship Id="rId58" Type="http://schemas.openxmlformats.org/officeDocument/2006/relationships/slideLayout" Target="../slideLayouts/slideLayout149.xml"/><Relationship Id="rId66" Type="http://schemas.openxmlformats.org/officeDocument/2006/relationships/slideLayout" Target="../slideLayouts/slideLayout157.xml"/><Relationship Id="rId74" Type="http://schemas.openxmlformats.org/officeDocument/2006/relationships/slideLayout" Target="../slideLayouts/slideLayout165.xml"/><Relationship Id="rId79" Type="http://schemas.openxmlformats.org/officeDocument/2006/relationships/slideLayout" Target="../slideLayouts/slideLayout170.xml"/><Relationship Id="rId87" Type="http://schemas.openxmlformats.org/officeDocument/2006/relationships/slideLayout" Target="../slideLayouts/slideLayout178.xml"/><Relationship Id="rId5" Type="http://schemas.openxmlformats.org/officeDocument/2006/relationships/slideLayout" Target="../slideLayouts/slideLayout96.xml"/><Relationship Id="rId61" Type="http://schemas.openxmlformats.org/officeDocument/2006/relationships/slideLayout" Target="../slideLayouts/slideLayout152.xml"/><Relationship Id="rId82" Type="http://schemas.openxmlformats.org/officeDocument/2006/relationships/slideLayout" Target="../slideLayouts/slideLayout173.xml"/><Relationship Id="rId19" Type="http://schemas.openxmlformats.org/officeDocument/2006/relationships/slideLayout" Target="../slideLayouts/slideLayout110.xml"/><Relationship Id="rId4" Type="http://schemas.openxmlformats.org/officeDocument/2006/relationships/slideLayout" Target="../slideLayouts/slideLayout95.xml"/><Relationship Id="rId9" Type="http://schemas.openxmlformats.org/officeDocument/2006/relationships/slideLayout" Target="../slideLayouts/slideLayout100.xml"/><Relationship Id="rId14" Type="http://schemas.openxmlformats.org/officeDocument/2006/relationships/slideLayout" Target="../slideLayouts/slideLayout105.xml"/><Relationship Id="rId22" Type="http://schemas.openxmlformats.org/officeDocument/2006/relationships/slideLayout" Target="../slideLayouts/slideLayout113.xml"/><Relationship Id="rId27" Type="http://schemas.openxmlformats.org/officeDocument/2006/relationships/slideLayout" Target="../slideLayouts/slideLayout118.xml"/><Relationship Id="rId30" Type="http://schemas.openxmlformats.org/officeDocument/2006/relationships/slideLayout" Target="../slideLayouts/slideLayout121.xml"/><Relationship Id="rId35" Type="http://schemas.openxmlformats.org/officeDocument/2006/relationships/slideLayout" Target="../slideLayouts/slideLayout126.xml"/><Relationship Id="rId43" Type="http://schemas.openxmlformats.org/officeDocument/2006/relationships/slideLayout" Target="../slideLayouts/slideLayout134.xml"/><Relationship Id="rId48" Type="http://schemas.openxmlformats.org/officeDocument/2006/relationships/slideLayout" Target="../slideLayouts/slideLayout139.xml"/><Relationship Id="rId56" Type="http://schemas.openxmlformats.org/officeDocument/2006/relationships/slideLayout" Target="../slideLayouts/slideLayout147.xml"/><Relationship Id="rId64" Type="http://schemas.openxmlformats.org/officeDocument/2006/relationships/slideLayout" Target="../slideLayouts/slideLayout155.xml"/><Relationship Id="rId69" Type="http://schemas.openxmlformats.org/officeDocument/2006/relationships/slideLayout" Target="../slideLayouts/slideLayout160.xml"/><Relationship Id="rId77" Type="http://schemas.openxmlformats.org/officeDocument/2006/relationships/slideLayout" Target="../slideLayouts/slideLayout168.xml"/><Relationship Id="rId8" Type="http://schemas.openxmlformats.org/officeDocument/2006/relationships/slideLayout" Target="../slideLayouts/slideLayout99.xml"/><Relationship Id="rId51" Type="http://schemas.openxmlformats.org/officeDocument/2006/relationships/slideLayout" Target="../slideLayouts/slideLayout142.xml"/><Relationship Id="rId72" Type="http://schemas.openxmlformats.org/officeDocument/2006/relationships/slideLayout" Target="../slideLayouts/slideLayout163.xml"/><Relationship Id="rId80" Type="http://schemas.openxmlformats.org/officeDocument/2006/relationships/slideLayout" Target="../slideLayouts/slideLayout171.xml"/><Relationship Id="rId85" Type="http://schemas.openxmlformats.org/officeDocument/2006/relationships/slideLayout" Target="../slideLayouts/slideLayout176.xml"/><Relationship Id="rId3" Type="http://schemas.openxmlformats.org/officeDocument/2006/relationships/slideLayout" Target="../slideLayouts/slideLayout94.xml"/><Relationship Id="rId12" Type="http://schemas.openxmlformats.org/officeDocument/2006/relationships/slideLayout" Target="../slideLayouts/slideLayout103.xml"/><Relationship Id="rId17" Type="http://schemas.openxmlformats.org/officeDocument/2006/relationships/slideLayout" Target="../slideLayouts/slideLayout108.xml"/><Relationship Id="rId25" Type="http://schemas.openxmlformats.org/officeDocument/2006/relationships/slideLayout" Target="../slideLayouts/slideLayout116.xml"/><Relationship Id="rId33" Type="http://schemas.openxmlformats.org/officeDocument/2006/relationships/slideLayout" Target="../slideLayouts/slideLayout124.xml"/><Relationship Id="rId38" Type="http://schemas.openxmlformats.org/officeDocument/2006/relationships/slideLayout" Target="../slideLayouts/slideLayout129.xml"/><Relationship Id="rId46" Type="http://schemas.openxmlformats.org/officeDocument/2006/relationships/slideLayout" Target="../slideLayouts/slideLayout137.xml"/><Relationship Id="rId59" Type="http://schemas.openxmlformats.org/officeDocument/2006/relationships/slideLayout" Target="../slideLayouts/slideLayout150.xml"/><Relationship Id="rId67" Type="http://schemas.openxmlformats.org/officeDocument/2006/relationships/slideLayout" Target="../slideLayouts/slideLayout158.xml"/><Relationship Id="rId20" Type="http://schemas.openxmlformats.org/officeDocument/2006/relationships/slideLayout" Target="../slideLayouts/slideLayout111.xml"/><Relationship Id="rId41" Type="http://schemas.openxmlformats.org/officeDocument/2006/relationships/slideLayout" Target="../slideLayouts/slideLayout132.xml"/><Relationship Id="rId54" Type="http://schemas.openxmlformats.org/officeDocument/2006/relationships/slideLayout" Target="../slideLayouts/slideLayout145.xml"/><Relationship Id="rId62" Type="http://schemas.openxmlformats.org/officeDocument/2006/relationships/slideLayout" Target="../slideLayouts/slideLayout153.xml"/><Relationship Id="rId70" Type="http://schemas.openxmlformats.org/officeDocument/2006/relationships/slideLayout" Target="../slideLayouts/slideLayout161.xml"/><Relationship Id="rId75" Type="http://schemas.openxmlformats.org/officeDocument/2006/relationships/slideLayout" Target="../slideLayouts/slideLayout166.xml"/><Relationship Id="rId83" Type="http://schemas.openxmlformats.org/officeDocument/2006/relationships/slideLayout" Target="../slideLayouts/slideLayout174.xml"/><Relationship Id="rId88" Type="http://schemas.openxmlformats.org/officeDocument/2006/relationships/slideLayout" Target="../slideLayouts/slideLayout179.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5" Type="http://schemas.openxmlformats.org/officeDocument/2006/relationships/slideLayout" Target="../slideLayouts/slideLayout106.xml"/><Relationship Id="rId23" Type="http://schemas.openxmlformats.org/officeDocument/2006/relationships/slideLayout" Target="../slideLayouts/slideLayout114.xml"/><Relationship Id="rId28" Type="http://schemas.openxmlformats.org/officeDocument/2006/relationships/slideLayout" Target="../slideLayouts/slideLayout119.xml"/><Relationship Id="rId36" Type="http://schemas.openxmlformats.org/officeDocument/2006/relationships/slideLayout" Target="../slideLayouts/slideLayout127.xml"/><Relationship Id="rId49" Type="http://schemas.openxmlformats.org/officeDocument/2006/relationships/slideLayout" Target="../slideLayouts/slideLayout140.xml"/><Relationship Id="rId57" Type="http://schemas.openxmlformats.org/officeDocument/2006/relationships/slideLayout" Target="../slideLayouts/slideLayout148.xml"/><Relationship Id="rId10" Type="http://schemas.openxmlformats.org/officeDocument/2006/relationships/slideLayout" Target="../slideLayouts/slideLayout101.xml"/><Relationship Id="rId31" Type="http://schemas.openxmlformats.org/officeDocument/2006/relationships/slideLayout" Target="../slideLayouts/slideLayout122.xml"/><Relationship Id="rId44" Type="http://schemas.openxmlformats.org/officeDocument/2006/relationships/slideLayout" Target="../slideLayouts/slideLayout135.xml"/><Relationship Id="rId52" Type="http://schemas.openxmlformats.org/officeDocument/2006/relationships/slideLayout" Target="../slideLayouts/slideLayout143.xml"/><Relationship Id="rId60" Type="http://schemas.openxmlformats.org/officeDocument/2006/relationships/slideLayout" Target="../slideLayouts/slideLayout151.xml"/><Relationship Id="rId65" Type="http://schemas.openxmlformats.org/officeDocument/2006/relationships/slideLayout" Target="../slideLayouts/slideLayout156.xml"/><Relationship Id="rId73" Type="http://schemas.openxmlformats.org/officeDocument/2006/relationships/slideLayout" Target="../slideLayouts/slideLayout164.xml"/><Relationship Id="rId78" Type="http://schemas.openxmlformats.org/officeDocument/2006/relationships/slideLayout" Target="../slideLayouts/slideLayout169.xml"/><Relationship Id="rId81" Type="http://schemas.openxmlformats.org/officeDocument/2006/relationships/slideLayout" Target="../slideLayouts/slideLayout172.xml"/><Relationship Id="rId86" Type="http://schemas.openxmlformats.org/officeDocument/2006/relationships/slideLayout" Target="../slideLayouts/slideLayout17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your date here</a:t>
            </a:r>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större - a multipurpose PowerPoint template</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18DBF4-37B7-4C4F-9728-A1C100B177EE}" type="slidenum">
              <a:rPr lang="en-US" smtClean="0"/>
              <a:pPr/>
              <a:t>‹#›</a:t>
            </a:fld>
            <a:endParaRPr lang="en-US"/>
          </a:p>
        </p:txBody>
      </p:sp>
      <p:sp>
        <p:nvSpPr>
          <p:cNvPr id="7" name="Rectangle 6"/>
          <p:cNvSpPr/>
          <p:nvPr userDrawn="1"/>
        </p:nvSpPr>
        <p:spPr>
          <a:xfrm rot="5400000">
            <a:off x="11604686" y="5799924"/>
            <a:ext cx="1839158" cy="276999"/>
          </a:xfrm>
          <a:prstGeom prst="rect">
            <a:avLst/>
          </a:prstGeom>
        </p:spPr>
        <p:txBody>
          <a:bodyPr wrap="non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prstClr val="black"/>
                </a:solidFill>
              </a:rPr>
              <a:t>© Copyright Showeet.com</a:t>
            </a:r>
          </a:p>
        </p:txBody>
      </p:sp>
    </p:spTree>
    <p:extLst>
      <p:ext uri="{BB962C8B-B14F-4D97-AF65-F5344CB8AC3E}">
        <p14:creationId xmlns:p14="http://schemas.microsoft.com/office/powerpoint/2010/main" val="3326370052"/>
      </p:ext>
    </p:extLst>
  </p:cSld>
  <p:clrMap bg1="lt1" tx1="dk1" bg2="lt2" tx2="dk2" accent1="accent1" accent2="accent2" accent3="accent3" accent4="accent4" accent5="accent5" accent6="accent6" hlink="hlink" folHlink="folHlink"/>
  <p:sldLayoutIdLst>
    <p:sldLayoutId id="2147483770" r:id="rId1"/>
    <p:sldLayoutId id="2147483683" r:id="rId2"/>
    <p:sldLayoutId id="2147483760" r:id="rId3"/>
    <p:sldLayoutId id="2147483666" r:id="rId4"/>
    <p:sldLayoutId id="2147483754" r:id="rId5"/>
    <p:sldLayoutId id="2147483756" r:id="rId6"/>
    <p:sldLayoutId id="2147483771" r:id="rId7"/>
    <p:sldLayoutId id="2147483671" r:id="rId8"/>
    <p:sldLayoutId id="2147483750" r:id="rId9"/>
    <p:sldLayoutId id="2147483752" r:id="rId10"/>
    <p:sldLayoutId id="2147483753" r:id="rId11"/>
    <p:sldLayoutId id="2147483755" r:id="rId12"/>
    <p:sldLayoutId id="2147483746" r:id="rId13"/>
    <p:sldLayoutId id="2147483747" r:id="rId14"/>
    <p:sldLayoutId id="2147483748" r:id="rId15"/>
    <p:sldLayoutId id="2147483751" r:id="rId16"/>
    <p:sldLayoutId id="2147483759" r:id="rId17"/>
    <p:sldLayoutId id="2147483757" r:id="rId18"/>
    <p:sldLayoutId id="2147483758" r:id="rId19"/>
    <p:sldLayoutId id="2147483745" r:id="rId20"/>
    <p:sldLayoutId id="2147483744" r:id="rId21"/>
    <p:sldLayoutId id="2147483675" r:id="rId22"/>
    <p:sldLayoutId id="2147483678" r:id="rId23"/>
    <p:sldLayoutId id="2147483690" r:id="rId24"/>
    <p:sldLayoutId id="2147483672" r:id="rId25"/>
    <p:sldLayoutId id="2147483721" r:id="rId26"/>
    <p:sldLayoutId id="2147483677" r:id="rId27"/>
    <p:sldLayoutId id="2147483674" r:id="rId28"/>
    <p:sldLayoutId id="2147483673" r:id="rId29"/>
    <p:sldLayoutId id="2147483676" r:id="rId30"/>
    <p:sldLayoutId id="2147483679" r:id="rId31"/>
    <p:sldLayoutId id="2147483669" r:id="rId32"/>
    <p:sldLayoutId id="2147483668" r:id="rId33"/>
    <p:sldLayoutId id="2147483684" r:id="rId34"/>
    <p:sldLayoutId id="2147483685" r:id="rId35"/>
    <p:sldLayoutId id="2147483686" r:id="rId36"/>
    <p:sldLayoutId id="2147483687" r:id="rId37"/>
    <p:sldLayoutId id="2147483688" r:id="rId38"/>
    <p:sldLayoutId id="2147483689" r:id="rId39"/>
    <p:sldLayoutId id="2147483691" r:id="rId40"/>
    <p:sldLayoutId id="2147483692" r:id="rId41"/>
    <p:sldLayoutId id="2147483698" r:id="rId42"/>
    <p:sldLayoutId id="2147483693" r:id="rId43"/>
    <p:sldLayoutId id="2147483702" r:id="rId44"/>
    <p:sldLayoutId id="2147483695" r:id="rId45"/>
    <p:sldLayoutId id="2147483737" r:id="rId46"/>
    <p:sldLayoutId id="2147483697" r:id="rId47"/>
    <p:sldLayoutId id="2147483701" r:id="rId48"/>
    <p:sldLayoutId id="2147483699" r:id="rId49"/>
    <p:sldLayoutId id="2147483700" r:id="rId50"/>
    <p:sldLayoutId id="2147483704" r:id="rId51"/>
    <p:sldLayoutId id="2147483705" r:id="rId52"/>
    <p:sldLayoutId id="2147483706" r:id="rId53"/>
    <p:sldLayoutId id="2147483707" r:id="rId54"/>
    <p:sldLayoutId id="2147483708" r:id="rId55"/>
    <p:sldLayoutId id="2147483709" r:id="rId56"/>
    <p:sldLayoutId id="2147483710" r:id="rId57"/>
    <p:sldLayoutId id="2147483714" r:id="rId58"/>
    <p:sldLayoutId id="2147483713" r:id="rId59"/>
    <p:sldLayoutId id="2147483715" r:id="rId60"/>
    <p:sldLayoutId id="2147483716" r:id="rId61"/>
    <p:sldLayoutId id="2147483717" r:id="rId62"/>
    <p:sldLayoutId id="2147483718" r:id="rId63"/>
    <p:sldLayoutId id="2147483719" r:id="rId64"/>
    <p:sldLayoutId id="2147483720" r:id="rId65"/>
    <p:sldLayoutId id="2147483722" r:id="rId66"/>
    <p:sldLayoutId id="2147483723" r:id="rId67"/>
    <p:sldLayoutId id="2147483724" r:id="rId68"/>
    <p:sldLayoutId id="2147483725" r:id="rId69"/>
    <p:sldLayoutId id="2147483726" r:id="rId70"/>
    <p:sldLayoutId id="2147483727" r:id="rId71"/>
    <p:sldLayoutId id="2147483728" r:id="rId72"/>
    <p:sldLayoutId id="2147483729" r:id="rId73"/>
    <p:sldLayoutId id="2147483732" r:id="rId74"/>
    <p:sldLayoutId id="2147483730" r:id="rId75"/>
    <p:sldLayoutId id="2147483731" r:id="rId76"/>
    <p:sldLayoutId id="2147483733" r:id="rId77"/>
    <p:sldLayoutId id="2147483734" r:id="rId78"/>
    <p:sldLayoutId id="2147483736" r:id="rId79"/>
    <p:sldLayoutId id="2147483738" r:id="rId80"/>
    <p:sldLayoutId id="2147483739" r:id="rId81"/>
    <p:sldLayoutId id="2147483743" r:id="rId82"/>
    <p:sldLayoutId id="2147483740" r:id="rId83"/>
    <p:sldLayoutId id="2147483741" r:id="rId84"/>
    <p:sldLayoutId id="2147483742" r:id="rId85"/>
    <p:sldLayoutId id="2147483681" r:id="rId86"/>
    <p:sldLayoutId id="2147483703" r:id="rId87"/>
    <p:sldLayoutId id="2147483682" r:id="rId88"/>
    <p:sldLayoutId id="2147483861" r:id="rId89"/>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Rectangle 13"/>
          <p:cNvSpPr/>
          <p:nvPr userDrawn="1"/>
        </p:nvSpPr>
        <p:spPr>
          <a:xfrm>
            <a:off x="0" y="0"/>
            <a:ext cx="5087888" cy="6858000"/>
          </a:xfrm>
          <a:prstGeom prst="rect">
            <a:avLst/>
          </a:prstGeom>
          <a:solidFill>
            <a:srgbClr val="1E2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endParaRPr lang="en-US" sz="1351">
              <a:solidFill>
                <a:prstClr val="white"/>
              </a:solidFill>
            </a:endParaRPr>
          </a:p>
        </p:txBody>
      </p:sp>
      <p:sp>
        <p:nvSpPr>
          <p:cNvPr id="5" name="Rectangle 4"/>
          <p:cNvSpPr/>
          <p:nvPr userDrawn="1"/>
        </p:nvSpPr>
        <p:spPr>
          <a:xfrm>
            <a:off x="5868144" y="821050"/>
            <a:ext cx="5772472" cy="2554545"/>
          </a:xfrm>
          <a:prstGeom prst="rect">
            <a:avLst/>
          </a:prstGeom>
        </p:spPr>
        <p:txBody>
          <a:bodyPr wrap="square">
            <a:spAutoFit/>
          </a:bodyPr>
          <a:lstStyle/>
          <a:p>
            <a:pPr defTabSz="914354"/>
            <a:r>
              <a:rPr lang="en-US" sz="4000" dirty="0">
                <a:solidFill>
                  <a:srgbClr val="909DB3"/>
                </a:solidFill>
                <a:latin typeface="Calibri Light" panose="020F0302020204030204" pitchFamily="34" charset="0"/>
              </a:rPr>
              <a:t>Free </a:t>
            </a:r>
            <a:r>
              <a:rPr lang="en-US" sz="4000">
                <a:solidFill>
                  <a:srgbClr val="909DB3"/>
                </a:solidFill>
                <a:latin typeface="Calibri Light" panose="020F0302020204030204" pitchFamily="34" charset="0"/>
              </a:rPr>
              <a:t>creative </a:t>
            </a:r>
            <a:r>
              <a:rPr lang="en-US" sz="4000" smtClean="0">
                <a:solidFill>
                  <a:srgbClr val="909DB3"/>
                </a:solidFill>
                <a:latin typeface="Calibri Light" panose="020F0302020204030204" pitchFamily="34" charset="0"/>
              </a:rPr>
              <a:t>templates</a:t>
            </a:r>
            <a:r>
              <a:rPr lang="en-US" sz="4000" dirty="0">
                <a:solidFill>
                  <a:srgbClr val="909DB3"/>
                </a:solidFill>
                <a:latin typeface="Calibri Light" panose="020F0302020204030204" pitchFamily="34" charset="0"/>
              </a:rPr>
              <a:t>, charts, diagrams and maps for your outstanding presentations</a:t>
            </a:r>
          </a:p>
        </p:txBody>
      </p:sp>
      <p:grpSp>
        <p:nvGrpSpPr>
          <p:cNvPr id="6" name="Group 5"/>
          <p:cNvGrpSpPr/>
          <p:nvPr userDrawn="1"/>
        </p:nvGrpSpPr>
        <p:grpSpPr>
          <a:xfrm>
            <a:off x="326747" y="2952729"/>
            <a:ext cx="475488" cy="3067687"/>
            <a:chOff x="4820005" y="2954735"/>
            <a:chExt cx="475488" cy="3067687"/>
          </a:xfrm>
        </p:grpSpPr>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20005" y="3602785"/>
              <a:ext cx="470610" cy="470610"/>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20005" y="2954735"/>
              <a:ext cx="470610" cy="470610"/>
            </a:xfrm>
            <a:prstGeom prst="rect">
              <a:avLst/>
            </a:prstGeom>
          </p:spPr>
        </p:pic>
        <p:pic>
          <p:nvPicPr>
            <p:cNvPr id="9" name="Picture 8">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20005" y="5551812"/>
              <a:ext cx="470610" cy="470610"/>
            </a:xfrm>
            <a:prstGeom prst="rect">
              <a:avLst/>
            </a:prstGeom>
          </p:spPr>
        </p:pic>
        <p:pic>
          <p:nvPicPr>
            <p:cNvPr id="10" name="Picture 9">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820005" y="4903763"/>
              <a:ext cx="470610" cy="470610"/>
            </a:xfrm>
            <a:prstGeom prst="rect">
              <a:avLst/>
            </a:prstGeom>
          </p:spPr>
        </p:pic>
        <p:pic>
          <p:nvPicPr>
            <p:cNvPr id="11" name="Picture 10">
              <a:hlinkClick r:id="rId10"/>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820005" y="4250835"/>
              <a:ext cx="475488" cy="475488"/>
            </a:xfrm>
            <a:prstGeom prst="rect">
              <a:avLst/>
            </a:prstGeom>
          </p:spPr>
        </p:pic>
      </p:grpSp>
      <p:pic>
        <p:nvPicPr>
          <p:cNvPr id="12" name="Picture 11">
            <a:hlinkClick r:id="rId12"/>
          </p:cNvPr>
          <p:cNvPicPr>
            <a:picLocks noChangeAspect="1"/>
          </p:cNvPicPr>
          <p:nvPr userDrawn="1"/>
        </p:nvPicPr>
        <p:blipFill>
          <a:blip r:embed="rId13" cstate="print"/>
          <a:stretch>
            <a:fillRect/>
          </a:stretch>
        </p:blipFill>
        <p:spPr>
          <a:xfrm>
            <a:off x="0" y="6898040"/>
            <a:ext cx="2493480" cy="262151"/>
          </a:xfrm>
          <a:prstGeom prst="rect">
            <a:avLst/>
          </a:prstGeom>
        </p:spPr>
      </p:pic>
      <p:sp>
        <p:nvSpPr>
          <p:cNvPr id="13" name="TextBox 12"/>
          <p:cNvSpPr txBox="1"/>
          <p:nvPr userDrawn="1"/>
        </p:nvSpPr>
        <p:spPr>
          <a:xfrm>
            <a:off x="907582" y="3034146"/>
            <a:ext cx="1720407" cy="307777"/>
          </a:xfrm>
          <a:prstGeom prst="rect">
            <a:avLst/>
          </a:prstGeom>
          <a:noFill/>
        </p:spPr>
        <p:txBody>
          <a:bodyPr wrap="none" rtlCol="0" anchor="ctr">
            <a:spAutoFit/>
          </a:bodyPr>
          <a:lstStyle/>
          <a:p>
            <a:pPr defTabSz="914354"/>
            <a:r>
              <a:rPr lang="en-US" sz="1400" dirty="0" smtClean="0">
                <a:solidFill>
                  <a:prstClr val="white">
                    <a:lumMod val="85000"/>
                  </a:prstClr>
                </a:solidFill>
              </a:rPr>
              <a:t>showeet@ymail.com</a:t>
            </a:r>
            <a:endParaRPr lang="en-US" sz="1400" dirty="0">
              <a:solidFill>
                <a:prstClr val="white">
                  <a:lumMod val="85000"/>
                </a:prstClr>
              </a:solidFill>
            </a:endParaRPr>
          </a:p>
        </p:txBody>
      </p:sp>
      <p:pic>
        <p:nvPicPr>
          <p:cNvPr id="16" name="Picture 15"/>
          <p:cNvPicPr>
            <a:picLocks noChangeAspect="1"/>
          </p:cNvPicPr>
          <p:nvPr userDrawn="1"/>
        </p:nvPicPr>
        <p:blipFill>
          <a:blip r:embed="rId14" cstate="print"/>
          <a:stretch>
            <a:fillRect/>
          </a:stretch>
        </p:blipFill>
        <p:spPr>
          <a:xfrm>
            <a:off x="118884" y="102906"/>
            <a:ext cx="2914141" cy="804743"/>
          </a:xfrm>
          <a:prstGeom prst="rect">
            <a:avLst/>
          </a:prstGeom>
        </p:spPr>
      </p:pic>
    </p:spTree>
    <p:extLst>
      <p:ext uri="{BB962C8B-B14F-4D97-AF65-F5344CB8AC3E}">
        <p14:creationId xmlns:p14="http://schemas.microsoft.com/office/powerpoint/2010/main" val="3091616675"/>
      </p:ext>
    </p:extLst>
  </p:cSld>
  <p:clrMap bg1="lt1" tx1="dk1" bg2="lt2" tx2="dk2" accent1="accent1" accent2="accent2" accent3="accent3" accent4="accent4" accent5="accent5" accent6="accent6" hlink="hlink" folHlink="folHlink"/>
  <p:sldLayoutIdLst>
    <p:sldLayoutId id="2147483762" r:id="rId1"/>
  </p:sldLayoutIdLst>
  <p:timing>
    <p:tnLst>
      <p:par>
        <p:cTn id="1" dur="indefinite" restart="never" nodeType="tmRoot"/>
      </p:par>
    </p:tnLst>
  </p:timing>
  <p:hf hdr="0" ftr="0" dt="0"/>
  <p:txStyles>
    <p:titleStyle>
      <a:lvl1pPr algn="l" defTabSz="914354"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9" indent="-228589" algn="l" defTabSz="91435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54"/>
            <a:endParaRPr lang="en-US">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54"/>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54"/>
            <a:fld id="{F68327C5-B821-4FE9-A59A-A60D9EB59A9A}" type="slidenum">
              <a:rPr lang="en-US" smtClean="0">
                <a:solidFill>
                  <a:prstClr val="black">
                    <a:tint val="75000"/>
                  </a:prstClr>
                </a:solidFill>
              </a:rPr>
              <a:pPr defTabSz="914354"/>
              <a:t>‹#›</a:t>
            </a:fld>
            <a:endParaRPr lang="en-US">
              <a:solidFill>
                <a:prstClr val="black">
                  <a:tint val="75000"/>
                </a:prstClr>
              </a:solidFill>
            </a:endParaRPr>
          </a:p>
        </p:txBody>
      </p:sp>
      <p:sp>
        <p:nvSpPr>
          <p:cNvPr id="7" name="Rectangle 6"/>
          <p:cNvSpPr/>
          <p:nvPr userDrawn="1"/>
        </p:nvSpPr>
        <p:spPr>
          <a:xfrm rot="5400000">
            <a:off x="11604686" y="5799924"/>
            <a:ext cx="1839158" cy="276999"/>
          </a:xfrm>
          <a:prstGeom prst="rect">
            <a:avLst/>
          </a:prstGeom>
        </p:spPr>
        <p:txBody>
          <a:bodyPr wrap="non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prstClr val="black"/>
                </a:solidFill>
              </a:rPr>
              <a:t>© Copyright Showeet.com</a:t>
            </a:r>
          </a:p>
        </p:txBody>
      </p:sp>
    </p:spTree>
    <p:extLst>
      <p:ext uri="{BB962C8B-B14F-4D97-AF65-F5344CB8AC3E}">
        <p14:creationId xmlns:p14="http://schemas.microsoft.com/office/powerpoint/2010/main" val="2444329656"/>
      </p:ext>
    </p:extLst>
  </p:cSld>
  <p:clrMap bg1="lt1" tx1="dk1" bg2="lt2" tx2="dk2" accent1="accent1" accent2="accent2" accent3="accent3" accent4="accent4" accent5="accent5" accent6="accent6" hlink="hlink" folHlink="folHlink"/>
  <p:sldLayoutIdLst>
    <p:sldLayoutId id="2147483764" r:id="rId1"/>
  </p:sldLayoutIdLst>
  <p:timing>
    <p:tnLst>
      <p:par>
        <p:cTn id="1" dur="indefinite" restart="never" nodeType="tmRoot"/>
      </p:par>
    </p:tnLst>
  </p:timing>
  <p:hf hdr="0" ftr="0" dt="0"/>
  <p:txStyles>
    <p:titleStyle>
      <a:lvl1pPr algn="l" defTabSz="914354" rtl="0" eaLnBrk="1" latinLnBrk="0" hangingPunct="1">
        <a:lnSpc>
          <a:spcPct val="90000"/>
        </a:lnSpc>
        <a:spcBef>
          <a:spcPct val="0"/>
        </a:spcBef>
        <a:buNone/>
        <a:defRPr sz="4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228589" indent="-228589" algn="l" defTabSz="914354" rtl="0" eaLnBrk="1" latinLnBrk="0" hangingPunct="1">
        <a:lnSpc>
          <a:spcPct val="90000"/>
        </a:lnSpc>
        <a:spcBef>
          <a:spcPts val="1000"/>
        </a:spcBef>
        <a:buFont typeface="Arial" panose="020B0604020202020204" pitchFamily="34" charset="0"/>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298"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solidFill>
                  <a:srgbClr val="273339">
                    <a:tint val="75000"/>
                  </a:srgbClr>
                </a:solidFill>
              </a:rPr>
              <a:t>your date here</a:t>
            </a:r>
            <a:endParaRPr lang="en-US">
              <a:solidFill>
                <a:srgbClr val="273339">
                  <a:tint val="75000"/>
                </a:srgb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srgbClr val="273339">
                    <a:tint val="75000"/>
                  </a:srgbClr>
                </a:solidFill>
              </a:rPr>
              <a:t>större - a multipurpose PowerPoint template</a:t>
            </a:r>
            <a:endParaRPr lang="en-US">
              <a:solidFill>
                <a:srgbClr val="273339">
                  <a:tint val="75000"/>
                </a:srgb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18DBF4-37B7-4C4F-9728-A1C100B177EE}" type="slidenum">
              <a:rPr lang="en-US" smtClean="0">
                <a:solidFill>
                  <a:srgbClr val="273339">
                    <a:tint val="75000"/>
                  </a:srgbClr>
                </a:solidFill>
              </a:rPr>
              <a:pPr/>
              <a:t>‹#›</a:t>
            </a:fld>
            <a:endParaRPr lang="en-US">
              <a:solidFill>
                <a:srgbClr val="273339">
                  <a:tint val="75000"/>
                </a:srgbClr>
              </a:solidFill>
            </a:endParaRPr>
          </a:p>
        </p:txBody>
      </p:sp>
      <p:sp>
        <p:nvSpPr>
          <p:cNvPr id="7" name="Rectangle 6"/>
          <p:cNvSpPr/>
          <p:nvPr userDrawn="1"/>
        </p:nvSpPr>
        <p:spPr>
          <a:xfrm rot="5400000">
            <a:off x="11604686" y="5799924"/>
            <a:ext cx="1839158" cy="276999"/>
          </a:xfrm>
          <a:prstGeom prst="rect">
            <a:avLst/>
          </a:prstGeom>
        </p:spPr>
        <p:txBody>
          <a:bodyPr wrap="non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prstClr val="black"/>
                </a:solidFill>
              </a:rPr>
              <a:t>© Copyright Showeet.com</a:t>
            </a:r>
          </a:p>
        </p:txBody>
      </p:sp>
    </p:spTree>
    <p:extLst>
      <p:ext uri="{BB962C8B-B14F-4D97-AF65-F5344CB8AC3E}">
        <p14:creationId xmlns:p14="http://schemas.microsoft.com/office/powerpoint/2010/main" val="1796760436"/>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 id="2147483784" r:id="rId12"/>
    <p:sldLayoutId id="2147483785" r:id="rId13"/>
    <p:sldLayoutId id="2147483786" r:id="rId14"/>
    <p:sldLayoutId id="2147483787" r:id="rId15"/>
    <p:sldLayoutId id="2147483788" r:id="rId16"/>
    <p:sldLayoutId id="2147483789" r:id="rId17"/>
    <p:sldLayoutId id="2147483790" r:id="rId18"/>
    <p:sldLayoutId id="2147483791" r:id="rId19"/>
    <p:sldLayoutId id="2147483792" r:id="rId20"/>
    <p:sldLayoutId id="2147483793" r:id="rId21"/>
    <p:sldLayoutId id="2147483794" r:id="rId22"/>
    <p:sldLayoutId id="2147483795" r:id="rId23"/>
    <p:sldLayoutId id="2147483796" r:id="rId24"/>
    <p:sldLayoutId id="2147483797" r:id="rId25"/>
    <p:sldLayoutId id="2147483798" r:id="rId26"/>
    <p:sldLayoutId id="2147483799" r:id="rId27"/>
    <p:sldLayoutId id="2147483800" r:id="rId28"/>
    <p:sldLayoutId id="2147483801" r:id="rId29"/>
    <p:sldLayoutId id="2147483802" r:id="rId30"/>
    <p:sldLayoutId id="2147483803" r:id="rId31"/>
    <p:sldLayoutId id="2147483804" r:id="rId32"/>
    <p:sldLayoutId id="2147483805" r:id="rId33"/>
    <p:sldLayoutId id="2147483806" r:id="rId34"/>
    <p:sldLayoutId id="2147483807" r:id="rId35"/>
    <p:sldLayoutId id="2147483808" r:id="rId36"/>
    <p:sldLayoutId id="2147483809" r:id="rId37"/>
    <p:sldLayoutId id="2147483810" r:id="rId38"/>
    <p:sldLayoutId id="2147483811" r:id="rId39"/>
    <p:sldLayoutId id="2147483812" r:id="rId40"/>
    <p:sldLayoutId id="2147483813" r:id="rId41"/>
    <p:sldLayoutId id="2147483814" r:id="rId42"/>
    <p:sldLayoutId id="2147483815" r:id="rId43"/>
    <p:sldLayoutId id="2147483816" r:id="rId44"/>
    <p:sldLayoutId id="2147483817" r:id="rId45"/>
    <p:sldLayoutId id="2147483818" r:id="rId46"/>
    <p:sldLayoutId id="2147483819" r:id="rId47"/>
    <p:sldLayoutId id="2147483820" r:id="rId48"/>
    <p:sldLayoutId id="2147483821" r:id="rId49"/>
    <p:sldLayoutId id="2147483822" r:id="rId50"/>
    <p:sldLayoutId id="2147483823" r:id="rId51"/>
    <p:sldLayoutId id="2147483824" r:id="rId52"/>
    <p:sldLayoutId id="2147483825" r:id="rId53"/>
    <p:sldLayoutId id="2147483826" r:id="rId54"/>
    <p:sldLayoutId id="2147483827" r:id="rId55"/>
    <p:sldLayoutId id="2147483828" r:id="rId56"/>
    <p:sldLayoutId id="2147483829" r:id="rId57"/>
    <p:sldLayoutId id="2147483830" r:id="rId58"/>
    <p:sldLayoutId id="2147483831" r:id="rId59"/>
    <p:sldLayoutId id="2147483832" r:id="rId60"/>
    <p:sldLayoutId id="2147483833" r:id="rId61"/>
    <p:sldLayoutId id="2147483834" r:id="rId62"/>
    <p:sldLayoutId id="2147483835" r:id="rId63"/>
    <p:sldLayoutId id="2147483836" r:id="rId64"/>
    <p:sldLayoutId id="2147483837" r:id="rId65"/>
    <p:sldLayoutId id="2147483838" r:id="rId66"/>
    <p:sldLayoutId id="2147483839" r:id="rId67"/>
    <p:sldLayoutId id="2147483840" r:id="rId68"/>
    <p:sldLayoutId id="2147483841" r:id="rId69"/>
    <p:sldLayoutId id="2147483842" r:id="rId70"/>
    <p:sldLayoutId id="2147483843" r:id="rId71"/>
    <p:sldLayoutId id="2147483844" r:id="rId72"/>
    <p:sldLayoutId id="2147483845" r:id="rId73"/>
    <p:sldLayoutId id="2147483846" r:id="rId74"/>
    <p:sldLayoutId id="2147483847" r:id="rId75"/>
    <p:sldLayoutId id="2147483848" r:id="rId76"/>
    <p:sldLayoutId id="2147483849" r:id="rId77"/>
    <p:sldLayoutId id="2147483850" r:id="rId78"/>
    <p:sldLayoutId id="2147483851" r:id="rId79"/>
    <p:sldLayoutId id="2147483852" r:id="rId80"/>
    <p:sldLayoutId id="2147483853" r:id="rId81"/>
    <p:sldLayoutId id="2147483854" r:id="rId82"/>
    <p:sldLayoutId id="2147483855" r:id="rId83"/>
    <p:sldLayoutId id="2147483856" r:id="rId84"/>
    <p:sldLayoutId id="2147483857" r:id="rId85"/>
    <p:sldLayoutId id="2147483858" r:id="rId86"/>
    <p:sldLayoutId id="2147483859" r:id="rId87"/>
    <p:sldLayoutId id="2147483860" r:id="rId88"/>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90.xml"/><Relationship Id="rId5" Type="http://schemas.openxmlformats.org/officeDocument/2006/relationships/image" Target="../media/image20.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534025" y="5264150"/>
            <a:ext cx="9144000" cy="1561058"/>
          </a:xfrm>
        </p:spPr>
        <p:txBody>
          <a:bodyPr>
            <a:normAutofit/>
          </a:bodyPr>
          <a:lstStyle/>
          <a:p>
            <a:pPr algn="ctr"/>
            <a:r>
              <a:rPr lang="tr-TR" sz="3600" dirty="0"/>
              <a:t>#</a:t>
            </a:r>
            <a:r>
              <a:rPr lang="tr-TR" sz="3600" dirty="0" err="1" smtClean="0"/>
              <a:t>yarıniçinbugünden</a:t>
            </a:r>
            <a:r>
              <a:rPr lang="tr-TR" sz="3600" dirty="0" smtClean="0"/>
              <a:t> </a:t>
            </a:r>
            <a:endParaRPr lang="tr-TR" sz="3600" dirty="0"/>
          </a:p>
        </p:txBody>
      </p:sp>
      <p:sp>
        <p:nvSpPr>
          <p:cNvPr id="5" name="Subtitle 4"/>
          <p:cNvSpPr>
            <a:spLocks noGrp="1"/>
          </p:cNvSpPr>
          <p:nvPr>
            <p:ph type="subTitle" idx="1"/>
          </p:nvPr>
        </p:nvSpPr>
        <p:spPr>
          <a:xfrm>
            <a:off x="2066925" y="395514"/>
            <a:ext cx="10934699" cy="1174065"/>
          </a:xfrm>
        </p:spPr>
        <p:txBody>
          <a:bodyPr>
            <a:noAutofit/>
          </a:bodyPr>
          <a:lstStyle/>
          <a:p>
            <a:pPr algn="l"/>
            <a:r>
              <a:rPr lang="tr-TR" sz="5400" dirty="0" smtClean="0">
                <a:solidFill>
                  <a:srgbClr val="EAEAEA"/>
                </a:solidFill>
              </a:rPr>
              <a:t>Müfredat Yenileme ve Değişiklik Çalışmalarımız Üzerine…</a:t>
            </a:r>
            <a:endParaRPr lang="en-US" sz="5400" dirty="0">
              <a:solidFill>
                <a:srgbClr val="EAEAEA"/>
              </a:solidFill>
            </a:endParaRPr>
          </a:p>
        </p:txBody>
      </p:sp>
      <p:pic>
        <p:nvPicPr>
          <p:cNvPr id="7" name="Resim Yer Tutucusu 6"/>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t="6718" b="6718"/>
          <a:stretch>
            <a:fillRect/>
          </a:stretch>
        </p:blipFill>
        <p:spPr/>
      </p:pic>
      <p:pic>
        <p:nvPicPr>
          <p:cNvPr id="12" name="Resim Yer Tutucusu 11"/>
          <p:cNvPicPr>
            <a:picLocks noGrp="1" noChangeAspect="1"/>
          </p:cNvPicPr>
          <p:nvPr>
            <p:ph type="pic" sz="quarter" idx="14"/>
          </p:nvPr>
        </p:nvPicPr>
        <p:blipFill>
          <a:blip r:embed="rId4" cstate="print">
            <a:extLst>
              <a:ext uri="{28A0092B-C50C-407E-A947-70E740481C1C}">
                <a14:useLocalDpi xmlns:a14="http://schemas.microsoft.com/office/drawing/2010/main" val="0"/>
              </a:ext>
            </a:extLst>
          </a:blip>
          <a:srcRect l="4759" r="4759"/>
          <a:stretch>
            <a:fillRect/>
          </a:stretch>
        </p:blipFill>
        <p:spPr>
          <a:xfrm>
            <a:off x="7433056" y="3081909"/>
            <a:ext cx="2295144" cy="1728216"/>
          </a:xfrm>
        </p:spPr>
      </p:pic>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72268" y="3118401"/>
            <a:ext cx="2302320" cy="16917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Oval 1"/>
          <p:cNvSpPr/>
          <p:nvPr/>
        </p:nvSpPr>
        <p:spPr>
          <a:xfrm>
            <a:off x="469900" y="247650"/>
            <a:ext cx="1524000" cy="160972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MEB logosu</a:t>
            </a:r>
            <a:endParaRPr lang="tr-TR" dirty="0"/>
          </a:p>
        </p:txBody>
      </p:sp>
      <p:pic>
        <p:nvPicPr>
          <p:cNvPr id="3" name="Picture 2" descr="meb logo psd ile ilgili görsel sonucu"/>
          <p:cNvPicPr>
            <a:picLocks noChangeAspect="1" noChangeArrowheads="1"/>
          </p:cNvPicPr>
          <p:nvPr/>
        </p:nvPicPr>
        <p:blipFill>
          <a:blip r:embed="rId6" cstate="print">
            <a:clrChange>
              <a:clrFrom>
                <a:srgbClr val="2F2D2C"/>
              </a:clrFrom>
              <a:clrTo>
                <a:srgbClr val="2F2D2C">
                  <a:alpha val="0"/>
                </a:srgbClr>
              </a:clrTo>
            </a:clrChange>
            <a:extLst>
              <a:ext uri="{28A0092B-C50C-407E-A947-70E740481C1C}">
                <a14:useLocalDpi xmlns:a14="http://schemas.microsoft.com/office/drawing/2010/main" val="0"/>
              </a:ext>
            </a:extLst>
          </a:blip>
          <a:srcRect/>
          <a:stretch>
            <a:fillRect/>
          </a:stretch>
        </p:blipFill>
        <p:spPr bwMode="auto">
          <a:xfrm>
            <a:off x="596481" y="387581"/>
            <a:ext cx="1325430" cy="132986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D:\maxresdefault.jpg"/>
          <p:cNvPicPr>
            <a:picLocks noGrp="1" noChangeAspect="1" noChangeArrowheads="1"/>
          </p:cNvPicPr>
          <p:nvPr>
            <p:ph type="pic" sz="quarter" idx="15"/>
          </p:nvPr>
        </p:nvPicPr>
        <p:blipFill>
          <a:blip r:embed="rId7" cstate="print">
            <a:extLst>
              <a:ext uri="{28A0092B-C50C-407E-A947-70E740481C1C}">
                <a14:useLocalDpi xmlns:a14="http://schemas.microsoft.com/office/drawing/2010/main" val="0"/>
              </a:ext>
            </a:extLst>
          </a:blip>
          <a:srcRect l="12655" r="12655"/>
          <a:stretch>
            <a:fillRect/>
          </a:stretch>
        </p:blipFill>
        <p:spPr bwMode="auto">
          <a:xfrm>
            <a:off x="4910328" y="3091408"/>
            <a:ext cx="2295144" cy="172821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D:\iho.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898824" y="3118401"/>
            <a:ext cx="2293176" cy="1704594"/>
          </a:xfrm>
          <a:prstGeom prst="rect">
            <a:avLst/>
          </a:prstGeom>
          <a:noFill/>
          <a:extLst>
            <a:ext uri="{909E8E84-426E-40DD-AFC4-6F175D3DCCD1}">
              <a14:hiddenFill xmlns:a14="http://schemas.microsoft.com/office/drawing/2010/main">
                <a:solidFill>
                  <a:srgbClr val="FFFFFF"/>
                </a:solidFill>
              </a14:hiddenFill>
            </a:ext>
          </a:extLst>
        </p:spPr>
      </p:pic>
      <p:sp>
        <p:nvSpPr>
          <p:cNvPr id="11" name="Metin kutusu 10"/>
          <p:cNvSpPr txBox="1"/>
          <p:nvPr/>
        </p:nvSpPr>
        <p:spPr>
          <a:xfrm rot="5400000">
            <a:off x="11462654" y="5628306"/>
            <a:ext cx="2090057" cy="369332"/>
          </a:xfrm>
          <a:prstGeom prst="rect">
            <a:avLst/>
          </a:prstGeom>
          <a:solidFill>
            <a:schemeClr val="bg1">
              <a:lumMod val="75000"/>
            </a:schemeClr>
          </a:solidFill>
        </p:spPr>
        <p:txBody>
          <a:bodyPr wrap="square" rtlCol="0">
            <a:spAutoFit/>
          </a:bodyPr>
          <a:lstStyle/>
          <a:p>
            <a:r>
              <a:rPr lang="tr-TR" dirty="0" smtClean="0"/>
              <a:t>©MEB_TTKB</a:t>
            </a:r>
            <a:endParaRPr lang="tr-TR" dirty="0"/>
          </a:p>
        </p:txBody>
      </p:sp>
    </p:spTree>
    <p:extLst>
      <p:ext uri="{BB962C8B-B14F-4D97-AF65-F5344CB8AC3E}">
        <p14:creationId xmlns:p14="http://schemas.microsoft.com/office/powerpoint/2010/main" val="314411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1" name="Düz Bağlayıcı 40"/>
          <p:cNvCxnSpPr/>
          <p:nvPr/>
        </p:nvCxnSpPr>
        <p:spPr>
          <a:xfrm flipV="1">
            <a:off x="770168" y="1395014"/>
            <a:ext cx="0" cy="5115745"/>
          </a:xfrm>
          <a:prstGeom prst="line">
            <a:avLst/>
          </a:prstGeom>
          <a:ln w="22225">
            <a:solidFill>
              <a:srgbClr val="FF0000"/>
            </a:solidFill>
          </a:ln>
          <a:effectLst>
            <a:outerShdw blurRad="50800" dist="38100" dir="5400000" algn="t" rotWithShape="0">
              <a:prstClr val="black">
                <a:alpha val="40000"/>
              </a:prstClr>
            </a:outerShd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42" name="Text Placeholder 21"/>
          <p:cNvSpPr>
            <a:spLocks noGrp="1"/>
          </p:cNvSpPr>
          <p:nvPr>
            <p:ph type="body" sz="quarter" idx="26"/>
          </p:nvPr>
        </p:nvSpPr>
        <p:spPr>
          <a:xfrm rot="16200000">
            <a:off x="80158" y="5386289"/>
            <a:ext cx="1320942" cy="1320942"/>
          </a:xfrm>
          <a:solidFill>
            <a:srgbClr val="FF0000"/>
          </a:solidFill>
        </p:spPr>
        <p:txBody>
          <a:bodyPr>
            <a:normAutofit/>
          </a:bodyPr>
          <a:lstStyle/>
          <a:p>
            <a:pPr>
              <a:lnSpc>
                <a:spcPct val="100000"/>
              </a:lnSpc>
              <a:spcBef>
                <a:spcPts val="1200"/>
              </a:spcBef>
              <a:spcAft>
                <a:spcPts val="1200"/>
              </a:spcAft>
            </a:pPr>
            <a:r>
              <a:rPr lang="tr-TR" sz="1800" dirty="0">
                <a:solidFill>
                  <a:srgbClr val="EAEAEA"/>
                </a:solidFill>
                <a:latin typeface="Cambria" panose="02040503050406030204" pitchFamily="18" charset="0"/>
              </a:rPr>
              <a:t>1</a:t>
            </a:r>
            <a:endParaRPr lang="en-US" sz="1800" dirty="0">
              <a:solidFill>
                <a:srgbClr val="EAEAEA"/>
              </a:solidFill>
              <a:latin typeface="Cambria" panose="02040503050406030204" pitchFamily="18" charset="0"/>
            </a:endParaRPr>
          </a:p>
          <a:p>
            <a:pPr>
              <a:lnSpc>
                <a:spcPct val="100000"/>
              </a:lnSpc>
              <a:spcBef>
                <a:spcPts val="1200"/>
              </a:spcBef>
              <a:spcAft>
                <a:spcPts val="1200"/>
              </a:spcAft>
            </a:pPr>
            <a:endParaRPr lang="en-US" sz="1800" dirty="0">
              <a:solidFill>
                <a:srgbClr val="EAEAEA"/>
              </a:solidFill>
              <a:latin typeface="Cambria" panose="02040503050406030204" pitchFamily="18" charset="0"/>
            </a:endParaRPr>
          </a:p>
        </p:txBody>
      </p:sp>
      <p:sp>
        <p:nvSpPr>
          <p:cNvPr id="43" name="Text Placeholder 22"/>
          <p:cNvSpPr>
            <a:spLocks noGrp="1"/>
          </p:cNvSpPr>
          <p:nvPr>
            <p:ph type="body" sz="quarter" idx="27"/>
          </p:nvPr>
        </p:nvSpPr>
        <p:spPr>
          <a:xfrm rot="16200000">
            <a:off x="81627" y="4014689"/>
            <a:ext cx="1320942" cy="1320942"/>
          </a:xfrm>
          <a:solidFill>
            <a:srgbClr val="FF0000"/>
          </a:solidFill>
        </p:spPr>
        <p:txBody>
          <a:bodyPr>
            <a:normAutofit/>
          </a:bodyPr>
          <a:lstStyle/>
          <a:p>
            <a:pPr>
              <a:lnSpc>
                <a:spcPct val="100000"/>
              </a:lnSpc>
              <a:spcBef>
                <a:spcPts val="1200"/>
              </a:spcBef>
              <a:spcAft>
                <a:spcPts val="1200"/>
              </a:spcAft>
            </a:pPr>
            <a:r>
              <a:rPr lang="tr-TR" sz="1800" dirty="0" smtClean="0">
                <a:solidFill>
                  <a:srgbClr val="EAEAEA"/>
                </a:solidFill>
                <a:latin typeface="Cambria" panose="02040503050406030204" pitchFamily="18" charset="0"/>
              </a:rPr>
              <a:t>2</a:t>
            </a:r>
            <a:endParaRPr lang="en-US" sz="1800" dirty="0">
              <a:solidFill>
                <a:srgbClr val="EAEAEA"/>
              </a:solidFill>
              <a:latin typeface="Cambria" panose="02040503050406030204" pitchFamily="18" charset="0"/>
            </a:endParaRPr>
          </a:p>
          <a:p>
            <a:pPr>
              <a:lnSpc>
                <a:spcPct val="100000"/>
              </a:lnSpc>
              <a:spcBef>
                <a:spcPts val="1200"/>
              </a:spcBef>
              <a:spcAft>
                <a:spcPts val="1200"/>
              </a:spcAft>
            </a:pPr>
            <a:endParaRPr lang="en-US" sz="1800" dirty="0">
              <a:solidFill>
                <a:srgbClr val="EAEAEA"/>
              </a:solidFill>
            </a:endParaRPr>
          </a:p>
        </p:txBody>
      </p:sp>
      <p:sp>
        <p:nvSpPr>
          <p:cNvPr id="44" name="Text Placeholder 23"/>
          <p:cNvSpPr>
            <a:spLocks noGrp="1"/>
          </p:cNvSpPr>
          <p:nvPr>
            <p:ph type="body" sz="quarter" idx="28"/>
          </p:nvPr>
        </p:nvSpPr>
        <p:spPr>
          <a:xfrm rot="16200000">
            <a:off x="87428" y="2604414"/>
            <a:ext cx="1320942" cy="1347493"/>
          </a:xfrm>
          <a:solidFill>
            <a:srgbClr val="FF0000"/>
          </a:solidFill>
        </p:spPr>
        <p:txBody>
          <a:bodyPr>
            <a:normAutofit/>
          </a:bodyPr>
          <a:lstStyle/>
          <a:p>
            <a:pPr>
              <a:lnSpc>
                <a:spcPct val="100000"/>
              </a:lnSpc>
              <a:spcBef>
                <a:spcPts val="1200"/>
              </a:spcBef>
              <a:spcAft>
                <a:spcPts val="1200"/>
              </a:spcAft>
            </a:pPr>
            <a:r>
              <a:rPr lang="tr-TR" sz="1800" dirty="0" smtClean="0">
                <a:solidFill>
                  <a:srgbClr val="EAEAEA"/>
                </a:solidFill>
                <a:latin typeface="Cambria" panose="02040503050406030204" pitchFamily="18" charset="0"/>
              </a:rPr>
              <a:t>3</a:t>
            </a:r>
            <a:endParaRPr lang="en-US" sz="1800" dirty="0">
              <a:solidFill>
                <a:srgbClr val="EAEAEA"/>
              </a:solidFill>
              <a:latin typeface="Cambria" panose="02040503050406030204" pitchFamily="18" charset="0"/>
            </a:endParaRPr>
          </a:p>
          <a:p>
            <a:pPr>
              <a:lnSpc>
                <a:spcPct val="100000"/>
              </a:lnSpc>
              <a:spcBef>
                <a:spcPts val="1200"/>
              </a:spcBef>
              <a:spcAft>
                <a:spcPts val="1200"/>
              </a:spcAft>
            </a:pPr>
            <a:endParaRPr lang="en-US" sz="1800" dirty="0">
              <a:solidFill>
                <a:srgbClr val="EAEAEA"/>
              </a:solidFill>
            </a:endParaRPr>
          </a:p>
        </p:txBody>
      </p:sp>
      <p:sp>
        <p:nvSpPr>
          <p:cNvPr id="45" name="Text Placeholder 24"/>
          <p:cNvSpPr>
            <a:spLocks noGrp="1"/>
          </p:cNvSpPr>
          <p:nvPr>
            <p:ph type="body" sz="quarter" idx="29"/>
          </p:nvPr>
        </p:nvSpPr>
        <p:spPr>
          <a:xfrm rot="16200000">
            <a:off x="120883" y="1200676"/>
            <a:ext cx="1282093" cy="1360968"/>
          </a:xfrm>
          <a:solidFill>
            <a:srgbClr val="FF0000"/>
          </a:solidFill>
          <a:ln>
            <a:solidFill>
              <a:schemeClr val="accent3">
                <a:lumMod val="60000"/>
                <a:lumOff val="40000"/>
              </a:schemeClr>
            </a:solidFill>
          </a:ln>
        </p:spPr>
        <p:txBody>
          <a:bodyPr>
            <a:normAutofit/>
          </a:bodyPr>
          <a:lstStyle/>
          <a:p>
            <a:pPr>
              <a:lnSpc>
                <a:spcPct val="100000"/>
              </a:lnSpc>
              <a:spcBef>
                <a:spcPts val="1200"/>
              </a:spcBef>
              <a:spcAft>
                <a:spcPts val="1200"/>
              </a:spcAft>
            </a:pPr>
            <a:r>
              <a:rPr lang="tr-TR" sz="1800" dirty="0" smtClean="0">
                <a:solidFill>
                  <a:srgbClr val="EAEAEA"/>
                </a:solidFill>
                <a:latin typeface="Cambria" panose="02040503050406030204" pitchFamily="18" charset="0"/>
              </a:rPr>
              <a:t>4</a:t>
            </a:r>
            <a:endParaRPr lang="en-US" sz="1800" dirty="0">
              <a:solidFill>
                <a:srgbClr val="EAEAEA"/>
              </a:solidFill>
              <a:latin typeface="Cambria" panose="02040503050406030204" pitchFamily="18" charset="0"/>
            </a:endParaRPr>
          </a:p>
          <a:p>
            <a:pPr>
              <a:lnSpc>
                <a:spcPct val="100000"/>
              </a:lnSpc>
              <a:spcBef>
                <a:spcPts val="1200"/>
              </a:spcBef>
              <a:spcAft>
                <a:spcPts val="1200"/>
              </a:spcAft>
            </a:pPr>
            <a:endParaRPr lang="en-US" sz="1800" dirty="0">
              <a:solidFill>
                <a:srgbClr val="EAEAEA"/>
              </a:solidFill>
            </a:endParaRPr>
          </a:p>
        </p:txBody>
      </p:sp>
      <p:sp>
        <p:nvSpPr>
          <p:cNvPr id="46" name="Text Placeholder 13"/>
          <p:cNvSpPr>
            <a:spLocks noGrp="1"/>
          </p:cNvSpPr>
          <p:nvPr>
            <p:ph type="body" sz="quarter" idx="18"/>
          </p:nvPr>
        </p:nvSpPr>
        <p:spPr>
          <a:xfrm rot="16200000">
            <a:off x="118258" y="5936262"/>
            <a:ext cx="1320942" cy="219642"/>
          </a:xfrm>
        </p:spPr>
        <p:txBody>
          <a:bodyPr>
            <a:noAutofit/>
          </a:bodyPr>
          <a:lstStyle/>
          <a:p>
            <a:pPr>
              <a:lnSpc>
                <a:spcPct val="100000"/>
              </a:lnSpc>
              <a:spcBef>
                <a:spcPts val="1200"/>
              </a:spcBef>
              <a:spcAft>
                <a:spcPts val="1200"/>
              </a:spcAft>
            </a:pPr>
            <a:r>
              <a:rPr lang="tr-TR" sz="1050" b="1" dirty="0" smtClean="0">
                <a:solidFill>
                  <a:srgbClr val="EAEAEA"/>
                </a:solidFill>
              </a:rPr>
              <a:t>SADELEŞTİRME</a:t>
            </a:r>
            <a:endParaRPr lang="en-US" sz="1050" b="1" dirty="0">
              <a:solidFill>
                <a:srgbClr val="EAEAEA"/>
              </a:solidFill>
            </a:endParaRPr>
          </a:p>
        </p:txBody>
      </p:sp>
      <p:sp>
        <p:nvSpPr>
          <p:cNvPr id="47" name="Text Placeholder 14"/>
          <p:cNvSpPr>
            <a:spLocks noGrp="1"/>
          </p:cNvSpPr>
          <p:nvPr>
            <p:ph type="body" sz="quarter" idx="19"/>
          </p:nvPr>
        </p:nvSpPr>
        <p:spPr>
          <a:xfrm rot="16200000">
            <a:off x="183227" y="4530655"/>
            <a:ext cx="1320942" cy="219642"/>
          </a:xfrm>
        </p:spPr>
        <p:txBody>
          <a:bodyPr vert="horz" lIns="91440" tIns="45720" rIns="91440" bIns="45720" rtlCol="0" anchor="ctr">
            <a:noAutofit/>
          </a:bodyPr>
          <a:lstStyle/>
          <a:p>
            <a:pPr>
              <a:lnSpc>
                <a:spcPct val="100000"/>
              </a:lnSpc>
              <a:spcBef>
                <a:spcPts val="1200"/>
              </a:spcBef>
              <a:spcAft>
                <a:spcPts val="1200"/>
              </a:spcAft>
            </a:pPr>
            <a:r>
              <a:rPr lang="tr-TR" sz="1050" b="1" dirty="0" smtClean="0">
                <a:solidFill>
                  <a:srgbClr val="EAEAEA"/>
                </a:solidFill>
              </a:rPr>
              <a:t>AHENK VE BÜTÜNLÜK KURMA</a:t>
            </a:r>
            <a:endParaRPr lang="en-US" sz="1050" b="1" dirty="0">
              <a:solidFill>
                <a:srgbClr val="EAEAEA"/>
              </a:solidFill>
            </a:endParaRPr>
          </a:p>
        </p:txBody>
      </p:sp>
      <p:sp>
        <p:nvSpPr>
          <p:cNvPr id="48" name="Text Placeholder 15"/>
          <p:cNvSpPr>
            <a:spLocks noGrp="1"/>
          </p:cNvSpPr>
          <p:nvPr>
            <p:ph type="body" sz="quarter" idx="20"/>
          </p:nvPr>
        </p:nvSpPr>
        <p:spPr>
          <a:xfrm rot="16200000">
            <a:off x="201728" y="3191320"/>
            <a:ext cx="1320942" cy="224056"/>
          </a:xfrm>
        </p:spPr>
        <p:txBody>
          <a:bodyPr vert="horz" lIns="91440" tIns="45720" rIns="91440" bIns="45720" rtlCol="0" anchor="ctr">
            <a:noAutofit/>
          </a:bodyPr>
          <a:lstStyle/>
          <a:p>
            <a:pPr>
              <a:lnSpc>
                <a:spcPct val="100000"/>
              </a:lnSpc>
              <a:spcBef>
                <a:spcPts val="1200"/>
              </a:spcBef>
              <a:spcAft>
                <a:spcPts val="1200"/>
              </a:spcAft>
            </a:pPr>
            <a:r>
              <a:rPr lang="tr-TR" sz="1050" b="1" dirty="0" smtClean="0">
                <a:solidFill>
                  <a:srgbClr val="EAEAEA"/>
                </a:solidFill>
              </a:rPr>
              <a:t>YERLİ VE MİLLÎ DEĞERLERİ katma</a:t>
            </a:r>
            <a:endParaRPr lang="en-US" sz="1050" b="1" dirty="0">
              <a:solidFill>
                <a:srgbClr val="EAEAEA"/>
              </a:solidFill>
            </a:endParaRPr>
          </a:p>
        </p:txBody>
      </p:sp>
      <p:sp>
        <p:nvSpPr>
          <p:cNvPr id="49" name="Text Placeholder 16"/>
          <p:cNvSpPr>
            <a:spLocks noGrp="1"/>
          </p:cNvSpPr>
          <p:nvPr>
            <p:ph type="body" sz="quarter" idx="21"/>
          </p:nvPr>
        </p:nvSpPr>
        <p:spPr>
          <a:xfrm rot="16200000">
            <a:off x="184383" y="1725158"/>
            <a:ext cx="1282093" cy="226297"/>
          </a:xfrm>
        </p:spPr>
        <p:txBody>
          <a:bodyPr>
            <a:noAutofit/>
          </a:bodyPr>
          <a:lstStyle/>
          <a:p>
            <a:pPr>
              <a:lnSpc>
                <a:spcPct val="100000"/>
              </a:lnSpc>
              <a:spcBef>
                <a:spcPts val="1200"/>
              </a:spcBef>
              <a:spcAft>
                <a:spcPts val="1200"/>
              </a:spcAft>
            </a:pPr>
            <a:r>
              <a:rPr lang="tr-TR" sz="1050" b="1" dirty="0" smtClean="0">
                <a:solidFill>
                  <a:srgbClr val="EAEAEA"/>
                </a:solidFill>
              </a:rPr>
              <a:t>GÜNCELLİĞİNİ SAĞLAMA</a:t>
            </a:r>
            <a:endParaRPr lang="en-US" sz="1050" b="1" dirty="0">
              <a:solidFill>
                <a:srgbClr val="EAEAEA"/>
              </a:solidFill>
            </a:endParaRPr>
          </a:p>
        </p:txBody>
      </p:sp>
      <p:sp>
        <p:nvSpPr>
          <p:cNvPr id="54" name="Dikdörtgen 53"/>
          <p:cNvSpPr/>
          <p:nvPr/>
        </p:nvSpPr>
        <p:spPr>
          <a:xfrm>
            <a:off x="1663700" y="1357234"/>
            <a:ext cx="9918700" cy="4708981"/>
          </a:xfrm>
          <a:prstGeom prst="rect">
            <a:avLst/>
          </a:prstGeom>
        </p:spPr>
        <p:txBody>
          <a:bodyPr wrap="square">
            <a:spAutoFit/>
          </a:bodyPr>
          <a:lstStyle/>
          <a:p>
            <a:pPr lvl="0">
              <a:lnSpc>
                <a:spcPts val="1800"/>
              </a:lnSpc>
              <a:spcAft>
                <a:spcPts val="600"/>
              </a:spcAft>
              <a:defRPr/>
            </a:pPr>
            <a:r>
              <a:rPr lang="tr-TR" sz="2800" b="1" dirty="0" smtClean="0">
                <a:latin typeface="Calibri" panose="020F0502020204030204"/>
              </a:rPr>
              <a:t>Atatürkçülük eksenli konular yeniden dizayn edildi.</a:t>
            </a:r>
            <a:endParaRPr lang="tr-TR" sz="2800" b="1" dirty="0">
              <a:latin typeface="Calibri" panose="020F0502020204030204"/>
            </a:endParaRPr>
          </a:p>
          <a:p>
            <a:pPr>
              <a:spcAft>
                <a:spcPts val="600"/>
              </a:spcAft>
              <a:defRPr/>
            </a:pPr>
            <a:endParaRPr lang="tr-TR" sz="500" dirty="0">
              <a:latin typeface="Calibri" panose="020F0502020204030204"/>
            </a:endParaRPr>
          </a:p>
          <a:p>
            <a:pPr marL="342900" indent="-342900">
              <a:spcAft>
                <a:spcPts val="600"/>
              </a:spcAft>
              <a:buFont typeface="Wingdings" panose="05000000000000000000" pitchFamily="2" charset="2"/>
              <a:buChar char="§"/>
              <a:defRPr/>
            </a:pPr>
            <a:r>
              <a:rPr lang="tr-TR" sz="2400" dirty="0">
                <a:latin typeface="Calibri" panose="020F0502020204030204"/>
              </a:rPr>
              <a:t>Millî mücadelenin önderi ve Cumhuriyetimizin kurucusu </a:t>
            </a:r>
            <a:r>
              <a:rPr lang="tr-TR" sz="2400" dirty="0" smtClean="0">
                <a:latin typeface="Calibri" panose="020F0502020204030204"/>
              </a:rPr>
              <a:t>Atatürk’ün hayatına, </a:t>
            </a:r>
            <a:r>
              <a:rPr lang="tr-TR" sz="2400" dirty="0">
                <a:latin typeface="Calibri" panose="020F0502020204030204"/>
              </a:rPr>
              <a:t>tam bağımsızlık mücadelesi olan millî mücadelenin </a:t>
            </a:r>
            <a:r>
              <a:rPr lang="tr-TR" sz="2400" dirty="0" smtClean="0">
                <a:latin typeface="Calibri" panose="020F0502020204030204"/>
              </a:rPr>
              <a:t>milletimizde oluşturduğu ufka öğretim </a:t>
            </a:r>
            <a:r>
              <a:rPr lang="tr-TR" sz="2400" dirty="0">
                <a:latin typeface="Calibri" panose="020F0502020204030204"/>
              </a:rPr>
              <a:t>programlarımızda </a:t>
            </a:r>
            <a:r>
              <a:rPr lang="tr-TR" sz="2400" dirty="0" smtClean="0">
                <a:latin typeface="Calibri" panose="020F0502020204030204"/>
              </a:rPr>
              <a:t>açık ve net bir şekilde yer verilmiştir.  Millî </a:t>
            </a:r>
            <a:r>
              <a:rPr lang="tr-TR" sz="2400" dirty="0">
                <a:latin typeface="Calibri" panose="020F0502020204030204"/>
              </a:rPr>
              <a:t>mücadelenin ve tam bağımsızlığın önemi </a:t>
            </a:r>
            <a:r>
              <a:rPr lang="tr-TR" sz="2400" dirty="0" smtClean="0">
                <a:latin typeface="Calibri" panose="020F0502020204030204"/>
              </a:rPr>
              <a:t>programlarımızda </a:t>
            </a:r>
            <a:r>
              <a:rPr lang="tr-TR" sz="2400" dirty="0">
                <a:latin typeface="Calibri" panose="020F0502020204030204"/>
              </a:rPr>
              <a:t>konu vesilesiyle her fırsatta </a:t>
            </a:r>
            <a:r>
              <a:rPr lang="tr-TR" sz="2400" dirty="0" smtClean="0">
                <a:latin typeface="Calibri" panose="020F0502020204030204"/>
              </a:rPr>
              <a:t>vurgulandı.</a:t>
            </a:r>
          </a:p>
          <a:p>
            <a:pPr>
              <a:spcAft>
                <a:spcPts val="600"/>
              </a:spcAft>
              <a:defRPr/>
            </a:pPr>
            <a:endParaRPr lang="tr-TR" sz="500" dirty="0">
              <a:latin typeface="Calibri" panose="020F0502020204030204"/>
            </a:endParaRPr>
          </a:p>
          <a:p>
            <a:pPr marL="342900" indent="-342900">
              <a:spcAft>
                <a:spcPts val="600"/>
              </a:spcAft>
              <a:buFont typeface="Wingdings" panose="05000000000000000000" pitchFamily="2" charset="2"/>
              <a:buChar char="§"/>
              <a:defRPr/>
            </a:pPr>
            <a:r>
              <a:rPr lang="tr-TR" sz="2400" dirty="0" smtClean="0">
                <a:latin typeface="Calibri" panose="020F0502020204030204"/>
              </a:rPr>
              <a:t>Bütün </a:t>
            </a:r>
            <a:r>
              <a:rPr lang="tr-TR" sz="2400" dirty="0">
                <a:latin typeface="Calibri" panose="020F0502020204030204"/>
              </a:rPr>
              <a:t>programlar için belirlenen </a:t>
            </a:r>
            <a:r>
              <a:rPr lang="tr-TR" sz="2400" dirty="0" smtClean="0">
                <a:latin typeface="Calibri" panose="020F0502020204030204"/>
              </a:rPr>
              <a:t>kök değer çerçevesinde/listesinde </a:t>
            </a:r>
            <a:r>
              <a:rPr lang="tr-TR" sz="2400" b="1" dirty="0">
                <a:latin typeface="Calibri" panose="020F0502020204030204"/>
              </a:rPr>
              <a:t>vatanseverlik </a:t>
            </a:r>
            <a:r>
              <a:rPr lang="tr-TR" sz="2400" dirty="0">
                <a:latin typeface="Calibri" panose="020F0502020204030204"/>
              </a:rPr>
              <a:t>ve </a:t>
            </a:r>
            <a:r>
              <a:rPr lang="tr-TR" sz="2400" b="1" dirty="0">
                <a:latin typeface="Calibri" panose="020F0502020204030204"/>
              </a:rPr>
              <a:t>dürüstlük </a:t>
            </a:r>
            <a:r>
              <a:rPr lang="tr-TR" sz="2400" dirty="0">
                <a:latin typeface="Calibri" panose="020F0502020204030204"/>
              </a:rPr>
              <a:t>değerleri </a:t>
            </a:r>
            <a:r>
              <a:rPr lang="tr-TR" sz="2400" dirty="0" smtClean="0">
                <a:latin typeface="Calibri" panose="020F0502020204030204"/>
              </a:rPr>
              <a:t>benimsendi.</a:t>
            </a:r>
          </a:p>
          <a:p>
            <a:pPr>
              <a:spcAft>
                <a:spcPts val="600"/>
              </a:spcAft>
              <a:defRPr/>
            </a:pPr>
            <a:endParaRPr lang="tr-TR" sz="500" dirty="0">
              <a:latin typeface="Calibri" panose="020F0502020204030204"/>
            </a:endParaRPr>
          </a:p>
          <a:p>
            <a:pPr marL="342900" indent="-342900">
              <a:spcAft>
                <a:spcPts val="600"/>
              </a:spcAft>
              <a:buFont typeface="Wingdings" panose="05000000000000000000" pitchFamily="2" charset="2"/>
              <a:buChar char="§"/>
              <a:defRPr/>
            </a:pPr>
            <a:r>
              <a:rPr lang="tr-TR" sz="2400" dirty="0" smtClean="0">
                <a:latin typeface="Calibri" panose="020F0502020204030204"/>
              </a:rPr>
              <a:t>Öğretim programlarımızın temelinde </a:t>
            </a:r>
            <a:r>
              <a:rPr lang="tr-TR" sz="2400" dirty="0">
                <a:latin typeface="Calibri" panose="020F0502020204030204"/>
              </a:rPr>
              <a:t>olan bilimsellik, çağdaşlık, akılcılık, ilerlemecilik, </a:t>
            </a:r>
            <a:r>
              <a:rPr lang="tr-TR" sz="2400" dirty="0" smtClean="0">
                <a:latin typeface="Calibri" panose="020F0502020204030204"/>
              </a:rPr>
              <a:t>millîlik…vb. nitelikler, Cumhuriyetimizin </a:t>
            </a:r>
            <a:r>
              <a:rPr lang="tr-TR" sz="2400" dirty="0">
                <a:latin typeface="Calibri" panose="020F0502020204030204"/>
              </a:rPr>
              <a:t>kuruluşundan itibaren </a:t>
            </a:r>
            <a:r>
              <a:rPr lang="tr-TR" sz="2400" dirty="0" smtClean="0"/>
              <a:t>Atatürk’ün eğitim </a:t>
            </a:r>
            <a:r>
              <a:rPr lang="tr-TR" sz="2400" dirty="0"/>
              <a:t>konusunda gösterdiği </a:t>
            </a:r>
            <a:r>
              <a:rPr lang="tr-TR" sz="2400" dirty="0" smtClean="0"/>
              <a:t>amaçlardır.</a:t>
            </a:r>
            <a:endParaRPr lang="tr-TR" sz="2400" dirty="0">
              <a:latin typeface="Calibri" panose="020F0502020204030204"/>
            </a:endParaRPr>
          </a:p>
        </p:txBody>
      </p:sp>
      <p:sp>
        <p:nvSpPr>
          <p:cNvPr id="56" name="Title 1"/>
          <p:cNvSpPr>
            <a:spLocks noGrp="1"/>
          </p:cNvSpPr>
          <p:nvPr>
            <p:ph type="title"/>
          </p:nvPr>
        </p:nvSpPr>
        <p:spPr>
          <a:xfrm>
            <a:off x="0" y="244372"/>
            <a:ext cx="12192000" cy="673100"/>
          </a:xfrm>
        </p:spPr>
        <p:txBody>
          <a:bodyPr>
            <a:noAutofit/>
          </a:bodyPr>
          <a:lstStyle/>
          <a:p>
            <a:pPr algn="ctr"/>
            <a:r>
              <a:rPr lang="en-US" sz="4000" b="1" dirty="0" err="1" smtClean="0">
                <a:solidFill>
                  <a:srgbClr val="EAEAEA"/>
                </a:solidFill>
              </a:rPr>
              <a:t>Dersler</a:t>
            </a:r>
            <a:r>
              <a:rPr lang="tr-TR" sz="4000" b="1" dirty="0" smtClean="0">
                <a:solidFill>
                  <a:srgbClr val="EAEAEA"/>
                </a:solidFill>
              </a:rPr>
              <a:t>den</a:t>
            </a:r>
            <a:r>
              <a:rPr lang="en-US" sz="4000" b="1" dirty="0" smtClean="0">
                <a:solidFill>
                  <a:srgbClr val="EAEAEA"/>
                </a:solidFill>
              </a:rPr>
              <a:t> </a:t>
            </a:r>
            <a:r>
              <a:rPr lang="tr-TR" sz="4000" b="1" dirty="0" smtClean="0">
                <a:solidFill>
                  <a:srgbClr val="EAEAEA"/>
                </a:solidFill>
              </a:rPr>
              <a:t>Örneklerle </a:t>
            </a:r>
            <a:r>
              <a:rPr lang="en-US" sz="4000" b="1" dirty="0" err="1" smtClean="0">
                <a:solidFill>
                  <a:srgbClr val="EAEAEA"/>
                </a:solidFill>
              </a:rPr>
              <a:t>Ön</a:t>
            </a:r>
            <a:r>
              <a:rPr lang="tr-TR" sz="4000" b="1" dirty="0" smtClean="0">
                <a:solidFill>
                  <a:srgbClr val="EAEAEA"/>
                </a:solidFill>
              </a:rPr>
              <a:t>e</a:t>
            </a:r>
            <a:r>
              <a:rPr lang="en-US" sz="4000" b="1" dirty="0" smtClean="0">
                <a:solidFill>
                  <a:srgbClr val="EAEAEA"/>
                </a:solidFill>
              </a:rPr>
              <a:t> </a:t>
            </a:r>
            <a:r>
              <a:rPr lang="en-US" sz="4000" b="1" dirty="0" err="1" smtClean="0">
                <a:solidFill>
                  <a:srgbClr val="EAEAEA"/>
                </a:solidFill>
              </a:rPr>
              <a:t>Çıkan</a:t>
            </a:r>
            <a:r>
              <a:rPr lang="en-US" sz="4000" b="1" dirty="0" smtClean="0">
                <a:solidFill>
                  <a:srgbClr val="EAEAEA"/>
                </a:solidFill>
              </a:rPr>
              <a:t> </a:t>
            </a:r>
            <a:r>
              <a:rPr lang="tr-TR" sz="4000" b="1" dirty="0" smtClean="0">
                <a:solidFill>
                  <a:srgbClr val="EAEAEA"/>
                </a:solidFill>
              </a:rPr>
              <a:t>Yenilikler </a:t>
            </a:r>
            <a:r>
              <a:rPr lang="en-US" sz="4000" b="1" dirty="0" err="1" smtClean="0">
                <a:solidFill>
                  <a:srgbClr val="EAEAEA"/>
                </a:solidFill>
              </a:rPr>
              <a:t>Nelerdir</a:t>
            </a:r>
            <a:r>
              <a:rPr lang="en-US" sz="4000" b="1" dirty="0" smtClean="0">
                <a:solidFill>
                  <a:srgbClr val="EAEAEA"/>
                </a:solidFill>
              </a:rPr>
              <a:t>?</a:t>
            </a:r>
            <a:r>
              <a:rPr lang="tr-TR" sz="4000" b="1" dirty="0" smtClean="0">
                <a:solidFill>
                  <a:srgbClr val="EAEAEA"/>
                </a:solidFill>
              </a:rPr>
              <a:t/>
            </a:r>
            <a:br>
              <a:rPr lang="tr-TR" sz="4000" b="1" dirty="0" smtClean="0">
                <a:solidFill>
                  <a:srgbClr val="EAEAEA"/>
                </a:solidFill>
              </a:rPr>
            </a:br>
            <a:r>
              <a:rPr lang="tr-TR" sz="4000" b="1" spc="300" dirty="0" smtClean="0"/>
              <a:t>DEĞİŞİKLİKLERDEN SATIRBAŞLARI</a:t>
            </a:r>
            <a:endParaRPr lang="en-US" sz="4000" b="1" spc="300" dirty="0"/>
          </a:p>
        </p:txBody>
      </p:sp>
      <p:sp>
        <p:nvSpPr>
          <p:cNvPr id="14" name="Metin kutusu 13"/>
          <p:cNvSpPr txBox="1"/>
          <p:nvPr/>
        </p:nvSpPr>
        <p:spPr>
          <a:xfrm rot="5400000">
            <a:off x="11462654" y="5628306"/>
            <a:ext cx="2090057" cy="369332"/>
          </a:xfrm>
          <a:prstGeom prst="rect">
            <a:avLst/>
          </a:prstGeom>
          <a:solidFill>
            <a:schemeClr val="bg1">
              <a:lumMod val="75000"/>
            </a:schemeClr>
          </a:solidFill>
        </p:spPr>
        <p:txBody>
          <a:bodyPr wrap="square" rtlCol="0">
            <a:spAutoFit/>
          </a:bodyPr>
          <a:lstStyle/>
          <a:p>
            <a:r>
              <a:rPr lang="tr-TR" dirty="0" smtClean="0"/>
              <a:t>©MEB_TTKB</a:t>
            </a:r>
            <a:endParaRPr lang="tr-TR" dirty="0"/>
          </a:p>
        </p:txBody>
      </p:sp>
      <p:sp>
        <p:nvSpPr>
          <p:cNvPr id="13" name="Text Placeholder 21"/>
          <p:cNvSpPr>
            <a:spLocks noGrp="1"/>
          </p:cNvSpPr>
          <p:nvPr>
            <p:ph type="body" sz="quarter" idx="26"/>
          </p:nvPr>
        </p:nvSpPr>
        <p:spPr>
          <a:xfrm rot="20508175">
            <a:off x="11357749" y="6306389"/>
            <a:ext cx="1320942" cy="1320942"/>
          </a:xfrm>
          <a:solidFill>
            <a:srgbClr val="000000"/>
          </a:solidFill>
        </p:spPr>
        <p:txBody>
          <a:bodyPr>
            <a:normAutofit/>
          </a:bodyPr>
          <a:lstStyle/>
          <a:p>
            <a:pPr>
              <a:lnSpc>
                <a:spcPct val="100000"/>
              </a:lnSpc>
              <a:spcBef>
                <a:spcPts val="1200"/>
              </a:spcBef>
              <a:spcAft>
                <a:spcPts val="1200"/>
              </a:spcAft>
            </a:pPr>
            <a:r>
              <a:rPr lang="tr-TR" sz="2400" b="1" dirty="0" smtClean="0">
                <a:solidFill>
                  <a:srgbClr val="EAEAEA"/>
                </a:solidFill>
                <a:latin typeface="Cambria" panose="02040503050406030204" pitchFamily="18" charset="0"/>
              </a:rPr>
              <a:t>3</a:t>
            </a:r>
            <a:r>
              <a:rPr lang="tr-TR" sz="1600" b="1" dirty="0" smtClean="0">
                <a:solidFill>
                  <a:srgbClr val="EAEAEA"/>
                </a:solidFill>
                <a:latin typeface="Cambria" panose="02040503050406030204" pitchFamily="18" charset="0"/>
              </a:rPr>
              <a:t>/5</a:t>
            </a:r>
            <a:endParaRPr lang="en-US" sz="2400" b="1" dirty="0">
              <a:solidFill>
                <a:srgbClr val="EAEAEA"/>
              </a:solidFill>
              <a:latin typeface="Cambria" panose="02040503050406030204" pitchFamily="18" charset="0"/>
            </a:endParaRPr>
          </a:p>
          <a:p>
            <a:pPr>
              <a:lnSpc>
                <a:spcPct val="100000"/>
              </a:lnSpc>
              <a:spcBef>
                <a:spcPts val="1200"/>
              </a:spcBef>
              <a:spcAft>
                <a:spcPts val="1200"/>
              </a:spcAft>
            </a:pPr>
            <a:endParaRPr lang="en-US" sz="2400" b="1" dirty="0">
              <a:solidFill>
                <a:srgbClr val="EAEAEA"/>
              </a:solidFill>
              <a:latin typeface="Cambria" panose="02040503050406030204" pitchFamily="18" charset="0"/>
            </a:endParaRPr>
          </a:p>
        </p:txBody>
      </p:sp>
    </p:spTree>
    <p:extLst>
      <p:ext uri="{BB962C8B-B14F-4D97-AF65-F5344CB8AC3E}">
        <p14:creationId xmlns:p14="http://schemas.microsoft.com/office/powerpoint/2010/main" val="35781474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1" name="Düz Bağlayıcı 40"/>
          <p:cNvCxnSpPr/>
          <p:nvPr/>
        </p:nvCxnSpPr>
        <p:spPr>
          <a:xfrm flipV="1">
            <a:off x="770168" y="1395014"/>
            <a:ext cx="0" cy="5115745"/>
          </a:xfrm>
          <a:prstGeom prst="line">
            <a:avLst/>
          </a:prstGeom>
          <a:ln w="22225">
            <a:solidFill>
              <a:srgbClr val="FF0000"/>
            </a:solidFill>
          </a:ln>
          <a:effectLst>
            <a:outerShdw blurRad="50800" dist="38100" dir="5400000" algn="t" rotWithShape="0">
              <a:prstClr val="black">
                <a:alpha val="40000"/>
              </a:prstClr>
            </a:outerShd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42" name="Text Placeholder 21"/>
          <p:cNvSpPr>
            <a:spLocks noGrp="1"/>
          </p:cNvSpPr>
          <p:nvPr>
            <p:ph type="body" sz="quarter" idx="26"/>
          </p:nvPr>
        </p:nvSpPr>
        <p:spPr>
          <a:xfrm rot="16200000">
            <a:off x="80158" y="5386289"/>
            <a:ext cx="1320942" cy="1320942"/>
          </a:xfrm>
          <a:solidFill>
            <a:srgbClr val="FF0000"/>
          </a:solidFill>
        </p:spPr>
        <p:txBody>
          <a:bodyPr>
            <a:normAutofit/>
          </a:bodyPr>
          <a:lstStyle/>
          <a:p>
            <a:pPr>
              <a:lnSpc>
                <a:spcPct val="100000"/>
              </a:lnSpc>
              <a:spcBef>
                <a:spcPts val="1200"/>
              </a:spcBef>
              <a:spcAft>
                <a:spcPts val="1200"/>
              </a:spcAft>
            </a:pPr>
            <a:r>
              <a:rPr lang="tr-TR" sz="1800" dirty="0">
                <a:solidFill>
                  <a:srgbClr val="EAEAEA"/>
                </a:solidFill>
                <a:latin typeface="Cambria" panose="02040503050406030204" pitchFamily="18" charset="0"/>
              </a:rPr>
              <a:t>1</a:t>
            </a:r>
            <a:endParaRPr lang="en-US" sz="1800" dirty="0">
              <a:solidFill>
                <a:srgbClr val="EAEAEA"/>
              </a:solidFill>
              <a:latin typeface="Cambria" panose="02040503050406030204" pitchFamily="18" charset="0"/>
            </a:endParaRPr>
          </a:p>
          <a:p>
            <a:pPr>
              <a:lnSpc>
                <a:spcPct val="100000"/>
              </a:lnSpc>
              <a:spcBef>
                <a:spcPts val="1200"/>
              </a:spcBef>
              <a:spcAft>
                <a:spcPts val="1200"/>
              </a:spcAft>
            </a:pPr>
            <a:endParaRPr lang="en-US" sz="1800" dirty="0">
              <a:solidFill>
                <a:srgbClr val="EAEAEA"/>
              </a:solidFill>
              <a:latin typeface="Cambria" panose="02040503050406030204" pitchFamily="18" charset="0"/>
            </a:endParaRPr>
          </a:p>
        </p:txBody>
      </p:sp>
      <p:sp>
        <p:nvSpPr>
          <p:cNvPr id="43" name="Text Placeholder 22"/>
          <p:cNvSpPr>
            <a:spLocks noGrp="1"/>
          </p:cNvSpPr>
          <p:nvPr>
            <p:ph type="body" sz="quarter" idx="27"/>
          </p:nvPr>
        </p:nvSpPr>
        <p:spPr>
          <a:xfrm rot="16200000">
            <a:off x="81627" y="4014689"/>
            <a:ext cx="1320942" cy="1320942"/>
          </a:xfrm>
          <a:solidFill>
            <a:srgbClr val="FF0000"/>
          </a:solidFill>
        </p:spPr>
        <p:txBody>
          <a:bodyPr>
            <a:normAutofit/>
          </a:bodyPr>
          <a:lstStyle/>
          <a:p>
            <a:pPr>
              <a:lnSpc>
                <a:spcPct val="100000"/>
              </a:lnSpc>
              <a:spcBef>
                <a:spcPts val="1200"/>
              </a:spcBef>
              <a:spcAft>
                <a:spcPts val="1200"/>
              </a:spcAft>
            </a:pPr>
            <a:r>
              <a:rPr lang="tr-TR" sz="1800" dirty="0" smtClean="0">
                <a:solidFill>
                  <a:srgbClr val="EAEAEA"/>
                </a:solidFill>
                <a:latin typeface="Cambria" panose="02040503050406030204" pitchFamily="18" charset="0"/>
              </a:rPr>
              <a:t>2</a:t>
            </a:r>
            <a:endParaRPr lang="en-US" sz="1800" dirty="0">
              <a:solidFill>
                <a:srgbClr val="EAEAEA"/>
              </a:solidFill>
              <a:latin typeface="Cambria" panose="02040503050406030204" pitchFamily="18" charset="0"/>
            </a:endParaRPr>
          </a:p>
          <a:p>
            <a:pPr>
              <a:lnSpc>
                <a:spcPct val="100000"/>
              </a:lnSpc>
              <a:spcBef>
                <a:spcPts val="1200"/>
              </a:spcBef>
              <a:spcAft>
                <a:spcPts val="1200"/>
              </a:spcAft>
            </a:pPr>
            <a:endParaRPr lang="en-US" sz="1800" dirty="0">
              <a:solidFill>
                <a:srgbClr val="EAEAEA"/>
              </a:solidFill>
            </a:endParaRPr>
          </a:p>
        </p:txBody>
      </p:sp>
      <p:sp>
        <p:nvSpPr>
          <p:cNvPr id="44" name="Text Placeholder 23"/>
          <p:cNvSpPr>
            <a:spLocks noGrp="1"/>
          </p:cNvSpPr>
          <p:nvPr>
            <p:ph type="body" sz="quarter" idx="28"/>
          </p:nvPr>
        </p:nvSpPr>
        <p:spPr>
          <a:xfrm rot="16200000">
            <a:off x="87428" y="2604414"/>
            <a:ext cx="1320942" cy="1347493"/>
          </a:xfrm>
          <a:solidFill>
            <a:srgbClr val="FF0000"/>
          </a:solidFill>
        </p:spPr>
        <p:txBody>
          <a:bodyPr>
            <a:normAutofit/>
          </a:bodyPr>
          <a:lstStyle/>
          <a:p>
            <a:pPr>
              <a:lnSpc>
                <a:spcPct val="100000"/>
              </a:lnSpc>
              <a:spcBef>
                <a:spcPts val="1200"/>
              </a:spcBef>
              <a:spcAft>
                <a:spcPts val="1200"/>
              </a:spcAft>
            </a:pPr>
            <a:r>
              <a:rPr lang="tr-TR" sz="1800" dirty="0" smtClean="0">
                <a:solidFill>
                  <a:srgbClr val="EAEAEA"/>
                </a:solidFill>
                <a:latin typeface="Cambria" panose="02040503050406030204" pitchFamily="18" charset="0"/>
              </a:rPr>
              <a:t>3</a:t>
            </a:r>
            <a:endParaRPr lang="en-US" sz="1800" dirty="0">
              <a:solidFill>
                <a:srgbClr val="EAEAEA"/>
              </a:solidFill>
              <a:latin typeface="Cambria" panose="02040503050406030204" pitchFamily="18" charset="0"/>
            </a:endParaRPr>
          </a:p>
          <a:p>
            <a:pPr>
              <a:lnSpc>
                <a:spcPct val="100000"/>
              </a:lnSpc>
              <a:spcBef>
                <a:spcPts val="1200"/>
              </a:spcBef>
              <a:spcAft>
                <a:spcPts val="1200"/>
              </a:spcAft>
            </a:pPr>
            <a:endParaRPr lang="en-US" sz="1800" dirty="0">
              <a:solidFill>
                <a:srgbClr val="EAEAEA"/>
              </a:solidFill>
            </a:endParaRPr>
          </a:p>
        </p:txBody>
      </p:sp>
      <p:sp>
        <p:nvSpPr>
          <p:cNvPr id="45" name="Text Placeholder 24"/>
          <p:cNvSpPr>
            <a:spLocks noGrp="1"/>
          </p:cNvSpPr>
          <p:nvPr>
            <p:ph type="body" sz="quarter" idx="29"/>
          </p:nvPr>
        </p:nvSpPr>
        <p:spPr>
          <a:xfrm rot="16200000">
            <a:off x="120883" y="1200676"/>
            <a:ext cx="1282093" cy="1360968"/>
          </a:xfrm>
          <a:solidFill>
            <a:srgbClr val="FF0000"/>
          </a:solidFill>
          <a:ln>
            <a:solidFill>
              <a:schemeClr val="accent3">
                <a:lumMod val="60000"/>
                <a:lumOff val="40000"/>
              </a:schemeClr>
            </a:solidFill>
          </a:ln>
        </p:spPr>
        <p:txBody>
          <a:bodyPr>
            <a:normAutofit/>
          </a:bodyPr>
          <a:lstStyle/>
          <a:p>
            <a:pPr>
              <a:lnSpc>
                <a:spcPct val="100000"/>
              </a:lnSpc>
              <a:spcBef>
                <a:spcPts val="1200"/>
              </a:spcBef>
              <a:spcAft>
                <a:spcPts val="1200"/>
              </a:spcAft>
            </a:pPr>
            <a:r>
              <a:rPr lang="tr-TR" sz="1800" dirty="0" smtClean="0">
                <a:solidFill>
                  <a:srgbClr val="EAEAEA"/>
                </a:solidFill>
                <a:latin typeface="Cambria" panose="02040503050406030204" pitchFamily="18" charset="0"/>
              </a:rPr>
              <a:t>4</a:t>
            </a:r>
            <a:endParaRPr lang="en-US" sz="1800" dirty="0">
              <a:solidFill>
                <a:srgbClr val="EAEAEA"/>
              </a:solidFill>
              <a:latin typeface="Cambria" panose="02040503050406030204" pitchFamily="18" charset="0"/>
            </a:endParaRPr>
          </a:p>
          <a:p>
            <a:pPr>
              <a:lnSpc>
                <a:spcPct val="100000"/>
              </a:lnSpc>
              <a:spcBef>
                <a:spcPts val="1200"/>
              </a:spcBef>
              <a:spcAft>
                <a:spcPts val="1200"/>
              </a:spcAft>
            </a:pPr>
            <a:endParaRPr lang="en-US" sz="1800" dirty="0">
              <a:solidFill>
                <a:srgbClr val="EAEAEA"/>
              </a:solidFill>
            </a:endParaRPr>
          </a:p>
        </p:txBody>
      </p:sp>
      <p:sp>
        <p:nvSpPr>
          <p:cNvPr id="46" name="Text Placeholder 13"/>
          <p:cNvSpPr>
            <a:spLocks noGrp="1"/>
          </p:cNvSpPr>
          <p:nvPr>
            <p:ph type="body" sz="quarter" idx="18"/>
          </p:nvPr>
        </p:nvSpPr>
        <p:spPr>
          <a:xfrm rot="16200000">
            <a:off x="118258" y="5936262"/>
            <a:ext cx="1320942" cy="219642"/>
          </a:xfrm>
        </p:spPr>
        <p:txBody>
          <a:bodyPr>
            <a:noAutofit/>
          </a:bodyPr>
          <a:lstStyle/>
          <a:p>
            <a:pPr>
              <a:lnSpc>
                <a:spcPct val="100000"/>
              </a:lnSpc>
              <a:spcBef>
                <a:spcPts val="1200"/>
              </a:spcBef>
              <a:spcAft>
                <a:spcPts val="1200"/>
              </a:spcAft>
            </a:pPr>
            <a:r>
              <a:rPr lang="tr-TR" sz="1050" b="1" dirty="0" smtClean="0">
                <a:solidFill>
                  <a:srgbClr val="EAEAEA"/>
                </a:solidFill>
              </a:rPr>
              <a:t>SADELEŞTİRME</a:t>
            </a:r>
            <a:endParaRPr lang="en-US" sz="1050" b="1" dirty="0">
              <a:solidFill>
                <a:srgbClr val="EAEAEA"/>
              </a:solidFill>
            </a:endParaRPr>
          </a:p>
        </p:txBody>
      </p:sp>
      <p:sp>
        <p:nvSpPr>
          <p:cNvPr id="47" name="Text Placeholder 14"/>
          <p:cNvSpPr>
            <a:spLocks noGrp="1"/>
          </p:cNvSpPr>
          <p:nvPr>
            <p:ph type="body" sz="quarter" idx="19"/>
          </p:nvPr>
        </p:nvSpPr>
        <p:spPr>
          <a:xfrm rot="16200000">
            <a:off x="183227" y="4530655"/>
            <a:ext cx="1320942" cy="219642"/>
          </a:xfrm>
        </p:spPr>
        <p:txBody>
          <a:bodyPr vert="horz" lIns="91440" tIns="45720" rIns="91440" bIns="45720" rtlCol="0" anchor="ctr">
            <a:noAutofit/>
          </a:bodyPr>
          <a:lstStyle/>
          <a:p>
            <a:pPr>
              <a:lnSpc>
                <a:spcPct val="100000"/>
              </a:lnSpc>
              <a:spcBef>
                <a:spcPts val="1200"/>
              </a:spcBef>
              <a:spcAft>
                <a:spcPts val="1200"/>
              </a:spcAft>
            </a:pPr>
            <a:r>
              <a:rPr lang="tr-TR" sz="1050" b="1" dirty="0" smtClean="0">
                <a:solidFill>
                  <a:srgbClr val="EAEAEA"/>
                </a:solidFill>
              </a:rPr>
              <a:t>AHENK VE BÜTÜNLÜK KURMA</a:t>
            </a:r>
            <a:endParaRPr lang="en-US" sz="1050" b="1" dirty="0">
              <a:solidFill>
                <a:srgbClr val="EAEAEA"/>
              </a:solidFill>
            </a:endParaRPr>
          </a:p>
        </p:txBody>
      </p:sp>
      <p:sp>
        <p:nvSpPr>
          <p:cNvPr id="48" name="Text Placeholder 15"/>
          <p:cNvSpPr>
            <a:spLocks noGrp="1"/>
          </p:cNvSpPr>
          <p:nvPr>
            <p:ph type="body" sz="quarter" idx="20"/>
          </p:nvPr>
        </p:nvSpPr>
        <p:spPr>
          <a:xfrm rot="16200000">
            <a:off x="201728" y="3191320"/>
            <a:ext cx="1320942" cy="224056"/>
          </a:xfrm>
        </p:spPr>
        <p:txBody>
          <a:bodyPr vert="horz" lIns="91440" tIns="45720" rIns="91440" bIns="45720" rtlCol="0" anchor="ctr">
            <a:noAutofit/>
          </a:bodyPr>
          <a:lstStyle/>
          <a:p>
            <a:pPr>
              <a:lnSpc>
                <a:spcPct val="100000"/>
              </a:lnSpc>
              <a:spcBef>
                <a:spcPts val="1200"/>
              </a:spcBef>
              <a:spcAft>
                <a:spcPts val="1200"/>
              </a:spcAft>
            </a:pPr>
            <a:r>
              <a:rPr lang="tr-TR" sz="1050" b="1" dirty="0" smtClean="0">
                <a:solidFill>
                  <a:srgbClr val="EAEAEA"/>
                </a:solidFill>
              </a:rPr>
              <a:t>YERLİ VE MİLLÎ DEĞERLERİ katma</a:t>
            </a:r>
            <a:endParaRPr lang="en-US" sz="1050" b="1" dirty="0">
              <a:solidFill>
                <a:srgbClr val="EAEAEA"/>
              </a:solidFill>
            </a:endParaRPr>
          </a:p>
        </p:txBody>
      </p:sp>
      <p:sp>
        <p:nvSpPr>
          <p:cNvPr id="49" name="Text Placeholder 16"/>
          <p:cNvSpPr>
            <a:spLocks noGrp="1"/>
          </p:cNvSpPr>
          <p:nvPr>
            <p:ph type="body" sz="quarter" idx="21"/>
          </p:nvPr>
        </p:nvSpPr>
        <p:spPr>
          <a:xfrm rot="16200000">
            <a:off x="184383" y="1725158"/>
            <a:ext cx="1282093" cy="226297"/>
          </a:xfrm>
        </p:spPr>
        <p:txBody>
          <a:bodyPr>
            <a:noAutofit/>
          </a:bodyPr>
          <a:lstStyle/>
          <a:p>
            <a:pPr>
              <a:lnSpc>
                <a:spcPct val="100000"/>
              </a:lnSpc>
              <a:spcBef>
                <a:spcPts val="1200"/>
              </a:spcBef>
              <a:spcAft>
                <a:spcPts val="1200"/>
              </a:spcAft>
            </a:pPr>
            <a:r>
              <a:rPr lang="tr-TR" sz="1050" b="1" dirty="0" smtClean="0">
                <a:solidFill>
                  <a:srgbClr val="EAEAEA"/>
                </a:solidFill>
              </a:rPr>
              <a:t>GÜNCELLİĞİNİ SAĞLAMA</a:t>
            </a:r>
            <a:endParaRPr lang="en-US" sz="1050" b="1" dirty="0">
              <a:solidFill>
                <a:srgbClr val="EAEAEA"/>
              </a:solidFill>
            </a:endParaRPr>
          </a:p>
        </p:txBody>
      </p:sp>
      <p:sp>
        <p:nvSpPr>
          <p:cNvPr id="54" name="Dikdörtgen 53"/>
          <p:cNvSpPr/>
          <p:nvPr/>
        </p:nvSpPr>
        <p:spPr>
          <a:xfrm>
            <a:off x="1651000" y="1415745"/>
            <a:ext cx="10045700" cy="4616648"/>
          </a:xfrm>
          <a:prstGeom prst="rect">
            <a:avLst/>
          </a:prstGeom>
        </p:spPr>
        <p:txBody>
          <a:bodyPr wrap="square">
            <a:spAutoFit/>
          </a:bodyPr>
          <a:lstStyle/>
          <a:p>
            <a:pPr lvl="0">
              <a:defRPr/>
            </a:pPr>
            <a:r>
              <a:rPr lang="tr-TR" sz="3000" b="1" dirty="0" smtClean="0"/>
              <a:t>Müfredatlar bütüncül </a:t>
            </a:r>
            <a:r>
              <a:rPr lang="tr-TR" sz="3000" b="1" dirty="0"/>
              <a:t>bir şekilde </a:t>
            </a:r>
            <a:r>
              <a:rPr lang="tr-TR" sz="3000" b="1" dirty="0" smtClean="0"/>
              <a:t>ele alındı.</a:t>
            </a:r>
          </a:p>
          <a:p>
            <a:pPr lvl="0">
              <a:defRPr/>
            </a:pPr>
            <a:endParaRPr lang="tr-TR" sz="2600" b="1" dirty="0"/>
          </a:p>
          <a:p>
            <a:pPr marL="342900" lvl="0" indent="-342900">
              <a:spcAft>
                <a:spcPts val="600"/>
              </a:spcAft>
              <a:buFont typeface="Wingdings" panose="05000000000000000000" pitchFamily="2" charset="2"/>
              <a:buChar char="§"/>
              <a:defRPr/>
            </a:pPr>
            <a:r>
              <a:rPr lang="tr-TR" sz="2400" dirty="0" smtClean="0"/>
              <a:t>Müfredatlar geliştirilirken hem her biri kendi içinde, hem de birbirleri </a:t>
            </a:r>
            <a:r>
              <a:rPr lang="tr-TR" sz="2400" dirty="0"/>
              <a:t>ile </a:t>
            </a:r>
            <a:r>
              <a:rPr lang="tr-TR" sz="2400" dirty="0" smtClean="0"/>
              <a:t>bağlantı ve ilişkilere sahip olması istendi. </a:t>
            </a:r>
          </a:p>
          <a:p>
            <a:pPr>
              <a:spcAft>
                <a:spcPts val="600"/>
              </a:spcAft>
              <a:defRPr/>
            </a:pPr>
            <a:endParaRPr lang="tr-TR" sz="700" dirty="0" smtClean="0"/>
          </a:p>
          <a:p>
            <a:pPr marL="342900" indent="-342900">
              <a:spcAft>
                <a:spcPts val="600"/>
              </a:spcAft>
              <a:buFont typeface="Wingdings" panose="05000000000000000000" pitchFamily="2" charset="2"/>
              <a:buChar char="§"/>
              <a:defRPr/>
            </a:pPr>
            <a:r>
              <a:rPr lang="tr-TR" sz="2400" dirty="0" smtClean="0"/>
              <a:t>Bütünlük </a:t>
            </a:r>
            <a:r>
              <a:rPr lang="tr-TR" sz="2400" dirty="0"/>
              <a:t>arayışı ve anlayışı; günlük hayatla ilişkiler kurma, günlük hayatı dikkate alma ve hayatı kolaylaştırma şeklinde kendini gösterdi. </a:t>
            </a:r>
          </a:p>
          <a:p>
            <a:pPr>
              <a:spcAft>
                <a:spcPts val="600"/>
              </a:spcAft>
              <a:defRPr/>
            </a:pPr>
            <a:endParaRPr lang="tr-TR" sz="700" dirty="0" smtClean="0"/>
          </a:p>
          <a:p>
            <a:pPr marL="342900" indent="-342900">
              <a:spcAft>
                <a:spcPts val="600"/>
              </a:spcAft>
              <a:buFont typeface="Wingdings" panose="05000000000000000000" pitchFamily="2" charset="2"/>
              <a:buChar char="§"/>
              <a:defRPr/>
            </a:pPr>
            <a:r>
              <a:rPr lang="tr-TR" sz="2400" dirty="0" smtClean="0"/>
              <a:t>Benzer </a:t>
            </a:r>
            <a:r>
              <a:rPr lang="tr-TR" sz="2400" dirty="0"/>
              <a:t>şekilde ilk okuma ve yazma öğretimine çocuğun daha fazla tanıdığı dik temel harflerden başlanması, takip eden sınıflarda bitişik eğik el yazısı ve klavye kullanma öğretimiyle ilerlenmesi görüşü/talebi de dikkate alınarak öğretmen seçimine imkân verildi. </a:t>
            </a:r>
          </a:p>
          <a:p>
            <a:pPr marL="342900" lvl="0" indent="-342900">
              <a:spcAft>
                <a:spcPts val="600"/>
              </a:spcAft>
              <a:buFont typeface="Wingdings" panose="05000000000000000000" pitchFamily="2" charset="2"/>
              <a:buChar char="§"/>
              <a:defRPr/>
            </a:pPr>
            <a:endParaRPr lang="tr-TR" sz="700" dirty="0"/>
          </a:p>
        </p:txBody>
      </p:sp>
      <p:sp>
        <p:nvSpPr>
          <p:cNvPr id="15" name="Title 1"/>
          <p:cNvSpPr>
            <a:spLocks noGrp="1"/>
          </p:cNvSpPr>
          <p:nvPr>
            <p:ph type="title"/>
          </p:nvPr>
        </p:nvSpPr>
        <p:spPr>
          <a:xfrm>
            <a:off x="0" y="244372"/>
            <a:ext cx="12192000" cy="673100"/>
          </a:xfrm>
        </p:spPr>
        <p:txBody>
          <a:bodyPr>
            <a:noAutofit/>
          </a:bodyPr>
          <a:lstStyle/>
          <a:p>
            <a:pPr algn="ctr"/>
            <a:r>
              <a:rPr lang="en-US" sz="4000" b="1" dirty="0" err="1" smtClean="0">
                <a:solidFill>
                  <a:srgbClr val="EAEAEA"/>
                </a:solidFill>
              </a:rPr>
              <a:t>Dersler</a:t>
            </a:r>
            <a:r>
              <a:rPr lang="tr-TR" sz="4000" b="1" dirty="0" smtClean="0">
                <a:solidFill>
                  <a:srgbClr val="EAEAEA"/>
                </a:solidFill>
              </a:rPr>
              <a:t>den</a:t>
            </a:r>
            <a:r>
              <a:rPr lang="en-US" sz="4000" b="1" dirty="0" smtClean="0">
                <a:solidFill>
                  <a:srgbClr val="EAEAEA"/>
                </a:solidFill>
              </a:rPr>
              <a:t> </a:t>
            </a:r>
            <a:r>
              <a:rPr lang="tr-TR" sz="4000" b="1" dirty="0" smtClean="0">
                <a:solidFill>
                  <a:srgbClr val="EAEAEA"/>
                </a:solidFill>
              </a:rPr>
              <a:t>Örneklerle </a:t>
            </a:r>
            <a:r>
              <a:rPr lang="en-US" sz="4000" b="1" dirty="0" err="1" smtClean="0">
                <a:solidFill>
                  <a:srgbClr val="EAEAEA"/>
                </a:solidFill>
              </a:rPr>
              <a:t>Ön</a:t>
            </a:r>
            <a:r>
              <a:rPr lang="tr-TR" sz="4000" b="1" dirty="0" smtClean="0">
                <a:solidFill>
                  <a:srgbClr val="EAEAEA"/>
                </a:solidFill>
              </a:rPr>
              <a:t>e</a:t>
            </a:r>
            <a:r>
              <a:rPr lang="en-US" sz="4000" b="1" dirty="0" smtClean="0">
                <a:solidFill>
                  <a:srgbClr val="EAEAEA"/>
                </a:solidFill>
              </a:rPr>
              <a:t> </a:t>
            </a:r>
            <a:r>
              <a:rPr lang="en-US" sz="4000" b="1" dirty="0" err="1" smtClean="0">
                <a:solidFill>
                  <a:srgbClr val="EAEAEA"/>
                </a:solidFill>
              </a:rPr>
              <a:t>Çıkan</a:t>
            </a:r>
            <a:r>
              <a:rPr lang="en-US" sz="4000" b="1" dirty="0" smtClean="0">
                <a:solidFill>
                  <a:srgbClr val="EAEAEA"/>
                </a:solidFill>
              </a:rPr>
              <a:t> </a:t>
            </a:r>
            <a:r>
              <a:rPr lang="tr-TR" sz="4000" b="1" dirty="0" smtClean="0">
                <a:solidFill>
                  <a:srgbClr val="EAEAEA"/>
                </a:solidFill>
              </a:rPr>
              <a:t>Yenilikler </a:t>
            </a:r>
            <a:r>
              <a:rPr lang="en-US" sz="4000" b="1" dirty="0" err="1" smtClean="0">
                <a:solidFill>
                  <a:srgbClr val="EAEAEA"/>
                </a:solidFill>
              </a:rPr>
              <a:t>Nelerdir</a:t>
            </a:r>
            <a:r>
              <a:rPr lang="en-US" sz="4000" b="1" dirty="0" smtClean="0">
                <a:solidFill>
                  <a:srgbClr val="EAEAEA"/>
                </a:solidFill>
              </a:rPr>
              <a:t>?</a:t>
            </a:r>
            <a:r>
              <a:rPr lang="tr-TR" sz="4000" b="1" dirty="0" smtClean="0">
                <a:solidFill>
                  <a:srgbClr val="EAEAEA"/>
                </a:solidFill>
              </a:rPr>
              <a:t/>
            </a:r>
            <a:br>
              <a:rPr lang="tr-TR" sz="4000" b="1" dirty="0" smtClean="0">
                <a:solidFill>
                  <a:srgbClr val="EAEAEA"/>
                </a:solidFill>
              </a:rPr>
            </a:br>
            <a:r>
              <a:rPr lang="tr-TR" sz="4000" b="1" spc="300" dirty="0" smtClean="0"/>
              <a:t>DEĞİŞİKLİKLERDEN </a:t>
            </a:r>
            <a:r>
              <a:rPr lang="tr-TR" sz="4000" b="1" spc="300" dirty="0"/>
              <a:t>SATIRBAŞLARI</a:t>
            </a:r>
            <a:endParaRPr lang="en-US" sz="4000" b="1" spc="300" dirty="0"/>
          </a:p>
        </p:txBody>
      </p:sp>
      <p:sp>
        <p:nvSpPr>
          <p:cNvPr id="14" name="Metin kutusu 13"/>
          <p:cNvSpPr txBox="1"/>
          <p:nvPr/>
        </p:nvSpPr>
        <p:spPr>
          <a:xfrm rot="5400000">
            <a:off x="11462654" y="5628306"/>
            <a:ext cx="2090057" cy="369332"/>
          </a:xfrm>
          <a:prstGeom prst="rect">
            <a:avLst/>
          </a:prstGeom>
          <a:solidFill>
            <a:schemeClr val="bg1">
              <a:lumMod val="75000"/>
            </a:schemeClr>
          </a:solidFill>
        </p:spPr>
        <p:txBody>
          <a:bodyPr wrap="square" rtlCol="0">
            <a:spAutoFit/>
          </a:bodyPr>
          <a:lstStyle/>
          <a:p>
            <a:r>
              <a:rPr lang="tr-TR" dirty="0" smtClean="0"/>
              <a:t>©MEB_TTKB</a:t>
            </a:r>
            <a:endParaRPr lang="tr-TR" dirty="0"/>
          </a:p>
        </p:txBody>
      </p:sp>
      <p:sp>
        <p:nvSpPr>
          <p:cNvPr id="13" name="Text Placeholder 21"/>
          <p:cNvSpPr>
            <a:spLocks noGrp="1"/>
          </p:cNvSpPr>
          <p:nvPr>
            <p:ph type="body" sz="quarter" idx="26"/>
          </p:nvPr>
        </p:nvSpPr>
        <p:spPr>
          <a:xfrm rot="20508175">
            <a:off x="11357749" y="6306389"/>
            <a:ext cx="1320942" cy="1320942"/>
          </a:xfrm>
          <a:solidFill>
            <a:srgbClr val="000000"/>
          </a:solidFill>
        </p:spPr>
        <p:txBody>
          <a:bodyPr>
            <a:normAutofit/>
          </a:bodyPr>
          <a:lstStyle/>
          <a:p>
            <a:pPr>
              <a:lnSpc>
                <a:spcPct val="100000"/>
              </a:lnSpc>
              <a:spcBef>
                <a:spcPts val="1200"/>
              </a:spcBef>
              <a:spcAft>
                <a:spcPts val="1200"/>
              </a:spcAft>
            </a:pPr>
            <a:r>
              <a:rPr lang="tr-TR" sz="2400" b="1" dirty="0" smtClean="0">
                <a:solidFill>
                  <a:srgbClr val="EAEAEA"/>
                </a:solidFill>
                <a:latin typeface="Cambria" panose="02040503050406030204" pitchFamily="18" charset="0"/>
              </a:rPr>
              <a:t>4</a:t>
            </a:r>
            <a:r>
              <a:rPr lang="tr-TR" sz="1600" b="1" dirty="0" smtClean="0">
                <a:solidFill>
                  <a:srgbClr val="EAEAEA"/>
                </a:solidFill>
                <a:latin typeface="Cambria" panose="02040503050406030204" pitchFamily="18" charset="0"/>
              </a:rPr>
              <a:t>/5</a:t>
            </a:r>
            <a:endParaRPr lang="en-US" sz="2400" b="1" dirty="0">
              <a:solidFill>
                <a:srgbClr val="EAEAEA"/>
              </a:solidFill>
              <a:latin typeface="Cambria" panose="02040503050406030204" pitchFamily="18" charset="0"/>
            </a:endParaRPr>
          </a:p>
          <a:p>
            <a:pPr>
              <a:lnSpc>
                <a:spcPct val="100000"/>
              </a:lnSpc>
              <a:spcBef>
                <a:spcPts val="1200"/>
              </a:spcBef>
              <a:spcAft>
                <a:spcPts val="1200"/>
              </a:spcAft>
            </a:pPr>
            <a:endParaRPr lang="en-US" sz="2400" b="1" dirty="0">
              <a:solidFill>
                <a:srgbClr val="EAEAEA"/>
              </a:solidFill>
              <a:latin typeface="Cambria" panose="02040503050406030204" pitchFamily="18" charset="0"/>
            </a:endParaRPr>
          </a:p>
        </p:txBody>
      </p:sp>
    </p:spTree>
    <p:extLst>
      <p:ext uri="{BB962C8B-B14F-4D97-AF65-F5344CB8AC3E}">
        <p14:creationId xmlns:p14="http://schemas.microsoft.com/office/powerpoint/2010/main" val="41047680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1" name="Düz Bağlayıcı 40"/>
          <p:cNvCxnSpPr/>
          <p:nvPr/>
        </p:nvCxnSpPr>
        <p:spPr>
          <a:xfrm flipV="1">
            <a:off x="770168" y="1395014"/>
            <a:ext cx="0" cy="5115745"/>
          </a:xfrm>
          <a:prstGeom prst="line">
            <a:avLst/>
          </a:prstGeom>
          <a:ln w="22225">
            <a:solidFill>
              <a:srgbClr val="FF0000"/>
            </a:solidFill>
          </a:ln>
          <a:effectLst>
            <a:outerShdw blurRad="50800" dist="38100" dir="5400000" algn="t" rotWithShape="0">
              <a:prstClr val="black">
                <a:alpha val="40000"/>
              </a:prstClr>
            </a:outerShd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42" name="Text Placeholder 21"/>
          <p:cNvSpPr>
            <a:spLocks noGrp="1"/>
          </p:cNvSpPr>
          <p:nvPr>
            <p:ph type="body" sz="quarter" idx="26"/>
          </p:nvPr>
        </p:nvSpPr>
        <p:spPr>
          <a:xfrm rot="16200000">
            <a:off x="80158" y="5386289"/>
            <a:ext cx="1320942" cy="1320942"/>
          </a:xfrm>
          <a:solidFill>
            <a:srgbClr val="FF0000"/>
          </a:solidFill>
        </p:spPr>
        <p:txBody>
          <a:bodyPr>
            <a:normAutofit/>
          </a:bodyPr>
          <a:lstStyle/>
          <a:p>
            <a:pPr>
              <a:lnSpc>
                <a:spcPct val="100000"/>
              </a:lnSpc>
              <a:spcBef>
                <a:spcPts val="1200"/>
              </a:spcBef>
              <a:spcAft>
                <a:spcPts val="1200"/>
              </a:spcAft>
            </a:pPr>
            <a:r>
              <a:rPr lang="tr-TR" sz="1800" dirty="0">
                <a:solidFill>
                  <a:srgbClr val="EAEAEA"/>
                </a:solidFill>
                <a:latin typeface="Cambria" panose="02040503050406030204" pitchFamily="18" charset="0"/>
              </a:rPr>
              <a:t>1</a:t>
            </a:r>
            <a:endParaRPr lang="en-US" sz="1800" dirty="0">
              <a:solidFill>
                <a:srgbClr val="EAEAEA"/>
              </a:solidFill>
              <a:latin typeface="Cambria" panose="02040503050406030204" pitchFamily="18" charset="0"/>
            </a:endParaRPr>
          </a:p>
          <a:p>
            <a:pPr>
              <a:lnSpc>
                <a:spcPct val="100000"/>
              </a:lnSpc>
              <a:spcBef>
                <a:spcPts val="1200"/>
              </a:spcBef>
              <a:spcAft>
                <a:spcPts val="1200"/>
              </a:spcAft>
            </a:pPr>
            <a:endParaRPr lang="en-US" sz="1800" dirty="0">
              <a:solidFill>
                <a:srgbClr val="EAEAEA"/>
              </a:solidFill>
              <a:latin typeface="Cambria" panose="02040503050406030204" pitchFamily="18" charset="0"/>
            </a:endParaRPr>
          </a:p>
        </p:txBody>
      </p:sp>
      <p:sp>
        <p:nvSpPr>
          <p:cNvPr id="43" name="Text Placeholder 22"/>
          <p:cNvSpPr>
            <a:spLocks noGrp="1"/>
          </p:cNvSpPr>
          <p:nvPr>
            <p:ph type="body" sz="quarter" idx="27"/>
          </p:nvPr>
        </p:nvSpPr>
        <p:spPr>
          <a:xfrm rot="16200000">
            <a:off x="81627" y="4014689"/>
            <a:ext cx="1320942" cy="1320942"/>
          </a:xfrm>
          <a:solidFill>
            <a:srgbClr val="FF0000"/>
          </a:solidFill>
        </p:spPr>
        <p:txBody>
          <a:bodyPr>
            <a:normAutofit/>
          </a:bodyPr>
          <a:lstStyle/>
          <a:p>
            <a:pPr>
              <a:lnSpc>
                <a:spcPct val="100000"/>
              </a:lnSpc>
              <a:spcBef>
                <a:spcPts val="1200"/>
              </a:spcBef>
              <a:spcAft>
                <a:spcPts val="1200"/>
              </a:spcAft>
            </a:pPr>
            <a:r>
              <a:rPr lang="tr-TR" sz="1800" dirty="0" smtClean="0">
                <a:solidFill>
                  <a:srgbClr val="EAEAEA"/>
                </a:solidFill>
                <a:latin typeface="Cambria" panose="02040503050406030204" pitchFamily="18" charset="0"/>
              </a:rPr>
              <a:t>2</a:t>
            </a:r>
            <a:endParaRPr lang="en-US" sz="1800" dirty="0">
              <a:solidFill>
                <a:srgbClr val="EAEAEA"/>
              </a:solidFill>
              <a:latin typeface="Cambria" panose="02040503050406030204" pitchFamily="18" charset="0"/>
            </a:endParaRPr>
          </a:p>
          <a:p>
            <a:pPr>
              <a:lnSpc>
                <a:spcPct val="100000"/>
              </a:lnSpc>
              <a:spcBef>
                <a:spcPts val="1200"/>
              </a:spcBef>
              <a:spcAft>
                <a:spcPts val="1200"/>
              </a:spcAft>
            </a:pPr>
            <a:endParaRPr lang="en-US" sz="1800" dirty="0">
              <a:solidFill>
                <a:srgbClr val="EAEAEA"/>
              </a:solidFill>
            </a:endParaRPr>
          </a:p>
        </p:txBody>
      </p:sp>
      <p:sp>
        <p:nvSpPr>
          <p:cNvPr id="44" name="Text Placeholder 23"/>
          <p:cNvSpPr>
            <a:spLocks noGrp="1"/>
          </p:cNvSpPr>
          <p:nvPr>
            <p:ph type="body" sz="quarter" idx="28"/>
          </p:nvPr>
        </p:nvSpPr>
        <p:spPr>
          <a:xfrm rot="16200000">
            <a:off x="87428" y="2604414"/>
            <a:ext cx="1320942" cy="1347493"/>
          </a:xfrm>
          <a:solidFill>
            <a:srgbClr val="FF0000"/>
          </a:solidFill>
        </p:spPr>
        <p:txBody>
          <a:bodyPr>
            <a:normAutofit/>
          </a:bodyPr>
          <a:lstStyle/>
          <a:p>
            <a:pPr>
              <a:lnSpc>
                <a:spcPct val="100000"/>
              </a:lnSpc>
              <a:spcBef>
                <a:spcPts val="1200"/>
              </a:spcBef>
              <a:spcAft>
                <a:spcPts val="1200"/>
              </a:spcAft>
            </a:pPr>
            <a:r>
              <a:rPr lang="tr-TR" sz="1800" dirty="0" smtClean="0">
                <a:solidFill>
                  <a:srgbClr val="EAEAEA"/>
                </a:solidFill>
                <a:latin typeface="Cambria" panose="02040503050406030204" pitchFamily="18" charset="0"/>
              </a:rPr>
              <a:t>3</a:t>
            </a:r>
            <a:endParaRPr lang="en-US" sz="1800" dirty="0">
              <a:solidFill>
                <a:srgbClr val="EAEAEA"/>
              </a:solidFill>
              <a:latin typeface="Cambria" panose="02040503050406030204" pitchFamily="18" charset="0"/>
            </a:endParaRPr>
          </a:p>
          <a:p>
            <a:pPr>
              <a:lnSpc>
                <a:spcPct val="100000"/>
              </a:lnSpc>
              <a:spcBef>
                <a:spcPts val="1200"/>
              </a:spcBef>
              <a:spcAft>
                <a:spcPts val="1200"/>
              </a:spcAft>
            </a:pPr>
            <a:endParaRPr lang="en-US" sz="1800" dirty="0">
              <a:solidFill>
                <a:srgbClr val="EAEAEA"/>
              </a:solidFill>
            </a:endParaRPr>
          </a:p>
        </p:txBody>
      </p:sp>
      <p:sp>
        <p:nvSpPr>
          <p:cNvPr id="45" name="Text Placeholder 24"/>
          <p:cNvSpPr>
            <a:spLocks noGrp="1"/>
          </p:cNvSpPr>
          <p:nvPr>
            <p:ph type="body" sz="quarter" idx="29"/>
          </p:nvPr>
        </p:nvSpPr>
        <p:spPr>
          <a:xfrm rot="16200000">
            <a:off x="120883" y="1200676"/>
            <a:ext cx="1282093" cy="1360968"/>
          </a:xfrm>
          <a:solidFill>
            <a:srgbClr val="FF0000"/>
          </a:solidFill>
          <a:ln>
            <a:solidFill>
              <a:schemeClr val="accent3">
                <a:lumMod val="60000"/>
                <a:lumOff val="40000"/>
              </a:schemeClr>
            </a:solidFill>
          </a:ln>
        </p:spPr>
        <p:txBody>
          <a:bodyPr>
            <a:normAutofit/>
          </a:bodyPr>
          <a:lstStyle/>
          <a:p>
            <a:pPr>
              <a:lnSpc>
                <a:spcPct val="100000"/>
              </a:lnSpc>
              <a:spcBef>
                <a:spcPts val="1200"/>
              </a:spcBef>
              <a:spcAft>
                <a:spcPts val="1200"/>
              </a:spcAft>
            </a:pPr>
            <a:r>
              <a:rPr lang="tr-TR" sz="1800" dirty="0" smtClean="0">
                <a:solidFill>
                  <a:srgbClr val="EAEAEA"/>
                </a:solidFill>
                <a:latin typeface="Cambria" panose="02040503050406030204" pitchFamily="18" charset="0"/>
              </a:rPr>
              <a:t>4</a:t>
            </a:r>
            <a:endParaRPr lang="en-US" sz="1800" dirty="0">
              <a:solidFill>
                <a:srgbClr val="EAEAEA"/>
              </a:solidFill>
              <a:latin typeface="Cambria" panose="02040503050406030204" pitchFamily="18" charset="0"/>
            </a:endParaRPr>
          </a:p>
          <a:p>
            <a:pPr>
              <a:lnSpc>
                <a:spcPct val="100000"/>
              </a:lnSpc>
              <a:spcBef>
                <a:spcPts val="1200"/>
              </a:spcBef>
              <a:spcAft>
                <a:spcPts val="1200"/>
              </a:spcAft>
            </a:pPr>
            <a:endParaRPr lang="en-US" sz="1800" dirty="0">
              <a:solidFill>
                <a:srgbClr val="EAEAEA"/>
              </a:solidFill>
            </a:endParaRPr>
          </a:p>
        </p:txBody>
      </p:sp>
      <p:sp>
        <p:nvSpPr>
          <p:cNvPr id="46" name="Text Placeholder 13"/>
          <p:cNvSpPr>
            <a:spLocks noGrp="1"/>
          </p:cNvSpPr>
          <p:nvPr>
            <p:ph type="body" sz="quarter" idx="18"/>
          </p:nvPr>
        </p:nvSpPr>
        <p:spPr>
          <a:xfrm rot="16200000">
            <a:off x="118258" y="5936262"/>
            <a:ext cx="1320942" cy="219642"/>
          </a:xfrm>
        </p:spPr>
        <p:txBody>
          <a:bodyPr>
            <a:noAutofit/>
          </a:bodyPr>
          <a:lstStyle/>
          <a:p>
            <a:pPr>
              <a:lnSpc>
                <a:spcPct val="100000"/>
              </a:lnSpc>
              <a:spcBef>
                <a:spcPts val="1200"/>
              </a:spcBef>
              <a:spcAft>
                <a:spcPts val="1200"/>
              </a:spcAft>
            </a:pPr>
            <a:r>
              <a:rPr lang="tr-TR" sz="1050" b="1" dirty="0" smtClean="0">
                <a:solidFill>
                  <a:srgbClr val="EAEAEA"/>
                </a:solidFill>
              </a:rPr>
              <a:t>SADELEŞTİRME</a:t>
            </a:r>
            <a:endParaRPr lang="en-US" sz="1050" b="1" dirty="0">
              <a:solidFill>
                <a:srgbClr val="EAEAEA"/>
              </a:solidFill>
            </a:endParaRPr>
          </a:p>
        </p:txBody>
      </p:sp>
      <p:sp>
        <p:nvSpPr>
          <p:cNvPr id="47" name="Text Placeholder 14"/>
          <p:cNvSpPr>
            <a:spLocks noGrp="1"/>
          </p:cNvSpPr>
          <p:nvPr>
            <p:ph type="body" sz="quarter" idx="19"/>
          </p:nvPr>
        </p:nvSpPr>
        <p:spPr>
          <a:xfrm rot="16200000">
            <a:off x="183227" y="4530655"/>
            <a:ext cx="1320942" cy="219642"/>
          </a:xfrm>
        </p:spPr>
        <p:txBody>
          <a:bodyPr vert="horz" lIns="91440" tIns="45720" rIns="91440" bIns="45720" rtlCol="0" anchor="ctr">
            <a:noAutofit/>
          </a:bodyPr>
          <a:lstStyle/>
          <a:p>
            <a:pPr>
              <a:lnSpc>
                <a:spcPct val="100000"/>
              </a:lnSpc>
              <a:spcBef>
                <a:spcPts val="1200"/>
              </a:spcBef>
              <a:spcAft>
                <a:spcPts val="1200"/>
              </a:spcAft>
            </a:pPr>
            <a:r>
              <a:rPr lang="tr-TR" sz="1050" b="1" dirty="0" smtClean="0">
                <a:solidFill>
                  <a:srgbClr val="EAEAEA"/>
                </a:solidFill>
              </a:rPr>
              <a:t>AHENK VE BÜTÜNLÜK KURMA</a:t>
            </a:r>
            <a:endParaRPr lang="en-US" sz="1050" b="1" dirty="0">
              <a:solidFill>
                <a:srgbClr val="EAEAEA"/>
              </a:solidFill>
            </a:endParaRPr>
          </a:p>
        </p:txBody>
      </p:sp>
      <p:sp>
        <p:nvSpPr>
          <p:cNvPr id="48" name="Text Placeholder 15"/>
          <p:cNvSpPr>
            <a:spLocks noGrp="1"/>
          </p:cNvSpPr>
          <p:nvPr>
            <p:ph type="body" sz="quarter" idx="20"/>
          </p:nvPr>
        </p:nvSpPr>
        <p:spPr>
          <a:xfrm rot="16200000">
            <a:off x="201728" y="3191320"/>
            <a:ext cx="1320942" cy="224056"/>
          </a:xfrm>
        </p:spPr>
        <p:txBody>
          <a:bodyPr vert="horz" lIns="91440" tIns="45720" rIns="91440" bIns="45720" rtlCol="0" anchor="ctr">
            <a:noAutofit/>
          </a:bodyPr>
          <a:lstStyle/>
          <a:p>
            <a:pPr>
              <a:lnSpc>
                <a:spcPct val="100000"/>
              </a:lnSpc>
              <a:spcBef>
                <a:spcPts val="1200"/>
              </a:spcBef>
              <a:spcAft>
                <a:spcPts val="1200"/>
              </a:spcAft>
            </a:pPr>
            <a:r>
              <a:rPr lang="tr-TR" sz="1050" b="1" dirty="0" smtClean="0">
                <a:solidFill>
                  <a:srgbClr val="EAEAEA"/>
                </a:solidFill>
              </a:rPr>
              <a:t>YERLİ VE MİLLÎ DEĞERLERİ katma</a:t>
            </a:r>
            <a:endParaRPr lang="en-US" sz="1050" b="1" dirty="0">
              <a:solidFill>
                <a:srgbClr val="EAEAEA"/>
              </a:solidFill>
            </a:endParaRPr>
          </a:p>
        </p:txBody>
      </p:sp>
      <p:sp>
        <p:nvSpPr>
          <p:cNvPr id="49" name="Text Placeholder 16"/>
          <p:cNvSpPr>
            <a:spLocks noGrp="1"/>
          </p:cNvSpPr>
          <p:nvPr>
            <p:ph type="body" sz="quarter" idx="21"/>
          </p:nvPr>
        </p:nvSpPr>
        <p:spPr>
          <a:xfrm rot="16200000">
            <a:off x="184383" y="1725158"/>
            <a:ext cx="1282093" cy="226297"/>
          </a:xfrm>
        </p:spPr>
        <p:txBody>
          <a:bodyPr>
            <a:noAutofit/>
          </a:bodyPr>
          <a:lstStyle/>
          <a:p>
            <a:pPr>
              <a:lnSpc>
                <a:spcPct val="100000"/>
              </a:lnSpc>
              <a:spcBef>
                <a:spcPts val="1200"/>
              </a:spcBef>
              <a:spcAft>
                <a:spcPts val="1200"/>
              </a:spcAft>
            </a:pPr>
            <a:r>
              <a:rPr lang="tr-TR" sz="1050" b="1" dirty="0" smtClean="0">
                <a:solidFill>
                  <a:srgbClr val="EAEAEA"/>
                </a:solidFill>
              </a:rPr>
              <a:t>GÜNCELLİĞİNİ SAĞLAMA</a:t>
            </a:r>
            <a:endParaRPr lang="en-US" sz="1050" b="1" dirty="0">
              <a:solidFill>
                <a:srgbClr val="EAEAEA"/>
              </a:solidFill>
            </a:endParaRPr>
          </a:p>
        </p:txBody>
      </p:sp>
      <p:sp>
        <p:nvSpPr>
          <p:cNvPr id="54" name="Dikdörtgen 53"/>
          <p:cNvSpPr/>
          <p:nvPr/>
        </p:nvSpPr>
        <p:spPr>
          <a:xfrm>
            <a:off x="1651000" y="1404859"/>
            <a:ext cx="10045700" cy="5324535"/>
          </a:xfrm>
          <a:prstGeom prst="rect">
            <a:avLst/>
          </a:prstGeom>
        </p:spPr>
        <p:txBody>
          <a:bodyPr wrap="square">
            <a:spAutoFit/>
          </a:bodyPr>
          <a:lstStyle/>
          <a:p>
            <a:pPr lvl="0">
              <a:defRPr/>
            </a:pPr>
            <a:r>
              <a:rPr lang="tr-TR" sz="3000" b="1" dirty="0" smtClean="0"/>
              <a:t>Müfredatlar bütüncül </a:t>
            </a:r>
            <a:r>
              <a:rPr lang="tr-TR" sz="3000" b="1" dirty="0"/>
              <a:t>bir şekilde </a:t>
            </a:r>
            <a:r>
              <a:rPr lang="tr-TR" sz="3000" b="1" dirty="0" smtClean="0"/>
              <a:t>ele alındı.</a:t>
            </a:r>
          </a:p>
          <a:p>
            <a:pPr lvl="0">
              <a:defRPr/>
            </a:pPr>
            <a:endParaRPr lang="tr-TR" sz="700" b="1" dirty="0"/>
          </a:p>
          <a:p>
            <a:pPr>
              <a:spcAft>
                <a:spcPts val="600"/>
              </a:spcAft>
              <a:defRPr/>
            </a:pPr>
            <a:endParaRPr lang="tr-TR" sz="700" dirty="0" smtClean="0">
              <a:latin typeface="Calibri" panose="020F0502020204030204"/>
            </a:endParaRPr>
          </a:p>
          <a:p>
            <a:pPr marL="342900" indent="-342900">
              <a:spcAft>
                <a:spcPts val="600"/>
              </a:spcAft>
              <a:buFont typeface="Wingdings" panose="05000000000000000000" pitchFamily="2" charset="2"/>
              <a:buChar char="§"/>
              <a:defRPr/>
            </a:pPr>
            <a:r>
              <a:rPr lang="tr-TR" sz="2400" dirty="0" smtClean="0">
                <a:latin typeface="Calibri" panose="020F0502020204030204"/>
              </a:rPr>
              <a:t>Tekrarlar </a:t>
            </a:r>
            <a:r>
              <a:rPr lang="tr-TR" sz="2400" dirty="0">
                <a:latin typeface="Calibri" panose="020F0502020204030204"/>
              </a:rPr>
              <a:t>ayıklandı, </a:t>
            </a:r>
            <a:r>
              <a:rPr lang="tr-TR" sz="2400" dirty="0" smtClean="0">
                <a:latin typeface="Calibri" panose="020F0502020204030204"/>
              </a:rPr>
              <a:t>teknoloji ve güncel gelişmelere süreçlere dâhil edildi; sadeliğe ve kolaylığa erişildi</a:t>
            </a:r>
            <a:r>
              <a:rPr lang="tr-TR" sz="2400" dirty="0">
                <a:latin typeface="Calibri" panose="020F0502020204030204"/>
              </a:rPr>
              <a:t>. </a:t>
            </a:r>
            <a:endParaRPr lang="tr-TR" sz="2400" dirty="0" smtClean="0">
              <a:latin typeface="Calibri" panose="020F0502020204030204"/>
            </a:endParaRPr>
          </a:p>
          <a:p>
            <a:pPr>
              <a:spcAft>
                <a:spcPts val="600"/>
              </a:spcAft>
              <a:defRPr/>
            </a:pPr>
            <a:endParaRPr lang="tr-TR" sz="700" dirty="0" smtClean="0">
              <a:latin typeface="Calibri" panose="020F0502020204030204"/>
            </a:endParaRPr>
          </a:p>
          <a:p>
            <a:pPr marL="342900" indent="-342900">
              <a:spcAft>
                <a:spcPts val="600"/>
              </a:spcAft>
              <a:buFont typeface="Wingdings" panose="05000000000000000000" pitchFamily="2" charset="2"/>
              <a:buChar char="§"/>
              <a:defRPr/>
            </a:pPr>
            <a:r>
              <a:rPr lang="tr-TR" sz="2400" dirty="0" smtClean="0">
                <a:latin typeface="Calibri" panose="020F0502020204030204"/>
              </a:rPr>
              <a:t>Örneğin </a:t>
            </a:r>
            <a:r>
              <a:rPr lang="tr-TR" sz="2400" dirty="0">
                <a:latin typeface="Calibri" panose="020F0502020204030204"/>
              </a:rPr>
              <a:t>«Din Kültürü ve Ahlak Bilgisi», «Hz. Muhammed’in Hayatı» ve «Siyer» derslerinde tekrar eden konular birinde bırakılmış, diğerlerinden çıkarılmıştır. </a:t>
            </a:r>
            <a:endParaRPr lang="tr-TR" sz="2400" dirty="0" smtClean="0">
              <a:latin typeface="Calibri" panose="020F0502020204030204"/>
            </a:endParaRPr>
          </a:p>
          <a:p>
            <a:pPr>
              <a:spcAft>
                <a:spcPts val="600"/>
              </a:spcAft>
              <a:defRPr/>
            </a:pPr>
            <a:endParaRPr lang="tr-TR" sz="700" dirty="0" smtClean="0">
              <a:latin typeface="Calibri" panose="020F0502020204030204"/>
            </a:endParaRPr>
          </a:p>
          <a:p>
            <a:pPr marL="342900" indent="-342900">
              <a:spcAft>
                <a:spcPts val="600"/>
              </a:spcAft>
              <a:buFont typeface="Wingdings" panose="05000000000000000000" pitchFamily="2" charset="2"/>
              <a:buChar char="§"/>
              <a:defRPr/>
            </a:pPr>
            <a:r>
              <a:rPr lang="tr-TR" sz="2400" dirty="0" smtClean="0">
                <a:latin typeface="Calibri" panose="020F0502020204030204"/>
              </a:rPr>
              <a:t>Blok </a:t>
            </a:r>
            <a:r>
              <a:rPr lang="tr-TR" sz="2400" dirty="0">
                <a:latin typeface="Calibri" panose="020F0502020204030204"/>
              </a:rPr>
              <a:t>tabanlı programlama kullanılarak kod yazımına girmeksizin programlama yapma ve bilgi </a:t>
            </a:r>
            <a:r>
              <a:rPr lang="tr-TR" sz="2400" dirty="0" err="1">
                <a:latin typeface="Calibri" panose="020F0502020204030204"/>
              </a:rPr>
              <a:t>işlemsel</a:t>
            </a:r>
            <a:r>
              <a:rPr lang="tr-TR" sz="2400" dirty="0">
                <a:latin typeface="Calibri" panose="020F0502020204030204"/>
              </a:rPr>
              <a:t> düşünce becerisi Bilişim Teknolojileri ve Yazılım dersi gündemine </a:t>
            </a:r>
            <a:r>
              <a:rPr lang="tr-TR" sz="2400" dirty="0" smtClean="0">
                <a:latin typeface="Calibri" panose="020F0502020204030204"/>
              </a:rPr>
              <a:t>alınmıştır. </a:t>
            </a:r>
          </a:p>
          <a:p>
            <a:pPr>
              <a:spcAft>
                <a:spcPts val="600"/>
              </a:spcAft>
              <a:defRPr/>
            </a:pPr>
            <a:endParaRPr lang="tr-TR" sz="700" dirty="0" smtClean="0">
              <a:solidFill>
                <a:srgbClr val="000000"/>
              </a:solidFill>
            </a:endParaRPr>
          </a:p>
          <a:p>
            <a:pPr marL="342900" indent="-342900">
              <a:spcAft>
                <a:spcPts val="600"/>
              </a:spcAft>
              <a:buFont typeface="Wingdings" panose="05000000000000000000" pitchFamily="2" charset="2"/>
              <a:buChar char="§"/>
              <a:defRPr/>
            </a:pPr>
            <a:r>
              <a:rPr lang="tr-TR" sz="2400" dirty="0" smtClean="0">
                <a:solidFill>
                  <a:srgbClr val="000000"/>
                </a:solidFill>
              </a:rPr>
              <a:t>Coğrafya </a:t>
            </a:r>
            <a:r>
              <a:rPr lang="tr-TR" sz="2400" dirty="0">
                <a:solidFill>
                  <a:srgbClr val="000000"/>
                </a:solidFill>
              </a:rPr>
              <a:t>dersinde </a:t>
            </a:r>
            <a:r>
              <a:rPr lang="tr-TR" sz="2400" dirty="0" smtClean="0">
                <a:solidFill>
                  <a:srgbClr val="000000"/>
                </a:solidFill>
              </a:rPr>
              <a:t>konum </a:t>
            </a:r>
            <a:r>
              <a:rPr lang="tr-TR" sz="2400" dirty="0">
                <a:solidFill>
                  <a:srgbClr val="000000"/>
                </a:solidFill>
              </a:rPr>
              <a:t>hesaplama </a:t>
            </a:r>
            <a:r>
              <a:rPr lang="tr-TR" sz="2400" dirty="0" smtClean="0">
                <a:solidFill>
                  <a:srgbClr val="000000"/>
                </a:solidFill>
              </a:rPr>
              <a:t>ve tespitinde CBS </a:t>
            </a:r>
            <a:r>
              <a:rPr lang="tr-TR" sz="2400" dirty="0">
                <a:solidFill>
                  <a:srgbClr val="000000"/>
                </a:solidFill>
              </a:rPr>
              <a:t>(Coğrafi Bilgi Sistemleri) </a:t>
            </a:r>
            <a:r>
              <a:rPr lang="tr-TR" sz="2400" dirty="0" smtClean="0">
                <a:solidFill>
                  <a:srgbClr val="000000"/>
                </a:solidFill>
              </a:rPr>
              <a:t>kullanımı boyutu katıldı ve sadelik </a:t>
            </a:r>
            <a:r>
              <a:rPr lang="tr-TR" sz="2400" dirty="0">
                <a:solidFill>
                  <a:srgbClr val="000000"/>
                </a:solidFill>
              </a:rPr>
              <a:t>sağlandı</a:t>
            </a:r>
            <a:r>
              <a:rPr lang="tr-TR" sz="2400" dirty="0" smtClean="0">
                <a:solidFill>
                  <a:srgbClr val="000000"/>
                </a:solidFill>
              </a:rPr>
              <a:t>.</a:t>
            </a:r>
            <a:endParaRPr lang="tr-TR" sz="2400" dirty="0">
              <a:latin typeface="Calibri" panose="020F0502020204030204"/>
            </a:endParaRPr>
          </a:p>
        </p:txBody>
      </p:sp>
      <p:sp>
        <p:nvSpPr>
          <p:cNvPr id="15" name="Title 1"/>
          <p:cNvSpPr>
            <a:spLocks noGrp="1"/>
          </p:cNvSpPr>
          <p:nvPr>
            <p:ph type="title"/>
          </p:nvPr>
        </p:nvSpPr>
        <p:spPr>
          <a:xfrm>
            <a:off x="0" y="244372"/>
            <a:ext cx="12192000" cy="673100"/>
          </a:xfrm>
        </p:spPr>
        <p:txBody>
          <a:bodyPr>
            <a:noAutofit/>
          </a:bodyPr>
          <a:lstStyle/>
          <a:p>
            <a:pPr algn="ctr"/>
            <a:r>
              <a:rPr lang="en-US" sz="4000" b="1" dirty="0" err="1" smtClean="0">
                <a:solidFill>
                  <a:srgbClr val="EAEAEA"/>
                </a:solidFill>
              </a:rPr>
              <a:t>Dersler</a:t>
            </a:r>
            <a:r>
              <a:rPr lang="tr-TR" sz="4000" b="1" dirty="0" smtClean="0">
                <a:solidFill>
                  <a:srgbClr val="EAEAEA"/>
                </a:solidFill>
              </a:rPr>
              <a:t>den</a:t>
            </a:r>
            <a:r>
              <a:rPr lang="en-US" sz="4000" b="1" dirty="0" smtClean="0">
                <a:solidFill>
                  <a:srgbClr val="EAEAEA"/>
                </a:solidFill>
              </a:rPr>
              <a:t> </a:t>
            </a:r>
            <a:r>
              <a:rPr lang="tr-TR" sz="4000" b="1" dirty="0" smtClean="0">
                <a:solidFill>
                  <a:srgbClr val="EAEAEA"/>
                </a:solidFill>
              </a:rPr>
              <a:t>Örneklerle </a:t>
            </a:r>
            <a:r>
              <a:rPr lang="en-US" sz="4000" b="1" dirty="0" err="1" smtClean="0">
                <a:solidFill>
                  <a:srgbClr val="EAEAEA"/>
                </a:solidFill>
              </a:rPr>
              <a:t>Ön</a:t>
            </a:r>
            <a:r>
              <a:rPr lang="tr-TR" sz="4000" b="1" dirty="0" smtClean="0">
                <a:solidFill>
                  <a:srgbClr val="EAEAEA"/>
                </a:solidFill>
              </a:rPr>
              <a:t>e</a:t>
            </a:r>
            <a:r>
              <a:rPr lang="en-US" sz="4000" b="1" dirty="0" smtClean="0">
                <a:solidFill>
                  <a:srgbClr val="EAEAEA"/>
                </a:solidFill>
              </a:rPr>
              <a:t> </a:t>
            </a:r>
            <a:r>
              <a:rPr lang="en-US" sz="4000" b="1" dirty="0" err="1" smtClean="0">
                <a:solidFill>
                  <a:srgbClr val="EAEAEA"/>
                </a:solidFill>
              </a:rPr>
              <a:t>Çıkan</a:t>
            </a:r>
            <a:r>
              <a:rPr lang="en-US" sz="4000" b="1" dirty="0" smtClean="0">
                <a:solidFill>
                  <a:srgbClr val="EAEAEA"/>
                </a:solidFill>
              </a:rPr>
              <a:t> </a:t>
            </a:r>
            <a:r>
              <a:rPr lang="tr-TR" sz="4000" b="1" dirty="0" smtClean="0">
                <a:solidFill>
                  <a:srgbClr val="EAEAEA"/>
                </a:solidFill>
              </a:rPr>
              <a:t>Yenilikler </a:t>
            </a:r>
            <a:r>
              <a:rPr lang="en-US" sz="4000" b="1" dirty="0" err="1" smtClean="0">
                <a:solidFill>
                  <a:srgbClr val="EAEAEA"/>
                </a:solidFill>
              </a:rPr>
              <a:t>Nelerdir</a:t>
            </a:r>
            <a:r>
              <a:rPr lang="en-US" sz="4000" b="1" dirty="0" smtClean="0">
                <a:solidFill>
                  <a:srgbClr val="EAEAEA"/>
                </a:solidFill>
              </a:rPr>
              <a:t>?</a:t>
            </a:r>
            <a:r>
              <a:rPr lang="tr-TR" sz="4000" b="1" dirty="0" smtClean="0">
                <a:solidFill>
                  <a:srgbClr val="EAEAEA"/>
                </a:solidFill>
              </a:rPr>
              <a:t/>
            </a:r>
            <a:br>
              <a:rPr lang="tr-TR" sz="4000" b="1" dirty="0" smtClean="0">
                <a:solidFill>
                  <a:srgbClr val="EAEAEA"/>
                </a:solidFill>
              </a:rPr>
            </a:br>
            <a:r>
              <a:rPr lang="tr-TR" sz="4000" b="1" spc="300" dirty="0" smtClean="0"/>
              <a:t>DEĞİŞİKLİKLERDEN SATIRBAŞLARI</a:t>
            </a:r>
            <a:endParaRPr lang="en-US" sz="4000" b="1" spc="300" dirty="0"/>
          </a:p>
        </p:txBody>
      </p:sp>
      <p:sp>
        <p:nvSpPr>
          <p:cNvPr id="14" name="Metin kutusu 13"/>
          <p:cNvSpPr txBox="1"/>
          <p:nvPr/>
        </p:nvSpPr>
        <p:spPr>
          <a:xfrm rot="5400000">
            <a:off x="11462654" y="5628306"/>
            <a:ext cx="2090057" cy="369332"/>
          </a:xfrm>
          <a:prstGeom prst="rect">
            <a:avLst/>
          </a:prstGeom>
          <a:solidFill>
            <a:schemeClr val="bg1">
              <a:lumMod val="75000"/>
            </a:schemeClr>
          </a:solidFill>
        </p:spPr>
        <p:txBody>
          <a:bodyPr wrap="square" rtlCol="0">
            <a:spAutoFit/>
          </a:bodyPr>
          <a:lstStyle/>
          <a:p>
            <a:r>
              <a:rPr lang="tr-TR" dirty="0" smtClean="0"/>
              <a:t>©MEB_TTKB</a:t>
            </a:r>
            <a:endParaRPr lang="tr-TR" dirty="0"/>
          </a:p>
        </p:txBody>
      </p:sp>
      <p:sp>
        <p:nvSpPr>
          <p:cNvPr id="13" name="Text Placeholder 21"/>
          <p:cNvSpPr>
            <a:spLocks noGrp="1"/>
          </p:cNvSpPr>
          <p:nvPr>
            <p:ph type="body" sz="quarter" idx="26"/>
          </p:nvPr>
        </p:nvSpPr>
        <p:spPr>
          <a:xfrm rot="20508175">
            <a:off x="11357749" y="6306389"/>
            <a:ext cx="1320942" cy="1320942"/>
          </a:xfrm>
          <a:solidFill>
            <a:srgbClr val="000000"/>
          </a:solidFill>
        </p:spPr>
        <p:txBody>
          <a:bodyPr>
            <a:normAutofit/>
          </a:bodyPr>
          <a:lstStyle/>
          <a:p>
            <a:pPr>
              <a:lnSpc>
                <a:spcPct val="100000"/>
              </a:lnSpc>
              <a:spcBef>
                <a:spcPts val="1200"/>
              </a:spcBef>
              <a:spcAft>
                <a:spcPts val="1200"/>
              </a:spcAft>
            </a:pPr>
            <a:r>
              <a:rPr lang="tr-TR" sz="2400" b="1" dirty="0" smtClean="0">
                <a:solidFill>
                  <a:srgbClr val="EAEAEA"/>
                </a:solidFill>
                <a:latin typeface="Cambria" panose="02040503050406030204" pitchFamily="18" charset="0"/>
              </a:rPr>
              <a:t>5</a:t>
            </a:r>
            <a:r>
              <a:rPr lang="tr-TR" sz="1600" b="1" dirty="0" smtClean="0">
                <a:solidFill>
                  <a:srgbClr val="EAEAEA"/>
                </a:solidFill>
                <a:latin typeface="Cambria" panose="02040503050406030204" pitchFamily="18" charset="0"/>
              </a:rPr>
              <a:t>/5</a:t>
            </a:r>
            <a:endParaRPr lang="en-US" sz="2400" b="1" dirty="0">
              <a:solidFill>
                <a:srgbClr val="EAEAEA"/>
              </a:solidFill>
              <a:latin typeface="Cambria" panose="02040503050406030204" pitchFamily="18" charset="0"/>
            </a:endParaRPr>
          </a:p>
          <a:p>
            <a:pPr>
              <a:lnSpc>
                <a:spcPct val="100000"/>
              </a:lnSpc>
              <a:spcBef>
                <a:spcPts val="1200"/>
              </a:spcBef>
              <a:spcAft>
                <a:spcPts val="1200"/>
              </a:spcAft>
            </a:pPr>
            <a:endParaRPr lang="en-US" sz="2400" b="1" dirty="0">
              <a:solidFill>
                <a:srgbClr val="EAEAEA"/>
              </a:solidFill>
              <a:latin typeface="Cambria" panose="02040503050406030204" pitchFamily="18" charset="0"/>
            </a:endParaRPr>
          </a:p>
        </p:txBody>
      </p:sp>
    </p:spTree>
    <p:extLst>
      <p:ext uri="{BB962C8B-B14F-4D97-AF65-F5344CB8AC3E}">
        <p14:creationId xmlns:p14="http://schemas.microsoft.com/office/powerpoint/2010/main" val="22551238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4372"/>
            <a:ext cx="12192000" cy="673100"/>
          </a:xfrm>
        </p:spPr>
        <p:txBody>
          <a:bodyPr>
            <a:noAutofit/>
          </a:bodyPr>
          <a:lstStyle/>
          <a:p>
            <a:pPr algn="ctr"/>
            <a:r>
              <a:rPr lang="tr-TR" sz="4000" b="1" dirty="0" smtClean="0">
                <a:solidFill>
                  <a:srgbClr val="EAEAEA"/>
                </a:solidFill>
              </a:rPr>
              <a:t>2017-18 Eğitim Öğretim Yılında Süreç Nasıl Devam Edecek?</a:t>
            </a:r>
            <a:br>
              <a:rPr lang="tr-TR" sz="4000" b="1" dirty="0" smtClean="0">
                <a:solidFill>
                  <a:srgbClr val="EAEAEA"/>
                </a:solidFill>
              </a:rPr>
            </a:br>
            <a:r>
              <a:rPr lang="tr-TR" sz="3500" b="1" spc="300" dirty="0" smtClean="0">
                <a:solidFill>
                  <a:srgbClr val="EAEAEA"/>
                </a:solidFill>
              </a:rPr>
              <a:t>YAPILAN HAZIRLIKLAR</a:t>
            </a:r>
            <a:endParaRPr lang="en-US" sz="3500" b="1" spc="300" dirty="0">
              <a:solidFill>
                <a:srgbClr val="EAEAEA"/>
              </a:solidFill>
            </a:endParaRPr>
          </a:p>
        </p:txBody>
      </p:sp>
      <p:sp>
        <p:nvSpPr>
          <p:cNvPr id="42" name="Pentagon 41"/>
          <p:cNvSpPr/>
          <p:nvPr/>
        </p:nvSpPr>
        <p:spPr>
          <a:xfrm flipH="1">
            <a:off x="5397786" y="3022025"/>
            <a:ext cx="4066722" cy="1149310"/>
          </a:xfrm>
          <a:prstGeom prst="homePlate">
            <a:avLst/>
          </a:prstGeom>
          <a:solidFill>
            <a:srgbClr val="B383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Pentagon 42"/>
          <p:cNvSpPr/>
          <p:nvPr/>
        </p:nvSpPr>
        <p:spPr>
          <a:xfrm flipH="1">
            <a:off x="4676229" y="4552206"/>
            <a:ext cx="4066722" cy="1023610"/>
          </a:xfrm>
          <a:prstGeom prst="homePlate">
            <a:avLst/>
          </a:prstGeom>
          <a:solidFill>
            <a:srgbClr val="995D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57"/>
          <p:cNvGrpSpPr/>
          <p:nvPr/>
        </p:nvGrpSpPr>
        <p:grpSpPr>
          <a:xfrm>
            <a:off x="8498967" y="2866369"/>
            <a:ext cx="3230369" cy="1825898"/>
            <a:chOff x="5761038" y="2298700"/>
            <a:chExt cx="1782762" cy="881063"/>
          </a:xfrm>
        </p:grpSpPr>
        <p:sp>
          <p:nvSpPr>
            <p:cNvPr id="49" name="Freeform 5"/>
            <p:cNvSpPr>
              <a:spLocks/>
            </p:cNvSpPr>
            <p:nvPr/>
          </p:nvSpPr>
          <p:spPr bwMode="auto">
            <a:xfrm>
              <a:off x="6184900" y="2298700"/>
              <a:ext cx="919163" cy="161925"/>
            </a:xfrm>
            <a:custGeom>
              <a:avLst/>
              <a:gdLst/>
              <a:ahLst/>
              <a:cxnLst>
                <a:cxn ang="0">
                  <a:pos x="579" y="47"/>
                </a:cxn>
                <a:cxn ang="0">
                  <a:pos x="288" y="102"/>
                </a:cxn>
                <a:cxn ang="0">
                  <a:pos x="0" y="51"/>
                </a:cxn>
                <a:cxn ang="0">
                  <a:pos x="288" y="0"/>
                </a:cxn>
                <a:cxn ang="0">
                  <a:pos x="579" y="47"/>
                </a:cxn>
              </a:cxnLst>
              <a:rect l="0" t="0" r="r" b="b"/>
              <a:pathLst>
                <a:path w="579" h="102">
                  <a:moveTo>
                    <a:pt x="579" y="47"/>
                  </a:moveTo>
                  <a:lnTo>
                    <a:pt x="288" y="102"/>
                  </a:lnTo>
                  <a:lnTo>
                    <a:pt x="0" y="51"/>
                  </a:lnTo>
                  <a:lnTo>
                    <a:pt x="288" y="0"/>
                  </a:lnTo>
                  <a:lnTo>
                    <a:pt x="579" y="47"/>
                  </a:lnTo>
                  <a:close/>
                </a:path>
              </a:pathLst>
            </a:custGeom>
            <a:solidFill>
              <a:schemeClr val="accent5">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0" name="Freeform 9"/>
            <p:cNvSpPr>
              <a:spLocks/>
            </p:cNvSpPr>
            <p:nvPr/>
          </p:nvSpPr>
          <p:spPr bwMode="auto">
            <a:xfrm>
              <a:off x="5761038" y="2379663"/>
              <a:ext cx="881063" cy="800100"/>
            </a:xfrm>
            <a:custGeom>
              <a:avLst/>
              <a:gdLst/>
              <a:ahLst/>
              <a:cxnLst>
                <a:cxn ang="0">
                  <a:pos x="555" y="51"/>
                </a:cxn>
                <a:cxn ang="0">
                  <a:pos x="555" y="504"/>
                </a:cxn>
                <a:cxn ang="0">
                  <a:pos x="0" y="345"/>
                </a:cxn>
                <a:cxn ang="0">
                  <a:pos x="267" y="0"/>
                </a:cxn>
                <a:cxn ang="0">
                  <a:pos x="267" y="0"/>
                </a:cxn>
                <a:cxn ang="0">
                  <a:pos x="555" y="51"/>
                </a:cxn>
              </a:cxnLst>
              <a:rect l="0" t="0" r="r" b="b"/>
              <a:pathLst>
                <a:path w="555" h="504">
                  <a:moveTo>
                    <a:pt x="555" y="51"/>
                  </a:moveTo>
                  <a:lnTo>
                    <a:pt x="555" y="504"/>
                  </a:lnTo>
                  <a:lnTo>
                    <a:pt x="0" y="345"/>
                  </a:lnTo>
                  <a:lnTo>
                    <a:pt x="267" y="0"/>
                  </a:lnTo>
                  <a:lnTo>
                    <a:pt x="267" y="0"/>
                  </a:lnTo>
                  <a:lnTo>
                    <a:pt x="555" y="51"/>
                  </a:lnTo>
                  <a:close/>
                </a:path>
              </a:pathLst>
            </a:custGeom>
            <a:solidFill>
              <a:srgbClr val="945A9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 name="Freeform 10"/>
            <p:cNvSpPr>
              <a:spLocks/>
            </p:cNvSpPr>
            <p:nvPr/>
          </p:nvSpPr>
          <p:spPr bwMode="auto">
            <a:xfrm>
              <a:off x="6642100" y="2373313"/>
              <a:ext cx="901700" cy="806450"/>
            </a:xfrm>
            <a:custGeom>
              <a:avLst/>
              <a:gdLst/>
              <a:ahLst/>
              <a:cxnLst>
                <a:cxn ang="0">
                  <a:pos x="0" y="508"/>
                </a:cxn>
                <a:cxn ang="0">
                  <a:pos x="0" y="55"/>
                </a:cxn>
                <a:cxn ang="0">
                  <a:pos x="291" y="0"/>
                </a:cxn>
                <a:cxn ang="0">
                  <a:pos x="291" y="0"/>
                </a:cxn>
                <a:cxn ang="0">
                  <a:pos x="568" y="352"/>
                </a:cxn>
                <a:cxn ang="0">
                  <a:pos x="0" y="508"/>
                </a:cxn>
              </a:cxnLst>
              <a:rect l="0" t="0" r="r" b="b"/>
              <a:pathLst>
                <a:path w="568" h="508">
                  <a:moveTo>
                    <a:pt x="0" y="508"/>
                  </a:moveTo>
                  <a:lnTo>
                    <a:pt x="0" y="55"/>
                  </a:lnTo>
                  <a:lnTo>
                    <a:pt x="291" y="0"/>
                  </a:lnTo>
                  <a:lnTo>
                    <a:pt x="291" y="0"/>
                  </a:lnTo>
                  <a:lnTo>
                    <a:pt x="568" y="352"/>
                  </a:lnTo>
                  <a:lnTo>
                    <a:pt x="0" y="508"/>
                  </a:lnTo>
                  <a:close/>
                </a:path>
              </a:pathLst>
            </a:custGeom>
            <a:solidFill>
              <a:schemeClr val="accent5">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1" name="Text Placeholder 3"/>
          <p:cNvSpPr txBox="1">
            <a:spLocks/>
          </p:cNvSpPr>
          <p:nvPr/>
        </p:nvSpPr>
        <p:spPr>
          <a:xfrm>
            <a:off x="5118685" y="4826804"/>
            <a:ext cx="2963825" cy="430887"/>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spcBef>
                <a:spcPct val="20000"/>
              </a:spcBef>
              <a:defRPr/>
            </a:pPr>
            <a:r>
              <a:rPr lang="tr-TR" spc="-151" dirty="0">
                <a:solidFill>
                  <a:schemeClr val="bg1"/>
                </a:solidFill>
                <a:ea typeface="Open Sans" panose="020B0606030504020204" pitchFamily="34" charset="0"/>
                <a:cs typeface="Open Sans" panose="020B0606030504020204" pitchFamily="34" charset="0"/>
              </a:rPr>
              <a:t>İzleme </a:t>
            </a:r>
            <a:r>
              <a:rPr lang="tr-TR" spc="-151" dirty="0" smtClean="0">
                <a:solidFill>
                  <a:schemeClr val="bg1"/>
                </a:solidFill>
                <a:ea typeface="Open Sans" panose="020B0606030504020204" pitchFamily="34" charset="0"/>
                <a:cs typeface="Open Sans" panose="020B0606030504020204" pitchFamily="34" charset="0"/>
              </a:rPr>
              <a:t>Değerlendirme </a:t>
            </a:r>
            <a:endParaRPr lang="en-US" spc="-151" dirty="0">
              <a:solidFill>
                <a:schemeClr val="bg1"/>
              </a:solidFill>
              <a:ea typeface="Open Sans" panose="020B0606030504020204" pitchFamily="34" charset="0"/>
              <a:cs typeface="Open Sans" panose="020B0606030504020204" pitchFamily="34" charset="0"/>
            </a:endParaRPr>
          </a:p>
        </p:txBody>
      </p:sp>
      <p:sp>
        <p:nvSpPr>
          <p:cNvPr id="41" name="Pentagon 40"/>
          <p:cNvSpPr/>
          <p:nvPr/>
        </p:nvSpPr>
        <p:spPr>
          <a:xfrm flipH="1">
            <a:off x="6424142" y="1745328"/>
            <a:ext cx="3678454" cy="1086492"/>
          </a:xfrm>
          <a:prstGeom prst="homePlate">
            <a:avLst/>
          </a:prstGeom>
          <a:solidFill>
            <a:srgbClr val="CEB2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grpSp>
        <p:nvGrpSpPr>
          <p:cNvPr id="46" name="Group 56"/>
          <p:cNvGrpSpPr/>
          <p:nvPr/>
        </p:nvGrpSpPr>
        <p:grpSpPr>
          <a:xfrm>
            <a:off x="9359063" y="1730821"/>
            <a:ext cx="1475673" cy="1227136"/>
            <a:chOff x="6235700" y="1787525"/>
            <a:chExt cx="814388" cy="592138"/>
          </a:xfrm>
        </p:grpSpPr>
        <p:sp>
          <p:nvSpPr>
            <p:cNvPr id="47" name="Freeform 7"/>
            <p:cNvSpPr>
              <a:spLocks/>
            </p:cNvSpPr>
            <p:nvPr/>
          </p:nvSpPr>
          <p:spPr bwMode="auto">
            <a:xfrm>
              <a:off x="6642100" y="1787525"/>
              <a:ext cx="407988" cy="592138"/>
            </a:xfrm>
            <a:custGeom>
              <a:avLst/>
              <a:gdLst/>
              <a:ahLst/>
              <a:cxnLst>
                <a:cxn ang="0">
                  <a:pos x="0" y="373"/>
                </a:cxn>
                <a:cxn ang="0">
                  <a:pos x="0" y="0"/>
                </a:cxn>
                <a:cxn ang="0">
                  <a:pos x="257" y="325"/>
                </a:cxn>
                <a:cxn ang="0">
                  <a:pos x="0" y="373"/>
                </a:cxn>
              </a:cxnLst>
              <a:rect l="0" t="0" r="r" b="b"/>
              <a:pathLst>
                <a:path w="257" h="373">
                  <a:moveTo>
                    <a:pt x="0" y="373"/>
                  </a:moveTo>
                  <a:lnTo>
                    <a:pt x="0" y="0"/>
                  </a:lnTo>
                  <a:lnTo>
                    <a:pt x="257" y="325"/>
                  </a:lnTo>
                  <a:lnTo>
                    <a:pt x="0" y="373"/>
                  </a:lnTo>
                  <a:close/>
                </a:path>
              </a:pathLst>
            </a:custGeom>
            <a:solidFill>
              <a:srgbClr val="B688B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 name="Freeform 8"/>
            <p:cNvSpPr>
              <a:spLocks/>
            </p:cNvSpPr>
            <p:nvPr/>
          </p:nvSpPr>
          <p:spPr bwMode="auto">
            <a:xfrm>
              <a:off x="6235700" y="1787525"/>
              <a:ext cx="406400" cy="592138"/>
            </a:xfrm>
            <a:custGeom>
              <a:avLst/>
              <a:gdLst/>
              <a:ahLst/>
              <a:cxnLst>
                <a:cxn ang="0">
                  <a:pos x="256" y="373"/>
                </a:cxn>
                <a:cxn ang="0">
                  <a:pos x="0" y="330"/>
                </a:cxn>
                <a:cxn ang="0">
                  <a:pos x="256" y="0"/>
                </a:cxn>
                <a:cxn ang="0">
                  <a:pos x="256" y="373"/>
                </a:cxn>
              </a:cxnLst>
              <a:rect l="0" t="0" r="r" b="b"/>
              <a:pathLst>
                <a:path w="256" h="373">
                  <a:moveTo>
                    <a:pt x="256" y="373"/>
                  </a:moveTo>
                  <a:lnTo>
                    <a:pt x="0" y="330"/>
                  </a:lnTo>
                  <a:lnTo>
                    <a:pt x="256" y="0"/>
                  </a:lnTo>
                  <a:lnTo>
                    <a:pt x="256" y="373"/>
                  </a:lnTo>
                  <a:close/>
                </a:path>
              </a:pathLst>
            </a:custGeom>
            <a:solidFill>
              <a:srgbClr val="BD95B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31" name="Text Placeholder 3"/>
          <p:cNvSpPr txBox="1">
            <a:spLocks/>
          </p:cNvSpPr>
          <p:nvPr/>
        </p:nvSpPr>
        <p:spPr>
          <a:xfrm>
            <a:off x="5711666" y="3359515"/>
            <a:ext cx="2642455" cy="430887"/>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spcBef>
                <a:spcPct val="20000"/>
              </a:spcBef>
              <a:defRPr/>
            </a:pPr>
            <a:r>
              <a:rPr lang="tr-TR" spc="-151" dirty="0" smtClean="0">
                <a:solidFill>
                  <a:schemeClr val="bg1"/>
                </a:solidFill>
                <a:ea typeface="Open Sans" panose="020B0606030504020204" pitchFamily="34" charset="0"/>
                <a:cs typeface="Open Sans" panose="020B0606030504020204" pitchFamily="34" charset="0"/>
              </a:rPr>
              <a:t>Öğretmen Eğitimleri</a:t>
            </a:r>
            <a:endParaRPr lang="en-US" spc="-151" dirty="0">
              <a:solidFill>
                <a:schemeClr val="bg1"/>
              </a:solidFill>
              <a:ea typeface="Open Sans" panose="020B0606030504020204" pitchFamily="34" charset="0"/>
              <a:cs typeface="Open Sans" panose="020B0606030504020204" pitchFamily="34" charset="0"/>
            </a:endParaRPr>
          </a:p>
        </p:txBody>
      </p:sp>
      <p:sp>
        <p:nvSpPr>
          <p:cNvPr id="34" name="Content Placeholder 2"/>
          <p:cNvSpPr txBox="1">
            <a:spLocks/>
          </p:cNvSpPr>
          <p:nvPr/>
        </p:nvSpPr>
        <p:spPr>
          <a:xfrm>
            <a:off x="771073" y="3163557"/>
            <a:ext cx="4766413" cy="1015663"/>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ts val="1800"/>
              </a:lnSpc>
              <a:spcBef>
                <a:spcPts val="0"/>
              </a:spcBef>
              <a:spcAft>
                <a:spcPts val="600"/>
              </a:spcAft>
              <a:buNone/>
            </a:pPr>
            <a:r>
              <a:rPr lang="tr-TR" sz="2100" dirty="0">
                <a:latin typeface="Calibri" panose="020F0502020204030204"/>
              </a:rPr>
              <a:t>Yeni müfredat </a:t>
            </a:r>
            <a:r>
              <a:rPr lang="tr-TR" sz="2100" dirty="0" smtClean="0">
                <a:latin typeface="Calibri" panose="020F0502020204030204"/>
              </a:rPr>
              <a:t>kapsamında, bütün illerimizde </a:t>
            </a:r>
            <a:r>
              <a:rPr lang="tr-TR" sz="2100" dirty="0">
                <a:latin typeface="Calibri" panose="020F0502020204030204"/>
              </a:rPr>
              <a:t>öğretmen eğitimleri yapılmaya başlandı. Eylül ayı itibarıyla tüm öğretmenlere </a:t>
            </a:r>
            <a:r>
              <a:rPr lang="tr-TR" sz="2100" dirty="0" smtClean="0">
                <a:latin typeface="Calibri" panose="020F0502020204030204"/>
              </a:rPr>
              <a:t>ulaşmak hedeflendi.  </a:t>
            </a:r>
            <a:endParaRPr lang="en-US" sz="2100" dirty="0">
              <a:latin typeface="Calibri" panose="020F0502020204030204"/>
            </a:endParaRPr>
          </a:p>
        </p:txBody>
      </p:sp>
      <p:sp>
        <p:nvSpPr>
          <p:cNvPr id="36" name="Content Placeholder 2"/>
          <p:cNvSpPr txBox="1">
            <a:spLocks/>
          </p:cNvSpPr>
          <p:nvPr/>
        </p:nvSpPr>
        <p:spPr>
          <a:xfrm>
            <a:off x="825501" y="1247890"/>
            <a:ext cx="5753099" cy="1644617"/>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ts val="1800"/>
              </a:lnSpc>
              <a:spcBef>
                <a:spcPts val="0"/>
              </a:spcBef>
              <a:spcAft>
                <a:spcPts val="600"/>
              </a:spcAft>
              <a:buFont typeface="Wingdings" panose="05000000000000000000" pitchFamily="2" charset="2"/>
              <a:buChar char="§"/>
            </a:pPr>
            <a:r>
              <a:rPr lang="tr-TR" sz="2100" dirty="0" smtClean="0">
                <a:latin typeface="Calibri" panose="020F0502020204030204"/>
              </a:rPr>
              <a:t>1, 5, 9. sınıflar ders kitapları </a:t>
            </a:r>
            <a:r>
              <a:rPr lang="tr-TR" sz="2100" dirty="0">
                <a:latin typeface="Calibri" panose="020F0502020204030204"/>
              </a:rPr>
              <a:t>ve öğretmen destek materyalleri </a:t>
            </a:r>
            <a:r>
              <a:rPr lang="tr-TR" sz="2100" dirty="0" smtClean="0">
                <a:latin typeface="Calibri" panose="020F0502020204030204"/>
              </a:rPr>
              <a:t>hazırlanıyor.</a:t>
            </a:r>
            <a:endParaRPr lang="tr-TR" sz="2100" dirty="0">
              <a:latin typeface="Calibri" panose="020F0502020204030204"/>
            </a:endParaRPr>
          </a:p>
          <a:p>
            <a:pPr>
              <a:lnSpc>
                <a:spcPts val="1800"/>
              </a:lnSpc>
              <a:spcBef>
                <a:spcPts val="0"/>
              </a:spcBef>
              <a:spcAft>
                <a:spcPts val="600"/>
              </a:spcAft>
              <a:buFont typeface="Wingdings" panose="05000000000000000000" pitchFamily="2" charset="2"/>
              <a:buChar char="§"/>
            </a:pPr>
            <a:r>
              <a:rPr lang="tr-TR" sz="2100" dirty="0">
                <a:latin typeface="Calibri" panose="020F0502020204030204"/>
              </a:rPr>
              <a:t>Yeni üretilecek ders araçları için standartlar oluşturuldu, eğitimler tasarlandı.</a:t>
            </a:r>
          </a:p>
          <a:p>
            <a:pPr>
              <a:lnSpc>
                <a:spcPts val="1800"/>
              </a:lnSpc>
              <a:spcBef>
                <a:spcPts val="0"/>
              </a:spcBef>
              <a:spcAft>
                <a:spcPts val="600"/>
              </a:spcAft>
              <a:buFont typeface="Wingdings" panose="05000000000000000000" pitchFamily="2" charset="2"/>
              <a:buChar char="§"/>
            </a:pPr>
            <a:r>
              <a:rPr lang="tr-TR" sz="2100" dirty="0">
                <a:latin typeface="Calibri" panose="020F0502020204030204"/>
              </a:rPr>
              <a:t>Ders araçları </a:t>
            </a:r>
            <a:r>
              <a:rPr lang="tr-TR" sz="2100" dirty="0" smtClean="0">
                <a:latin typeface="Calibri" panose="020F0502020204030204"/>
              </a:rPr>
              <a:t>inceleme onay sürecine  değerlerimiz </a:t>
            </a:r>
            <a:r>
              <a:rPr lang="tr-TR" sz="2100" dirty="0">
                <a:latin typeface="Calibri" panose="020F0502020204030204"/>
              </a:rPr>
              <a:t>açısından inceleme boyutu eklendi.</a:t>
            </a:r>
            <a:endParaRPr lang="en-US" sz="2100" dirty="0">
              <a:latin typeface="Calibri" panose="020F0502020204030204"/>
            </a:endParaRPr>
          </a:p>
        </p:txBody>
      </p:sp>
      <p:sp>
        <p:nvSpPr>
          <p:cNvPr id="10" name="Text Placeholder 3"/>
          <p:cNvSpPr txBox="1">
            <a:spLocks/>
          </p:cNvSpPr>
          <p:nvPr/>
        </p:nvSpPr>
        <p:spPr>
          <a:xfrm>
            <a:off x="6741931" y="2061921"/>
            <a:ext cx="2488374" cy="430887"/>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spcBef>
                <a:spcPct val="20000"/>
              </a:spcBef>
              <a:defRPr/>
            </a:pPr>
            <a:r>
              <a:rPr lang="tr-TR" spc="-151" dirty="0" smtClean="0">
                <a:solidFill>
                  <a:schemeClr val="bg1"/>
                </a:solidFill>
                <a:ea typeface="Open Sans" panose="020B0606030504020204" pitchFamily="34" charset="0"/>
                <a:cs typeface="Open Sans" panose="020B0606030504020204" pitchFamily="34" charset="0"/>
              </a:rPr>
              <a:t>Ders Araç Gereçleri</a:t>
            </a:r>
            <a:endParaRPr lang="en-US" spc="-151" dirty="0">
              <a:solidFill>
                <a:schemeClr val="bg1"/>
              </a:solidFill>
              <a:ea typeface="Open Sans" panose="020B0606030504020204" pitchFamily="34" charset="0"/>
              <a:cs typeface="Open Sans" panose="020B0606030504020204" pitchFamily="34" charset="0"/>
            </a:endParaRPr>
          </a:p>
        </p:txBody>
      </p:sp>
      <p:sp>
        <p:nvSpPr>
          <p:cNvPr id="37" name="Content Placeholder 2"/>
          <p:cNvSpPr txBox="1">
            <a:spLocks/>
          </p:cNvSpPr>
          <p:nvPr/>
        </p:nvSpPr>
        <p:spPr>
          <a:xfrm>
            <a:off x="0" y="4313849"/>
            <a:ext cx="4711700" cy="2323713"/>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ts val="1800"/>
              </a:lnSpc>
              <a:spcBef>
                <a:spcPts val="0"/>
              </a:spcBef>
              <a:spcAft>
                <a:spcPts val="600"/>
              </a:spcAft>
              <a:buFont typeface="Wingdings" panose="05000000000000000000" pitchFamily="2" charset="2"/>
              <a:buChar char="§"/>
            </a:pPr>
            <a:r>
              <a:rPr lang="tr-TR" sz="2100" dirty="0">
                <a:latin typeface="Calibri" panose="020F0502020204030204"/>
              </a:rPr>
              <a:t>2017-2018 eğitim öğretim yılında </a:t>
            </a:r>
            <a:r>
              <a:rPr lang="tr-TR" sz="2100" dirty="0" smtClean="0">
                <a:latin typeface="Calibri" panose="020F0502020204030204"/>
              </a:rPr>
              <a:t>1., 5. ve </a:t>
            </a:r>
            <a:r>
              <a:rPr lang="tr-TR" sz="2100" dirty="0">
                <a:latin typeface="Calibri" panose="020F0502020204030204"/>
              </a:rPr>
              <a:t>9. sınıflarda uygulama </a:t>
            </a:r>
            <a:r>
              <a:rPr lang="tr-TR" sz="2100" dirty="0" smtClean="0">
                <a:latin typeface="Calibri" panose="020F0502020204030204"/>
              </a:rPr>
              <a:t>başlanacak.</a:t>
            </a:r>
            <a:endParaRPr lang="tr-TR" sz="2100" dirty="0">
              <a:latin typeface="Calibri" panose="020F0502020204030204"/>
            </a:endParaRPr>
          </a:p>
          <a:p>
            <a:pPr>
              <a:lnSpc>
                <a:spcPts val="1800"/>
              </a:lnSpc>
              <a:spcBef>
                <a:spcPts val="0"/>
              </a:spcBef>
              <a:spcAft>
                <a:spcPts val="600"/>
              </a:spcAft>
              <a:buFont typeface="Wingdings" panose="05000000000000000000" pitchFamily="2" charset="2"/>
              <a:buChar char="§"/>
            </a:pPr>
            <a:r>
              <a:rPr lang="tr-TR" sz="2100" dirty="0">
                <a:latin typeface="Calibri" panose="020F0502020204030204"/>
              </a:rPr>
              <a:t>Kasım 2017 sonuna kadar uygulama izlenecek, Aralık 2017’de değerlendirme çalışması yapılacak.</a:t>
            </a:r>
          </a:p>
          <a:p>
            <a:pPr>
              <a:lnSpc>
                <a:spcPts val="1800"/>
              </a:lnSpc>
              <a:spcBef>
                <a:spcPts val="0"/>
              </a:spcBef>
              <a:spcAft>
                <a:spcPts val="600"/>
              </a:spcAft>
              <a:buFont typeface="Wingdings" panose="05000000000000000000" pitchFamily="2" charset="2"/>
              <a:buChar char="§"/>
            </a:pPr>
            <a:r>
              <a:rPr lang="tr-TR" sz="2100" dirty="0">
                <a:latin typeface="Calibri" panose="020F0502020204030204"/>
              </a:rPr>
              <a:t>2018-2019 eğitim öğretim yılında tüm okul türlerinde ve seviyelerinde yeni programların uygulamaya geçilmesi için çalışmalar tamamlanacak.</a:t>
            </a:r>
            <a:endParaRPr lang="en-US" sz="2100" dirty="0">
              <a:latin typeface="Calibri" panose="020F0502020204030204"/>
            </a:endParaRPr>
          </a:p>
        </p:txBody>
      </p:sp>
      <p:sp>
        <p:nvSpPr>
          <p:cNvPr id="23" name="Metin kutusu 22"/>
          <p:cNvSpPr txBox="1"/>
          <p:nvPr/>
        </p:nvSpPr>
        <p:spPr>
          <a:xfrm rot="5400000">
            <a:off x="11462654" y="5628306"/>
            <a:ext cx="2090057" cy="369332"/>
          </a:xfrm>
          <a:prstGeom prst="rect">
            <a:avLst/>
          </a:prstGeom>
          <a:solidFill>
            <a:schemeClr val="bg1">
              <a:lumMod val="75000"/>
            </a:schemeClr>
          </a:solidFill>
        </p:spPr>
        <p:txBody>
          <a:bodyPr wrap="square" rtlCol="0">
            <a:spAutoFit/>
          </a:bodyPr>
          <a:lstStyle/>
          <a:p>
            <a:r>
              <a:rPr lang="tr-TR" dirty="0" smtClean="0"/>
              <a:t>©MEB_TTKB</a:t>
            </a:r>
            <a:endParaRPr lang="tr-TR" dirty="0"/>
          </a:p>
        </p:txBody>
      </p:sp>
      <p:grpSp>
        <p:nvGrpSpPr>
          <p:cNvPr id="44" name="Group 58"/>
          <p:cNvGrpSpPr/>
          <p:nvPr/>
        </p:nvGrpSpPr>
        <p:grpSpPr>
          <a:xfrm>
            <a:off x="7716540" y="4136622"/>
            <a:ext cx="4803843" cy="2635217"/>
            <a:chOff x="5329238" y="2790825"/>
            <a:chExt cx="2651125" cy="1271588"/>
          </a:xfrm>
        </p:grpSpPr>
        <p:sp>
          <p:nvSpPr>
            <p:cNvPr id="52" name="Freeform 6"/>
            <p:cNvSpPr>
              <a:spLocks/>
            </p:cNvSpPr>
            <p:nvPr/>
          </p:nvSpPr>
          <p:spPr bwMode="auto">
            <a:xfrm>
              <a:off x="5711825" y="2790825"/>
              <a:ext cx="1885950" cy="471488"/>
            </a:xfrm>
            <a:custGeom>
              <a:avLst/>
              <a:gdLst/>
              <a:ahLst/>
              <a:cxnLst>
                <a:cxn ang="0">
                  <a:pos x="586" y="297"/>
                </a:cxn>
                <a:cxn ang="0">
                  <a:pos x="0" y="126"/>
                </a:cxn>
                <a:cxn ang="0">
                  <a:pos x="586" y="0"/>
                </a:cxn>
                <a:cxn ang="0">
                  <a:pos x="1188" y="131"/>
                </a:cxn>
                <a:cxn ang="0">
                  <a:pos x="586" y="297"/>
                </a:cxn>
              </a:cxnLst>
              <a:rect l="0" t="0" r="r" b="b"/>
              <a:pathLst>
                <a:path w="1188" h="297">
                  <a:moveTo>
                    <a:pt x="586" y="297"/>
                  </a:moveTo>
                  <a:lnTo>
                    <a:pt x="0" y="126"/>
                  </a:lnTo>
                  <a:lnTo>
                    <a:pt x="586" y="0"/>
                  </a:lnTo>
                  <a:lnTo>
                    <a:pt x="1188" y="131"/>
                  </a:lnTo>
                  <a:lnTo>
                    <a:pt x="586" y="297"/>
                  </a:lnTo>
                  <a:close/>
                </a:path>
              </a:pathLst>
            </a:custGeom>
            <a:solidFill>
              <a:srgbClr val="43294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3" name="Freeform 11"/>
            <p:cNvSpPr>
              <a:spLocks/>
            </p:cNvSpPr>
            <p:nvPr/>
          </p:nvSpPr>
          <p:spPr bwMode="auto">
            <a:xfrm>
              <a:off x="6642100" y="2998788"/>
              <a:ext cx="1338263" cy="1063625"/>
            </a:xfrm>
            <a:custGeom>
              <a:avLst/>
              <a:gdLst/>
              <a:ahLst/>
              <a:cxnLst>
                <a:cxn ang="0">
                  <a:pos x="0" y="670"/>
                </a:cxn>
                <a:cxn ang="0">
                  <a:pos x="0" y="166"/>
                </a:cxn>
                <a:cxn ang="0">
                  <a:pos x="602" y="0"/>
                </a:cxn>
                <a:cxn ang="0">
                  <a:pos x="843" y="307"/>
                </a:cxn>
                <a:cxn ang="0">
                  <a:pos x="0" y="670"/>
                </a:cxn>
              </a:cxnLst>
              <a:rect l="0" t="0" r="r" b="b"/>
              <a:pathLst>
                <a:path w="843" h="670">
                  <a:moveTo>
                    <a:pt x="0" y="670"/>
                  </a:moveTo>
                  <a:lnTo>
                    <a:pt x="0" y="166"/>
                  </a:lnTo>
                  <a:lnTo>
                    <a:pt x="602" y="0"/>
                  </a:lnTo>
                  <a:lnTo>
                    <a:pt x="843" y="307"/>
                  </a:lnTo>
                  <a:lnTo>
                    <a:pt x="0" y="670"/>
                  </a:lnTo>
                  <a:close/>
                </a:path>
              </a:pathLst>
            </a:custGeom>
            <a:solidFill>
              <a:srgbClr val="945A9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4" name="Freeform 12"/>
            <p:cNvSpPr>
              <a:spLocks/>
            </p:cNvSpPr>
            <p:nvPr/>
          </p:nvSpPr>
          <p:spPr bwMode="auto">
            <a:xfrm>
              <a:off x="5329238" y="2990850"/>
              <a:ext cx="1312863" cy="1071563"/>
            </a:xfrm>
            <a:custGeom>
              <a:avLst/>
              <a:gdLst/>
              <a:ahLst/>
              <a:cxnLst>
                <a:cxn ang="0">
                  <a:pos x="827" y="675"/>
                </a:cxn>
                <a:cxn ang="0">
                  <a:pos x="0" y="312"/>
                </a:cxn>
                <a:cxn ang="0">
                  <a:pos x="241" y="0"/>
                </a:cxn>
                <a:cxn ang="0">
                  <a:pos x="827" y="171"/>
                </a:cxn>
                <a:cxn ang="0">
                  <a:pos x="827" y="675"/>
                </a:cxn>
              </a:cxnLst>
              <a:rect l="0" t="0" r="r" b="b"/>
              <a:pathLst>
                <a:path w="827" h="675">
                  <a:moveTo>
                    <a:pt x="827" y="675"/>
                  </a:moveTo>
                  <a:lnTo>
                    <a:pt x="0" y="312"/>
                  </a:lnTo>
                  <a:lnTo>
                    <a:pt x="241" y="0"/>
                  </a:lnTo>
                  <a:lnTo>
                    <a:pt x="827" y="171"/>
                  </a:lnTo>
                  <a:lnTo>
                    <a:pt x="827" y="675"/>
                  </a:lnTo>
                  <a:close/>
                </a:path>
              </a:pathLst>
            </a:custGeom>
            <a:solidFill>
              <a:schemeClr val="accent5">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0655553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44372"/>
            <a:ext cx="12192000" cy="673100"/>
          </a:xfrm>
        </p:spPr>
        <p:txBody>
          <a:bodyPr>
            <a:noAutofit/>
          </a:bodyPr>
          <a:lstStyle/>
          <a:p>
            <a:pPr algn="ctr"/>
            <a:r>
              <a:rPr lang="tr-TR" sz="4000" b="1" dirty="0" smtClean="0">
                <a:solidFill>
                  <a:srgbClr val="EAEAEA"/>
                </a:solidFill>
              </a:rPr>
              <a:t>2018-2019’da Yeni Programlara Geçebilmek İçin…</a:t>
            </a:r>
            <a:br>
              <a:rPr lang="tr-TR" sz="4000" b="1" dirty="0" smtClean="0">
                <a:solidFill>
                  <a:srgbClr val="EAEAEA"/>
                </a:solidFill>
              </a:rPr>
            </a:br>
            <a:r>
              <a:rPr lang="tr-TR" sz="3500" b="1" dirty="0" smtClean="0">
                <a:solidFill>
                  <a:srgbClr val="EAEAEA"/>
                </a:solidFill>
              </a:rPr>
              <a:t>YAPILMASI GEREKEN HAZIRLIKLAR</a:t>
            </a:r>
            <a:endParaRPr lang="en-US" sz="3500" b="1" dirty="0">
              <a:solidFill>
                <a:srgbClr val="EAEAEA"/>
              </a:solidFill>
            </a:endParaRPr>
          </a:p>
        </p:txBody>
      </p:sp>
      <p:sp>
        <p:nvSpPr>
          <p:cNvPr id="33" name="Rectangle 94"/>
          <p:cNvSpPr/>
          <p:nvPr/>
        </p:nvSpPr>
        <p:spPr>
          <a:xfrm>
            <a:off x="729408" y="1987059"/>
            <a:ext cx="2545007" cy="923330"/>
          </a:xfrm>
          <a:prstGeom prst="rect">
            <a:avLst/>
          </a:prstGeom>
        </p:spPr>
        <p:txBody>
          <a:bodyPr wrap="square" anchor="b">
            <a:spAutoFit/>
          </a:bodyPr>
          <a:lstStyle/>
          <a:p>
            <a:r>
              <a:rPr lang="tr-TR" b="1" dirty="0" smtClean="0">
                <a:solidFill>
                  <a:schemeClr val="accent2">
                    <a:lumMod val="75000"/>
                  </a:schemeClr>
                </a:solidFill>
              </a:rPr>
              <a:t>PROGRAM İZLEME, DEĞERLENDİRME VE REVİZYON ÇALIŞMALARI</a:t>
            </a:r>
            <a:endParaRPr lang="en-US" b="1" dirty="0">
              <a:solidFill>
                <a:schemeClr val="accent2">
                  <a:lumMod val="75000"/>
                </a:schemeClr>
              </a:solidFill>
            </a:endParaRPr>
          </a:p>
        </p:txBody>
      </p:sp>
      <p:sp>
        <p:nvSpPr>
          <p:cNvPr id="65" name="Oval 64">
            <a:hlinkClick r:id="rId3" action="ppaction://hlinksldjump"/>
          </p:cNvPr>
          <p:cNvSpPr>
            <a:spLocks/>
          </p:cNvSpPr>
          <p:nvPr/>
        </p:nvSpPr>
        <p:spPr>
          <a:xfrm>
            <a:off x="905606" y="2866164"/>
            <a:ext cx="731520" cy="731520"/>
          </a:xfrm>
          <a:prstGeom prst="ellipse">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bIns="91440" rtlCol="0" anchor="ctr">
            <a:noAutofit/>
          </a:bodyPr>
          <a:lstStyle/>
          <a:p>
            <a:pPr algn="ctr"/>
            <a:endParaRPr lang="en-US" sz="500" b="1" dirty="0">
              <a:solidFill>
                <a:schemeClr val="accent2">
                  <a:lumMod val="75000"/>
                </a:schemeClr>
              </a:solidFill>
              <a:latin typeface="FontAwesome" pitchFamily="2" charset="0"/>
            </a:endParaRPr>
          </a:p>
        </p:txBody>
      </p:sp>
      <p:sp>
        <p:nvSpPr>
          <p:cNvPr id="12" name="TextBox 11"/>
          <p:cNvSpPr txBox="1"/>
          <p:nvPr/>
        </p:nvSpPr>
        <p:spPr>
          <a:xfrm>
            <a:off x="321482" y="2212534"/>
            <a:ext cx="491891" cy="1446550"/>
          </a:xfrm>
          <a:prstGeom prst="rect">
            <a:avLst/>
          </a:prstGeom>
          <a:solidFill>
            <a:schemeClr val="bg1"/>
          </a:solidFill>
        </p:spPr>
        <p:txBody>
          <a:bodyPr wrap="square" rtlCol="0">
            <a:spAutoFit/>
          </a:bodyPr>
          <a:lstStyle/>
          <a:p>
            <a:pPr algn="r"/>
            <a:r>
              <a:rPr lang="en-US" sz="8800" b="1" dirty="0" smtClean="0">
                <a:solidFill>
                  <a:schemeClr val="accent2">
                    <a:lumMod val="60000"/>
                    <a:lumOff val="40000"/>
                  </a:schemeClr>
                </a:solidFill>
              </a:rPr>
              <a:t>1</a:t>
            </a:r>
            <a:endParaRPr lang="en-US" sz="8800" b="1" dirty="0">
              <a:solidFill>
                <a:schemeClr val="accent2">
                  <a:lumMod val="60000"/>
                  <a:lumOff val="40000"/>
                </a:schemeClr>
              </a:solidFill>
            </a:endParaRPr>
          </a:p>
        </p:txBody>
      </p:sp>
      <p:grpSp>
        <p:nvGrpSpPr>
          <p:cNvPr id="22" name="Grup 21"/>
          <p:cNvGrpSpPr/>
          <p:nvPr/>
        </p:nvGrpSpPr>
        <p:grpSpPr>
          <a:xfrm>
            <a:off x="4345197" y="1987059"/>
            <a:ext cx="3225456" cy="1680464"/>
            <a:chOff x="5105499" y="1671085"/>
            <a:chExt cx="3225456" cy="1680464"/>
          </a:xfrm>
        </p:grpSpPr>
        <p:sp>
          <p:nvSpPr>
            <p:cNvPr id="67" name="Oval 66">
              <a:hlinkClick r:id="" action="ppaction://noaction"/>
            </p:cNvPr>
            <p:cNvSpPr>
              <a:spLocks/>
            </p:cNvSpPr>
            <p:nvPr/>
          </p:nvSpPr>
          <p:spPr>
            <a:xfrm>
              <a:off x="5702019" y="2581299"/>
              <a:ext cx="731520" cy="731520"/>
            </a:xfrm>
            <a:prstGeom prst="ellipse">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bIns="91440" rtlCol="0" anchor="ctr">
              <a:noAutofit/>
            </a:bodyPr>
            <a:lstStyle/>
            <a:p>
              <a:pPr algn="ctr"/>
              <a:endParaRPr lang="en-US" sz="3200" b="1" dirty="0">
                <a:solidFill>
                  <a:schemeClr val="accent2">
                    <a:lumMod val="75000"/>
                  </a:schemeClr>
                </a:solidFill>
                <a:latin typeface="FontAwesome" pitchFamily="2" charset="0"/>
              </a:endParaRPr>
            </a:p>
          </p:txBody>
        </p:sp>
        <p:sp>
          <p:nvSpPr>
            <p:cNvPr id="43" name="TextBox 11"/>
            <p:cNvSpPr txBox="1"/>
            <p:nvPr/>
          </p:nvSpPr>
          <p:spPr>
            <a:xfrm>
              <a:off x="5105499" y="1904999"/>
              <a:ext cx="491891" cy="1446550"/>
            </a:xfrm>
            <a:prstGeom prst="rect">
              <a:avLst/>
            </a:prstGeom>
            <a:solidFill>
              <a:schemeClr val="bg1"/>
            </a:solidFill>
          </p:spPr>
          <p:txBody>
            <a:bodyPr wrap="square" rtlCol="0">
              <a:spAutoFit/>
            </a:bodyPr>
            <a:lstStyle/>
            <a:p>
              <a:pPr algn="r"/>
              <a:r>
                <a:rPr lang="tr-TR" sz="8800" b="1" dirty="0" smtClean="0">
                  <a:solidFill>
                    <a:schemeClr val="accent2">
                      <a:lumMod val="60000"/>
                      <a:lumOff val="40000"/>
                    </a:schemeClr>
                  </a:solidFill>
                </a:rPr>
                <a:t>2</a:t>
              </a:r>
              <a:endParaRPr lang="en-US" sz="8800" b="1" dirty="0">
                <a:solidFill>
                  <a:schemeClr val="accent2">
                    <a:lumMod val="60000"/>
                    <a:lumOff val="40000"/>
                  </a:schemeClr>
                </a:solidFill>
              </a:endParaRPr>
            </a:p>
          </p:txBody>
        </p:sp>
        <p:sp>
          <p:nvSpPr>
            <p:cNvPr id="59" name="Rectangle 94"/>
            <p:cNvSpPr/>
            <p:nvPr/>
          </p:nvSpPr>
          <p:spPr>
            <a:xfrm>
              <a:off x="5625817" y="1671085"/>
              <a:ext cx="2705138" cy="923330"/>
            </a:xfrm>
            <a:prstGeom prst="rect">
              <a:avLst/>
            </a:prstGeom>
          </p:spPr>
          <p:txBody>
            <a:bodyPr wrap="square" anchor="b">
              <a:spAutoFit/>
            </a:bodyPr>
            <a:lstStyle/>
            <a:p>
              <a:r>
                <a:rPr lang="tr-TR" b="1" dirty="0" smtClean="0">
                  <a:solidFill>
                    <a:schemeClr val="accent2">
                      <a:lumMod val="75000"/>
                    </a:schemeClr>
                  </a:solidFill>
                </a:rPr>
                <a:t>EĞİTİM ARAÇLARI VE DERS KİTAPLARI HAZIRLAMA ÇALIŞMALARI</a:t>
              </a:r>
              <a:endParaRPr lang="en-US" b="1" dirty="0">
                <a:solidFill>
                  <a:schemeClr val="accent2">
                    <a:lumMod val="75000"/>
                  </a:schemeClr>
                </a:solidFill>
              </a:endParaRPr>
            </a:p>
          </p:txBody>
        </p:sp>
      </p:grpSp>
      <p:grpSp>
        <p:nvGrpSpPr>
          <p:cNvPr id="21" name="Grup 20"/>
          <p:cNvGrpSpPr/>
          <p:nvPr/>
        </p:nvGrpSpPr>
        <p:grpSpPr>
          <a:xfrm>
            <a:off x="8641435" y="1987059"/>
            <a:ext cx="3203684" cy="1691350"/>
            <a:chOff x="9122429" y="1660195"/>
            <a:chExt cx="3203684" cy="1691350"/>
          </a:xfrm>
        </p:grpSpPr>
        <p:sp>
          <p:nvSpPr>
            <p:cNvPr id="69" name="Oval 68">
              <a:hlinkClick r:id="" action="ppaction://noaction"/>
            </p:cNvPr>
            <p:cNvSpPr>
              <a:spLocks/>
            </p:cNvSpPr>
            <p:nvPr/>
          </p:nvSpPr>
          <p:spPr>
            <a:xfrm>
              <a:off x="9680950" y="2558633"/>
              <a:ext cx="731520" cy="731520"/>
            </a:xfrm>
            <a:prstGeom prst="ellipse">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bIns="91440" rtlCol="0" anchor="ctr">
              <a:noAutofit/>
            </a:bodyPr>
            <a:lstStyle/>
            <a:p>
              <a:pPr algn="ctr"/>
              <a:endParaRPr lang="en-US" sz="3200" b="1" dirty="0">
                <a:solidFill>
                  <a:schemeClr val="accent2">
                    <a:lumMod val="75000"/>
                  </a:schemeClr>
                </a:solidFill>
                <a:latin typeface="FontAwesome" pitchFamily="2" charset="0"/>
              </a:endParaRPr>
            </a:p>
          </p:txBody>
        </p:sp>
        <p:sp>
          <p:nvSpPr>
            <p:cNvPr id="60" name="TextBox 11"/>
            <p:cNvSpPr txBox="1"/>
            <p:nvPr/>
          </p:nvSpPr>
          <p:spPr>
            <a:xfrm>
              <a:off x="9122429" y="1904995"/>
              <a:ext cx="491891" cy="1446550"/>
            </a:xfrm>
            <a:prstGeom prst="rect">
              <a:avLst/>
            </a:prstGeom>
            <a:solidFill>
              <a:schemeClr val="bg1"/>
            </a:solidFill>
          </p:spPr>
          <p:txBody>
            <a:bodyPr wrap="square" rtlCol="0">
              <a:spAutoFit/>
            </a:bodyPr>
            <a:lstStyle/>
            <a:p>
              <a:pPr algn="r"/>
              <a:r>
                <a:rPr lang="tr-TR" sz="8800" b="1" dirty="0" smtClean="0">
                  <a:solidFill>
                    <a:schemeClr val="accent2">
                      <a:lumMod val="60000"/>
                      <a:lumOff val="40000"/>
                    </a:schemeClr>
                  </a:solidFill>
                </a:rPr>
                <a:t>3</a:t>
              </a:r>
              <a:endParaRPr lang="en-US" sz="8800" b="1" dirty="0">
                <a:solidFill>
                  <a:schemeClr val="accent2">
                    <a:lumMod val="60000"/>
                    <a:lumOff val="40000"/>
                  </a:schemeClr>
                </a:solidFill>
              </a:endParaRPr>
            </a:p>
          </p:txBody>
        </p:sp>
        <p:sp>
          <p:nvSpPr>
            <p:cNvPr id="61" name="Rectangle 94"/>
            <p:cNvSpPr/>
            <p:nvPr/>
          </p:nvSpPr>
          <p:spPr>
            <a:xfrm>
              <a:off x="9620975" y="1660195"/>
              <a:ext cx="2705138" cy="923330"/>
            </a:xfrm>
            <a:prstGeom prst="rect">
              <a:avLst/>
            </a:prstGeom>
          </p:spPr>
          <p:txBody>
            <a:bodyPr wrap="square" anchor="b">
              <a:spAutoFit/>
            </a:bodyPr>
            <a:lstStyle/>
            <a:p>
              <a:r>
                <a:rPr lang="tr-TR" b="1" dirty="0" smtClean="0">
                  <a:solidFill>
                    <a:schemeClr val="accent2">
                      <a:lumMod val="75000"/>
                    </a:schemeClr>
                  </a:solidFill>
                </a:rPr>
                <a:t>FORMATÖR YETİŞTİRME VE ÖĞRETMEN EĞİTİMİ ÇALIŞMALARI</a:t>
              </a:r>
              <a:endParaRPr lang="en-US" b="1" dirty="0">
                <a:solidFill>
                  <a:schemeClr val="accent2">
                    <a:lumMod val="75000"/>
                  </a:schemeClr>
                </a:solidFill>
              </a:endParaRPr>
            </a:p>
          </p:txBody>
        </p:sp>
      </p:grpSp>
      <p:grpSp>
        <p:nvGrpSpPr>
          <p:cNvPr id="17" name="Grup 16"/>
          <p:cNvGrpSpPr/>
          <p:nvPr/>
        </p:nvGrpSpPr>
        <p:grpSpPr>
          <a:xfrm>
            <a:off x="8673539" y="4609294"/>
            <a:ext cx="3072679" cy="1775569"/>
            <a:chOff x="1121223" y="4626499"/>
            <a:chExt cx="3072679" cy="1775569"/>
          </a:xfrm>
        </p:grpSpPr>
        <p:sp>
          <p:nvSpPr>
            <p:cNvPr id="74" name="Oval 73">
              <a:hlinkClick r:id="" action="ppaction://noaction"/>
            </p:cNvPr>
            <p:cNvSpPr>
              <a:spLocks/>
            </p:cNvSpPr>
            <p:nvPr/>
          </p:nvSpPr>
          <p:spPr>
            <a:xfrm>
              <a:off x="1672944" y="4743536"/>
              <a:ext cx="731520" cy="731520"/>
            </a:xfrm>
            <a:prstGeom prst="ellipse">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bIns="91440" rtlCol="0" anchor="ctr">
              <a:noAutofit/>
            </a:bodyPr>
            <a:lstStyle/>
            <a:p>
              <a:pPr algn="ctr"/>
              <a:endParaRPr lang="en-US" sz="3200" b="1" dirty="0">
                <a:solidFill>
                  <a:schemeClr val="accent2">
                    <a:lumMod val="75000"/>
                  </a:schemeClr>
                </a:solidFill>
                <a:latin typeface="FontAwesome" pitchFamily="2" charset="0"/>
              </a:endParaRPr>
            </a:p>
          </p:txBody>
        </p:sp>
        <p:sp>
          <p:nvSpPr>
            <p:cNvPr id="62" name="Rectangle 94"/>
            <p:cNvSpPr/>
            <p:nvPr/>
          </p:nvSpPr>
          <p:spPr>
            <a:xfrm>
              <a:off x="1648895" y="5478738"/>
              <a:ext cx="2545007" cy="923330"/>
            </a:xfrm>
            <a:prstGeom prst="rect">
              <a:avLst/>
            </a:prstGeom>
          </p:spPr>
          <p:txBody>
            <a:bodyPr wrap="square" anchor="b">
              <a:spAutoFit/>
            </a:bodyPr>
            <a:lstStyle/>
            <a:p>
              <a:r>
                <a:rPr lang="tr-TR" b="1" dirty="0" smtClean="0">
                  <a:solidFill>
                    <a:schemeClr val="accent2">
                      <a:lumMod val="75000"/>
                    </a:schemeClr>
                  </a:solidFill>
                </a:rPr>
                <a:t>KADEMELER ARASI GEÇİŞ VE SINAV SİSTEMİ ÇALIŞMALARI</a:t>
              </a:r>
              <a:endParaRPr lang="en-US" b="1" dirty="0">
                <a:solidFill>
                  <a:schemeClr val="accent2">
                    <a:lumMod val="75000"/>
                  </a:schemeClr>
                </a:solidFill>
              </a:endParaRPr>
            </a:p>
          </p:txBody>
        </p:sp>
        <p:sp>
          <p:nvSpPr>
            <p:cNvPr id="63" name="TextBox 11"/>
            <p:cNvSpPr txBox="1"/>
            <p:nvPr/>
          </p:nvSpPr>
          <p:spPr>
            <a:xfrm>
              <a:off x="1121223" y="4626499"/>
              <a:ext cx="491891" cy="1446550"/>
            </a:xfrm>
            <a:prstGeom prst="rect">
              <a:avLst/>
            </a:prstGeom>
            <a:solidFill>
              <a:schemeClr val="bg1"/>
            </a:solidFill>
          </p:spPr>
          <p:txBody>
            <a:bodyPr wrap="square" rtlCol="0">
              <a:spAutoFit/>
            </a:bodyPr>
            <a:lstStyle/>
            <a:p>
              <a:pPr algn="r"/>
              <a:r>
                <a:rPr lang="tr-TR" sz="8800" b="1" dirty="0" smtClean="0">
                  <a:solidFill>
                    <a:schemeClr val="accent2">
                      <a:lumMod val="60000"/>
                      <a:lumOff val="40000"/>
                    </a:schemeClr>
                  </a:solidFill>
                </a:rPr>
                <a:t>6</a:t>
              </a:r>
              <a:endParaRPr lang="en-US" sz="8800" b="1" dirty="0">
                <a:solidFill>
                  <a:schemeClr val="accent2">
                    <a:lumMod val="60000"/>
                    <a:lumOff val="40000"/>
                  </a:schemeClr>
                </a:solidFill>
              </a:endParaRPr>
            </a:p>
          </p:txBody>
        </p:sp>
      </p:grpSp>
      <p:grpSp>
        <p:nvGrpSpPr>
          <p:cNvPr id="19" name="Grup 18"/>
          <p:cNvGrpSpPr/>
          <p:nvPr/>
        </p:nvGrpSpPr>
        <p:grpSpPr>
          <a:xfrm>
            <a:off x="4485095" y="4609294"/>
            <a:ext cx="3377860" cy="1767130"/>
            <a:chOff x="5149039" y="4626495"/>
            <a:chExt cx="3377860" cy="1767130"/>
          </a:xfrm>
        </p:grpSpPr>
        <p:sp>
          <p:nvSpPr>
            <p:cNvPr id="72" name="Oval 71">
              <a:hlinkClick r:id="" action="ppaction://noaction"/>
            </p:cNvPr>
            <p:cNvSpPr>
              <a:spLocks/>
            </p:cNvSpPr>
            <p:nvPr/>
          </p:nvSpPr>
          <p:spPr>
            <a:xfrm>
              <a:off x="5694965" y="4743536"/>
              <a:ext cx="731520" cy="731520"/>
            </a:xfrm>
            <a:prstGeom prst="ellipse">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bIns="91440" rtlCol="0" anchor="ctr">
              <a:noAutofit/>
            </a:bodyPr>
            <a:lstStyle/>
            <a:p>
              <a:pPr algn="ctr"/>
              <a:endParaRPr lang="en-US" sz="3200" b="1" dirty="0">
                <a:solidFill>
                  <a:schemeClr val="accent2">
                    <a:lumMod val="75000"/>
                  </a:schemeClr>
                </a:solidFill>
                <a:latin typeface="FontAwesome" pitchFamily="2" charset="0"/>
              </a:endParaRPr>
            </a:p>
          </p:txBody>
        </p:sp>
        <p:sp>
          <p:nvSpPr>
            <p:cNvPr id="64" name="TextBox 11"/>
            <p:cNvSpPr txBox="1"/>
            <p:nvPr/>
          </p:nvSpPr>
          <p:spPr>
            <a:xfrm>
              <a:off x="5149039" y="4626495"/>
              <a:ext cx="491891" cy="1446550"/>
            </a:xfrm>
            <a:prstGeom prst="rect">
              <a:avLst/>
            </a:prstGeom>
            <a:solidFill>
              <a:schemeClr val="bg1"/>
            </a:solidFill>
          </p:spPr>
          <p:txBody>
            <a:bodyPr wrap="square" rtlCol="0">
              <a:spAutoFit/>
            </a:bodyPr>
            <a:lstStyle/>
            <a:p>
              <a:pPr algn="r"/>
              <a:r>
                <a:rPr lang="tr-TR" sz="8800" b="1" dirty="0" smtClean="0">
                  <a:solidFill>
                    <a:schemeClr val="accent2">
                      <a:lumMod val="60000"/>
                      <a:lumOff val="40000"/>
                    </a:schemeClr>
                  </a:solidFill>
                </a:rPr>
                <a:t>5</a:t>
              </a:r>
              <a:endParaRPr lang="en-US" sz="8800" b="1" dirty="0">
                <a:solidFill>
                  <a:schemeClr val="accent2">
                    <a:lumMod val="60000"/>
                    <a:lumOff val="40000"/>
                  </a:schemeClr>
                </a:solidFill>
              </a:endParaRPr>
            </a:p>
          </p:txBody>
        </p:sp>
        <p:sp>
          <p:nvSpPr>
            <p:cNvPr id="66" name="Rectangle 94"/>
            <p:cNvSpPr/>
            <p:nvPr/>
          </p:nvSpPr>
          <p:spPr>
            <a:xfrm>
              <a:off x="5821761" y="5470295"/>
              <a:ext cx="2705138" cy="923330"/>
            </a:xfrm>
            <a:prstGeom prst="rect">
              <a:avLst/>
            </a:prstGeom>
          </p:spPr>
          <p:txBody>
            <a:bodyPr wrap="square" anchor="b">
              <a:spAutoFit/>
            </a:bodyPr>
            <a:lstStyle/>
            <a:p>
              <a:r>
                <a:rPr lang="tr-TR" b="1" dirty="0" smtClean="0">
                  <a:solidFill>
                    <a:schemeClr val="accent2">
                      <a:lumMod val="75000"/>
                    </a:schemeClr>
                  </a:solidFill>
                </a:rPr>
                <a:t>ÖĞRENCİ TELAFİ VE ORYANTASYON EĞİTİMİ ÇALIŞMALARI</a:t>
              </a:r>
              <a:endParaRPr lang="en-US" b="1" dirty="0">
                <a:solidFill>
                  <a:schemeClr val="accent2">
                    <a:lumMod val="75000"/>
                  </a:schemeClr>
                </a:solidFill>
              </a:endParaRPr>
            </a:p>
          </p:txBody>
        </p:sp>
      </p:grpSp>
      <p:sp>
        <p:nvSpPr>
          <p:cNvPr id="76" name="Oval 75">
            <a:hlinkClick r:id="" action="ppaction://noaction"/>
          </p:cNvPr>
          <p:cNvSpPr>
            <a:spLocks/>
          </p:cNvSpPr>
          <p:nvPr/>
        </p:nvSpPr>
        <p:spPr>
          <a:xfrm>
            <a:off x="855177" y="4726339"/>
            <a:ext cx="731520" cy="731520"/>
          </a:xfrm>
          <a:prstGeom prst="ellipse">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bIns="91440" rtlCol="0" anchor="ctr">
            <a:noAutofit/>
          </a:bodyPr>
          <a:lstStyle/>
          <a:p>
            <a:pPr algn="ctr"/>
            <a:endParaRPr lang="en-US" sz="3200" b="1" dirty="0">
              <a:solidFill>
                <a:schemeClr val="accent2">
                  <a:lumMod val="75000"/>
                </a:schemeClr>
              </a:solidFill>
              <a:latin typeface="FontAwesome" pitchFamily="2" charset="0"/>
            </a:endParaRPr>
          </a:p>
        </p:txBody>
      </p:sp>
      <p:sp>
        <p:nvSpPr>
          <p:cNvPr id="68" name="TextBox 11"/>
          <p:cNvSpPr txBox="1"/>
          <p:nvPr/>
        </p:nvSpPr>
        <p:spPr>
          <a:xfrm>
            <a:off x="329310" y="4609294"/>
            <a:ext cx="491891" cy="1446550"/>
          </a:xfrm>
          <a:prstGeom prst="rect">
            <a:avLst/>
          </a:prstGeom>
          <a:solidFill>
            <a:schemeClr val="bg1"/>
          </a:solidFill>
        </p:spPr>
        <p:txBody>
          <a:bodyPr wrap="square" rtlCol="0">
            <a:spAutoFit/>
          </a:bodyPr>
          <a:lstStyle/>
          <a:p>
            <a:pPr algn="r"/>
            <a:r>
              <a:rPr lang="tr-TR" sz="8800" b="1" dirty="0" smtClean="0">
                <a:solidFill>
                  <a:schemeClr val="accent2">
                    <a:lumMod val="60000"/>
                    <a:lumOff val="40000"/>
                  </a:schemeClr>
                </a:solidFill>
              </a:rPr>
              <a:t>4</a:t>
            </a:r>
            <a:endParaRPr lang="en-US" sz="8800" b="1" dirty="0">
              <a:solidFill>
                <a:schemeClr val="accent2">
                  <a:lumMod val="60000"/>
                  <a:lumOff val="40000"/>
                </a:schemeClr>
              </a:solidFill>
            </a:endParaRPr>
          </a:p>
        </p:txBody>
      </p:sp>
      <p:sp>
        <p:nvSpPr>
          <p:cNvPr id="70" name="Rectangle 94"/>
          <p:cNvSpPr/>
          <p:nvPr/>
        </p:nvSpPr>
        <p:spPr>
          <a:xfrm>
            <a:off x="969374" y="5468829"/>
            <a:ext cx="2705138" cy="646331"/>
          </a:xfrm>
          <a:prstGeom prst="rect">
            <a:avLst/>
          </a:prstGeom>
        </p:spPr>
        <p:txBody>
          <a:bodyPr wrap="square" anchor="b">
            <a:spAutoFit/>
          </a:bodyPr>
          <a:lstStyle/>
          <a:p>
            <a:r>
              <a:rPr lang="tr-TR" b="1" dirty="0" smtClean="0">
                <a:solidFill>
                  <a:schemeClr val="accent2">
                    <a:lumMod val="75000"/>
                  </a:schemeClr>
                </a:solidFill>
              </a:rPr>
              <a:t>VELİ BİLGİLENDİRME VE EĞİTİMİ ÇALIŞMALARI</a:t>
            </a:r>
            <a:endParaRPr lang="en-US" b="1" dirty="0">
              <a:solidFill>
                <a:schemeClr val="accent2">
                  <a:lumMod val="75000"/>
                </a:schemeClr>
              </a:solidFill>
            </a:endParaRPr>
          </a:p>
        </p:txBody>
      </p:sp>
      <p:sp>
        <p:nvSpPr>
          <p:cNvPr id="25" name="Metin kutusu 24"/>
          <p:cNvSpPr txBox="1"/>
          <p:nvPr/>
        </p:nvSpPr>
        <p:spPr>
          <a:xfrm rot="5400000">
            <a:off x="11462654" y="5628306"/>
            <a:ext cx="2090057" cy="369332"/>
          </a:xfrm>
          <a:prstGeom prst="rect">
            <a:avLst/>
          </a:prstGeom>
          <a:solidFill>
            <a:schemeClr val="bg1">
              <a:lumMod val="75000"/>
            </a:schemeClr>
          </a:solidFill>
        </p:spPr>
        <p:txBody>
          <a:bodyPr wrap="square" rtlCol="0">
            <a:spAutoFit/>
          </a:bodyPr>
          <a:lstStyle/>
          <a:p>
            <a:r>
              <a:rPr lang="tr-TR" dirty="0" smtClean="0"/>
              <a:t>©MEB_TTKB</a:t>
            </a:r>
            <a:endParaRPr lang="tr-TR" dirty="0"/>
          </a:p>
        </p:txBody>
      </p:sp>
    </p:spTree>
    <p:extLst>
      <p:ext uri="{BB962C8B-B14F-4D97-AF65-F5344CB8AC3E}">
        <p14:creationId xmlns:p14="http://schemas.microsoft.com/office/powerpoint/2010/main" val="37347467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5092574" y="0"/>
            <a:ext cx="7204201" cy="691514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Dikdörtgen 1"/>
          <p:cNvSpPr/>
          <p:nvPr/>
        </p:nvSpPr>
        <p:spPr>
          <a:xfrm>
            <a:off x="327546" y="211730"/>
            <a:ext cx="2715905" cy="1078173"/>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Dikdörtgen 5"/>
          <p:cNvSpPr/>
          <p:nvPr/>
        </p:nvSpPr>
        <p:spPr>
          <a:xfrm>
            <a:off x="834787" y="2887921"/>
            <a:ext cx="2715905" cy="539087"/>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Metin kutusu 6"/>
          <p:cNvSpPr txBox="1"/>
          <p:nvPr/>
        </p:nvSpPr>
        <p:spPr>
          <a:xfrm>
            <a:off x="834787" y="2942355"/>
            <a:ext cx="1812547" cy="369332"/>
          </a:xfrm>
          <a:prstGeom prst="rect">
            <a:avLst/>
          </a:prstGeom>
          <a:noFill/>
        </p:spPr>
        <p:txBody>
          <a:bodyPr wrap="none" rtlCol="0">
            <a:spAutoFit/>
          </a:bodyPr>
          <a:lstStyle/>
          <a:p>
            <a:r>
              <a:rPr lang="tr-TR" b="1" dirty="0" smtClean="0">
                <a:solidFill>
                  <a:schemeClr val="bg1"/>
                </a:solidFill>
              </a:rPr>
              <a:t>ttkb@meb.gov.tr</a:t>
            </a:r>
            <a:endParaRPr lang="tr-TR" b="1" dirty="0">
              <a:solidFill>
                <a:schemeClr val="bg1"/>
              </a:solidFill>
            </a:endParaRPr>
          </a:p>
        </p:txBody>
      </p:sp>
      <p:sp>
        <p:nvSpPr>
          <p:cNvPr id="8" name="Metin kutusu 7"/>
          <p:cNvSpPr txBox="1"/>
          <p:nvPr/>
        </p:nvSpPr>
        <p:spPr>
          <a:xfrm>
            <a:off x="834787" y="3629460"/>
            <a:ext cx="2444452" cy="369332"/>
          </a:xfrm>
          <a:prstGeom prst="rect">
            <a:avLst/>
          </a:prstGeom>
          <a:noFill/>
        </p:spPr>
        <p:txBody>
          <a:bodyPr wrap="none" rtlCol="0">
            <a:spAutoFit/>
          </a:bodyPr>
          <a:lstStyle/>
          <a:p>
            <a:r>
              <a:rPr lang="tr-TR" b="1" dirty="0">
                <a:solidFill>
                  <a:schemeClr val="bg1">
                    <a:lumMod val="95000"/>
                  </a:schemeClr>
                </a:solidFill>
              </a:rPr>
              <a:t>f</a:t>
            </a:r>
            <a:r>
              <a:rPr lang="tr-TR" b="1" dirty="0" smtClean="0">
                <a:solidFill>
                  <a:schemeClr val="bg1">
                    <a:lumMod val="95000"/>
                  </a:schemeClr>
                </a:solidFill>
              </a:rPr>
              <a:t>acebook.com/</a:t>
            </a:r>
            <a:r>
              <a:rPr lang="tr-TR" b="1" dirty="0" err="1" smtClean="0">
                <a:solidFill>
                  <a:schemeClr val="bg1">
                    <a:lumMod val="95000"/>
                  </a:schemeClr>
                </a:solidFill>
              </a:rPr>
              <a:t>mebttkb</a:t>
            </a:r>
            <a:endParaRPr lang="tr-TR" b="1" dirty="0">
              <a:solidFill>
                <a:schemeClr val="bg1">
                  <a:lumMod val="95000"/>
                </a:schemeClr>
              </a:solidFill>
            </a:endParaRPr>
          </a:p>
        </p:txBody>
      </p:sp>
      <p:sp>
        <p:nvSpPr>
          <p:cNvPr id="9" name="Metin kutusu 8"/>
          <p:cNvSpPr txBox="1"/>
          <p:nvPr/>
        </p:nvSpPr>
        <p:spPr>
          <a:xfrm>
            <a:off x="834787" y="4286826"/>
            <a:ext cx="2207592" cy="369332"/>
          </a:xfrm>
          <a:prstGeom prst="rect">
            <a:avLst/>
          </a:prstGeom>
          <a:noFill/>
        </p:spPr>
        <p:txBody>
          <a:bodyPr wrap="none" rtlCol="0">
            <a:spAutoFit/>
          </a:bodyPr>
          <a:lstStyle/>
          <a:p>
            <a:r>
              <a:rPr lang="tr-TR" b="1" dirty="0" smtClean="0">
                <a:solidFill>
                  <a:schemeClr val="bg1">
                    <a:lumMod val="95000"/>
                  </a:schemeClr>
                </a:solidFill>
              </a:rPr>
              <a:t>twitter.com/</a:t>
            </a:r>
            <a:r>
              <a:rPr lang="tr-TR" b="1" dirty="0" err="1" smtClean="0">
                <a:solidFill>
                  <a:schemeClr val="bg1">
                    <a:lumMod val="95000"/>
                  </a:schemeClr>
                </a:solidFill>
              </a:rPr>
              <a:t>mebttkb</a:t>
            </a:r>
            <a:endParaRPr lang="tr-TR" b="1" dirty="0">
              <a:solidFill>
                <a:schemeClr val="bg1">
                  <a:lumMod val="95000"/>
                </a:schemeClr>
              </a:solidFill>
            </a:endParaRPr>
          </a:p>
        </p:txBody>
      </p:sp>
      <p:pic>
        <p:nvPicPr>
          <p:cNvPr id="2050" name="Picture 2" descr="İlgili resi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546" y="4892010"/>
            <a:ext cx="542782" cy="542782"/>
          </a:xfrm>
          <a:prstGeom prst="rect">
            <a:avLst/>
          </a:prstGeom>
          <a:noFill/>
          <a:extLst>
            <a:ext uri="{909E8E84-426E-40DD-AFC4-6F175D3DCCD1}">
              <a14:hiddenFill xmlns:a14="http://schemas.microsoft.com/office/drawing/2010/main">
                <a:solidFill>
                  <a:srgbClr val="FFFFFF"/>
                </a:solidFill>
              </a14:hiddenFill>
            </a:ext>
          </a:extLst>
        </p:spPr>
      </p:pic>
      <p:sp>
        <p:nvSpPr>
          <p:cNvPr id="10" name="Oval 9"/>
          <p:cNvSpPr/>
          <p:nvPr/>
        </p:nvSpPr>
        <p:spPr>
          <a:xfrm>
            <a:off x="176282" y="5434792"/>
            <a:ext cx="743803" cy="696035"/>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Metin kutusu 11"/>
          <p:cNvSpPr txBox="1"/>
          <p:nvPr/>
        </p:nvSpPr>
        <p:spPr>
          <a:xfrm>
            <a:off x="872315" y="4924144"/>
            <a:ext cx="2660344" cy="369332"/>
          </a:xfrm>
          <a:prstGeom prst="rect">
            <a:avLst/>
          </a:prstGeom>
          <a:noFill/>
        </p:spPr>
        <p:txBody>
          <a:bodyPr wrap="none" rtlCol="0">
            <a:spAutoFit/>
          </a:bodyPr>
          <a:lstStyle/>
          <a:p>
            <a:r>
              <a:rPr lang="tr-TR" b="1" dirty="0" smtClean="0">
                <a:solidFill>
                  <a:schemeClr val="bg1">
                    <a:lumMod val="95000"/>
                  </a:schemeClr>
                </a:solidFill>
              </a:rPr>
              <a:t>plus.google.com/</a:t>
            </a:r>
            <a:r>
              <a:rPr lang="tr-TR" b="1" dirty="0" err="1" smtClean="0">
                <a:solidFill>
                  <a:schemeClr val="bg1">
                    <a:lumMod val="95000"/>
                  </a:schemeClr>
                </a:solidFill>
              </a:rPr>
              <a:t>mebttkb</a:t>
            </a:r>
            <a:endParaRPr lang="tr-TR" b="1" dirty="0">
              <a:solidFill>
                <a:schemeClr val="bg1">
                  <a:lumMod val="95000"/>
                </a:schemeClr>
              </a:solidFill>
            </a:endParaRPr>
          </a:p>
        </p:txBody>
      </p:sp>
      <p:pic>
        <p:nvPicPr>
          <p:cNvPr id="2052" name="Picture 4" descr="youtube ile ilgili görsel sonucu"/>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1398" y="5638734"/>
            <a:ext cx="540000" cy="513443"/>
          </a:xfrm>
          <a:prstGeom prst="rect">
            <a:avLst/>
          </a:prstGeom>
          <a:noFill/>
          <a:extLst>
            <a:ext uri="{909E8E84-426E-40DD-AFC4-6F175D3DCCD1}">
              <a14:hiddenFill xmlns:a14="http://schemas.microsoft.com/office/drawing/2010/main">
                <a:solidFill>
                  <a:srgbClr val="FFFFFF"/>
                </a:solidFill>
              </a14:hiddenFill>
            </a:ext>
          </a:extLst>
        </p:spPr>
      </p:pic>
      <p:sp>
        <p:nvSpPr>
          <p:cNvPr id="15" name="Metin kutusu 14"/>
          <p:cNvSpPr txBox="1"/>
          <p:nvPr/>
        </p:nvSpPr>
        <p:spPr>
          <a:xfrm>
            <a:off x="859615" y="5676721"/>
            <a:ext cx="2363917" cy="369332"/>
          </a:xfrm>
          <a:prstGeom prst="rect">
            <a:avLst/>
          </a:prstGeom>
          <a:noFill/>
        </p:spPr>
        <p:txBody>
          <a:bodyPr wrap="none" rtlCol="0">
            <a:spAutoFit/>
          </a:bodyPr>
          <a:lstStyle/>
          <a:p>
            <a:r>
              <a:rPr lang="tr-TR" b="1" dirty="0" smtClean="0">
                <a:solidFill>
                  <a:schemeClr val="bg1">
                    <a:lumMod val="95000"/>
                  </a:schemeClr>
                </a:solidFill>
              </a:rPr>
              <a:t>youtube.com/</a:t>
            </a:r>
            <a:r>
              <a:rPr lang="tr-TR" b="1" dirty="0" err="1" smtClean="0">
                <a:solidFill>
                  <a:schemeClr val="bg1">
                    <a:lumMod val="95000"/>
                  </a:schemeClr>
                </a:solidFill>
              </a:rPr>
              <a:t>mebttkb</a:t>
            </a:r>
            <a:endParaRPr lang="tr-TR" b="1" dirty="0">
              <a:solidFill>
                <a:schemeClr val="bg1">
                  <a:lumMod val="95000"/>
                </a:schemeClr>
              </a:solidFill>
            </a:endParaRPr>
          </a:p>
        </p:txBody>
      </p:sp>
      <p:sp>
        <p:nvSpPr>
          <p:cNvPr id="20" name="Oval 19"/>
          <p:cNvSpPr/>
          <p:nvPr/>
        </p:nvSpPr>
        <p:spPr>
          <a:xfrm>
            <a:off x="1080860" y="209028"/>
            <a:ext cx="1865193" cy="1943040"/>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tr-TR"/>
          </a:p>
        </p:txBody>
      </p:sp>
      <p:pic>
        <p:nvPicPr>
          <p:cNvPr id="17"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6848" y="247128"/>
            <a:ext cx="1881009" cy="189004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
        <p:nvSpPr>
          <p:cNvPr id="11" name="Dikdörtgen 10"/>
          <p:cNvSpPr/>
          <p:nvPr/>
        </p:nvSpPr>
        <p:spPr>
          <a:xfrm rot="16200000">
            <a:off x="606900" y="2336908"/>
            <a:ext cx="8851666" cy="215444"/>
          </a:xfrm>
          <a:prstGeom prst="rect">
            <a:avLst/>
          </a:prstGeom>
          <a:noFill/>
        </p:spPr>
        <p:txBody>
          <a:bodyPr wrap="square" rtlCol="0">
            <a:spAutoFit/>
          </a:bodyPr>
          <a:lstStyle/>
          <a:p>
            <a:r>
              <a:rPr lang="tr-TR" sz="800" dirty="0">
                <a:solidFill>
                  <a:schemeClr val="bg1">
                    <a:lumMod val="95000"/>
                  </a:schemeClr>
                </a:solidFill>
              </a:rPr>
              <a:t>#</a:t>
            </a:r>
            <a:r>
              <a:rPr lang="tr-TR" sz="800" dirty="0" err="1" smtClean="0">
                <a:solidFill>
                  <a:schemeClr val="bg1">
                    <a:lumMod val="95000"/>
                  </a:schemeClr>
                </a:solidFill>
              </a:rPr>
              <a:t>yarıniçinbugünden</a:t>
            </a:r>
            <a:r>
              <a:rPr lang="tr-TR" sz="800" dirty="0" smtClean="0">
                <a:solidFill>
                  <a:schemeClr val="bg1">
                    <a:lumMod val="95000"/>
                  </a:schemeClr>
                </a:solidFill>
              </a:rPr>
              <a:t> </a:t>
            </a:r>
            <a:r>
              <a:rPr lang="tr-TR" sz="800" dirty="0">
                <a:solidFill>
                  <a:schemeClr val="bg1">
                    <a:lumMod val="95000"/>
                  </a:schemeClr>
                </a:solidFill>
              </a:rPr>
              <a:t>#</a:t>
            </a:r>
            <a:r>
              <a:rPr lang="tr-TR" sz="800" dirty="0" err="1" smtClean="0">
                <a:solidFill>
                  <a:schemeClr val="bg1">
                    <a:lumMod val="95000"/>
                  </a:schemeClr>
                </a:solidFill>
              </a:rPr>
              <a:t>yarıniçinbugünden</a:t>
            </a:r>
            <a:r>
              <a:rPr lang="tr-TR" sz="800" dirty="0" smtClean="0">
                <a:solidFill>
                  <a:schemeClr val="bg1">
                    <a:lumMod val="95000"/>
                  </a:schemeClr>
                </a:solidFill>
              </a:rPr>
              <a:t> </a:t>
            </a:r>
            <a:r>
              <a:rPr lang="tr-TR" sz="800" dirty="0">
                <a:solidFill>
                  <a:schemeClr val="bg1">
                    <a:lumMod val="95000"/>
                  </a:schemeClr>
                </a:solidFill>
              </a:rPr>
              <a:t>#</a:t>
            </a:r>
            <a:r>
              <a:rPr lang="tr-TR" sz="800" dirty="0" err="1" smtClean="0">
                <a:solidFill>
                  <a:schemeClr val="bg1">
                    <a:lumMod val="95000"/>
                  </a:schemeClr>
                </a:solidFill>
              </a:rPr>
              <a:t>yarıniçinbugünden</a:t>
            </a:r>
            <a:r>
              <a:rPr lang="tr-TR" sz="800" dirty="0" smtClean="0">
                <a:solidFill>
                  <a:schemeClr val="bg1">
                    <a:lumMod val="95000"/>
                  </a:schemeClr>
                </a:solidFill>
              </a:rPr>
              <a:t> </a:t>
            </a:r>
            <a:r>
              <a:rPr lang="tr-TR" sz="800" dirty="0">
                <a:solidFill>
                  <a:schemeClr val="bg1">
                    <a:lumMod val="95000"/>
                  </a:schemeClr>
                </a:solidFill>
              </a:rPr>
              <a:t>#</a:t>
            </a:r>
            <a:r>
              <a:rPr lang="tr-TR" sz="800" dirty="0" err="1" smtClean="0">
                <a:solidFill>
                  <a:schemeClr val="bg1">
                    <a:lumMod val="95000"/>
                  </a:schemeClr>
                </a:solidFill>
              </a:rPr>
              <a:t>yarıniçinbugünden</a:t>
            </a:r>
            <a:r>
              <a:rPr lang="tr-TR" sz="800" dirty="0" smtClean="0">
                <a:solidFill>
                  <a:schemeClr val="bg1">
                    <a:lumMod val="95000"/>
                  </a:schemeClr>
                </a:solidFill>
              </a:rPr>
              <a:t> </a:t>
            </a:r>
            <a:r>
              <a:rPr lang="tr-TR" sz="800" dirty="0">
                <a:solidFill>
                  <a:schemeClr val="bg1">
                    <a:lumMod val="95000"/>
                  </a:schemeClr>
                </a:solidFill>
              </a:rPr>
              <a:t>#</a:t>
            </a:r>
            <a:r>
              <a:rPr lang="tr-TR" sz="800" dirty="0" err="1" smtClean="0">
                <a:solidFill>
                  <a:schemeClr val="bg1">
                    <a:lumMod val="95000"/>
                  </a:schemeClr>
                </a:solidFill>
              </a:rPr>
              <a:t>yarıniçinbugünden</a:t>
            </a:r>
            <a:r>
              <a:rPr lang="tr-TR" sz="800" dirty="0" smtClean="0">
                <a:solidFill>
                  <a:schemeClr val="bg1">
                    <a:lumMod val="95000"/>
                  </a:schemeClr>
                </a:solidFill>
              </a:rPr>
              <a:t> </a:t>
            </a:r>
            <a:r>
              <a:rPr lang="tr-TR" sz="800" dirty="0">
                <a:solidFill>
                  <a:schemeClr val="bg1">
                    <a:lumMod val="95000"/>
                  </a:schemeClr>
                </a:solidFill>
              </a:rPr>
              <a:t>#</a:t>
            </a:r>
            <a:r>
              <a:rPr lang="tr-TR" sz="800" dirty="0" err="1" smtClean="0">
                <a:solidFill>
                  <a:schemeClr val="bg1">
                    <a:lumMod val="95000"/>
                  </a:schemeClr>
                </a:solidFill>
              </a:rPr>
              <a:t>yarıniçinbugünden</a:t>
            </a:r>
            <a:r>
              <a:rPr lang="tr-TR" sz="800" dirty="0" smtClean="0">
                <a:solidFill>
                  <a:schemeClr val="bg1">
                    <a:lumMod val="95000"/>
                  </a:schemeClr>
                </a:solidFill>
              </a:rPr>
              <a:t> </a:t>
            </a:r>
            <a:r>
              <a:rPr lang="tr-TR" sz="800" dirty="0">
                <a:solidFill>
                  <a:schemeClr val="bg1">
                    <a:lumMod val="95000"/>
                  </a:schemeClr>
                </a:solidFill>
              </a:rPr>
              <a:t>#</a:t>
            </a:r>
            <a:r>
              <a:rPr lang="tr-TR" sz="800" dirty="0" err="1" smtClean="0">
                <a:solidFill>
                  <a:schemeClr val="bg1">
                    <a:lumMod val="95000"/>
                  </a:schemeClr>
                </a:solidFill>
              </a:rPr>
              <a:t>yarıniçinbugünden</a:t>
            </a:r>
            <a:r>
              <a:rPr lang="tr-TR" sz="800" dirty="0" smtClean="0">
                <a:solidFill>
                  <a:schemeClr val="bg1">
                    <a:lumMod val="95000"/>
                  </a:schemeClr>
                </a:solidFill>
              </a:rPr>
              <a:t> </a:t>
            </a:r>
            <a:r>
              <a:rPr lang="tr-TR" sz="800" dirty="0">
                <a:solidFill>
                  <a:schemeClr val="bg1">
                    <a:lumMod val="95000"/>
                  </a:schemeClr>
                </a:solidFill>
              </a:rPr>
              <a:t>#</a:t>
            </a:r>
            <a:r>
              <a:rPr lang="tr-TR" sz="800" dirty="0" err="1" smtClean="0">
                <a:solidFill>
                  <a:schemeClr val="bg1">
                    <a:lumMod val="95000"/>
                  </a:schemeClr>
                </a:solidFill>
              </a:rPr>
              <a:t>yarıniçinbugünden</a:t>
            </a:r>
            <a:endParaRPr lang="tr-TR" sz="800" dirty="0">
              <a:solidFill>
                <a:schemeClr val="bg1">
                  <a:lumMod val="95000"/>
                </a:schemeClr>
              </a:solidFill>
            </a:endParaRPr>
          </a:p>
        </p:txBody>
      </p:sp>
      <p:sp>
        <p:nvSpPr>
          <p:cNvPr id="18" name="Metin kutusu 17"/>
          <p:cNvSpPr txBox="1"/>
          <p:nvPr/>
        </p:nvSpPr>
        <p:spPr>
          <a:xfrm rot="5400000">
            <a:off x="11462654" y="5628306"/>
            <a:ext cx="2090057" cy="369332"/>
          </a:xfrm>
          <a:prstGeom prst="rect">
            <a:avLst/>
          </a:prstGeom>
          <a:solidFill>
            <a:schemeClr val="bg1">
              <a:lumMod val="75000"/>
            </a:schemeClr>
          </a:solidFill>
        </p:spPr>
        <p:txBody>
          <a:bodyPr wrap="square" rtlCol="0">
            <a:spAutoFit/>
          </a:bodyPr>
          <a:lstStyle/>
          <a:p>
            <a:r>
              <a:rPr lang="tr-TR" dirty="0" smtClean="0"/>
              <a:t>©MEB_TTKB</a:t>
            </a:r>
            <a:endParaRPr lang="tr-TR" dirty="0"/>
          </a:p>
        </p:txBody>
      </p:sp>
      <p:sp>
        <p:nvSpPr>
          <p:cNvPr id="19" name="Metin kutusu 18"/>
          <p:cNvSpPr txBox="1"/>
          <p:nvPr/>
        </p:nvSpPr>
        <p:spPr>
          <a:xfrm>
            <a:off x="-127457" y="6850292"/>
            <a:ext cx="2774791" cy="369332"/>
          </a:xfrm>
          <a:prstGeom prst="rect">
            <a:avLst/>
          </a:prstGeom>
          <a:solidFill>
            <a:schemeClr val="bg1">
              <a:lumMod val="75000"/>
            </a:schemeClr>
          </a:solidFill>
        </p:spPr>
        <p:txBody>
          <a:bodyPr wrap="square" rtlCol="0">
            <a:spAutoFit/>
          </a:bodyPr>
          <a:lstStyle/>
          <a:p>
            <a:r>
              <a:rPr lang="tr-TR" dirty="0" smtClean="0"/>
              <a:t>©MEB_TTKB</a:t>
            </a:r>
            <a:endParaRPr lang="tr-TR" dirty="0"/>
          </a:p>
        </p:txBody>
      </p:sp>
      <p:sp>
        <p:nvSpPr>
          <p:cNvPr id="23" name="Dikdörtgen 22"/>
          <p:cNvSpPr/>
          <p:nvPr/>
        </p:nvSpPr>
        <p:spPr>
          <a:xfrm>
            <a:off x="3000459" y="6485891"/>
            <a:ext cx="4425833" cy="369332"/>
          </a:xfrm>
          <a:prstGeom prst="rect">
            <a:avLst/>
          </a:prstGeom>
          <a:noFill/>
        </p:spPr>
        <p:txBody>
          <a:bodyPr wrap="square" rtlCol="0">
            <a:spAutoFit/>
          </a:bodyPr>
          <a:lstStyle/>
          <a:p>
            <a:r>
              <a:rPr lang="tr-TR" b="1" dirty="0">
                <a:solidFill>
                  <a:schemeClr val="bg1">
                    <a:lumMod val="95000"/>
                  </a:schemeClr>
                </a:solidFill>
              </a:rPr>
              <a:t>#</a:t>
            </a:r>
            <a:r>
              <a:rPr lang="tr-TR" b="1" dirty="0" err="1" smtClean="0">
                <a:solidFill>
                  <a:schemeClr val="bg1">
                    <a:lumMod val="95000"/>
                  </a:schemeClr>
                </a:solidFill>
              </a:rPr>
              <a:t>yarıniçinbugünden</a:t>
            </a:r>
            <a:endParaRPr lang="tr-TR" b="1" dirty="0">
              <a:solidFill>
                <a:schemeClr val="bg1">
                  <a:lumMod val="95000"/>
                </a:schemeClr>
              </a:solidFill>
            </a:endParaRPr>
          </a:p>
        </p:txBody>
      </p:sp>
    </p:spTree>
    <p:extLst>
      <p:ext uri="{BB962C8B-B14F-4D97-AF65-F5344CB8AC3E}">
        <p14:creationId xmlns:p14="http://schemas.microsoft.com/office/powerpoint/2010/main" val="23438403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0" name="Straight Connector 87"/>
          <p:cNvCxnSpPr/>
          <p:nvPr/>
        </p:nvCxnSpPr>
        <p:spPr>
          <a:xfrm flipH="1">
            <a:off x="2684604" y="4677110"/>
            <a:ext cx="3265351" cy="0"/>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p:nvPr>
        </p:nvSpPr>
        <p:spPr>
          <a:xfrm>
            <a:off x="0" y="244372"/>
            <a:ext cx="12192000" cy="673100"/>
          </a:xfrm>
        </p:spPr>
        <p:txBody>
          <a:bodyPr>
            <a:normAutofit/>
          </a:bodyPr>
          <a:lstStyle/>
          <a:p>
            <a:pPr algn="ctr"/>
            <a:r>
              <a:rPr lang="tr-TR" sz="3500" b="1" dirty="0" smtClean="0">
                <a:solidFill>
                  <a:srgbClr val="EAEAEA"/>
                </a:solidFill>
              </a:rPr>
              <a:t>ANA HATLARIYLA SUNUMUN MUHTEVASI</a:t>
            </a:r>
            <a:endParaRPr lang="en-US" sz="3500" b="1" dirty="0">
              <a:solidFill>
                <a:srgbClr val="EAEAEA"/>
              </a:solidFill>
            </a:endParaRPr>
          </a:p>
        </p:txBody>
      </p:sp>
      <p:cxnSp>
        <p:nvCxnSpPr>
          <p:cNvPr id="84" name="Straight Connector 83"/>
          <p:cNvCxnSpPr>
            <a:stCxn id="65" idx="6"/>
            <a:endCxn id="69" idx="2"/>
          </p:cNvCxnSpPr>
          <p:nvPr/>
        </p:nvCxnSpPr>
        <p:spPr>
          <a:xfrm>
            <a:off x="2856054" y="2492207"/>
            <a:ext cx="7254965" cy="0"/>
          </a:xfrm>
          <a:prstGeom prst="line">
            <a:avLst/>
          </a:prstGeom>
          <a:ln>
            <a:solidFill>
              <a:schemeClr val="tx1">
                <a:lumMod val="50000"/>
                <a:lumOff val="50000"/>
              </a:schemeClr>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65" name="Oval 64">
            <a:hlinkClick r:id="rId3" action="ppaction://hlinksldjump"/>
          </p:cNvPr>
          <p:cNvSpPr>
            <a:spLocks/>
          </p:cNvSpPr>
          <p:nvPr/>
        </p:nvSpPr>
        <p:spPr>
          <a:xfrm>
            <a:off x="2124534" y="2126447"/>
            <a:ext cx="731520" cy="731520"/>
          </a:xfrm>
          <a:prstGeom prst="ellipse">
            <a:avLst/>
          </a:prstGeom>
          <a:solidFill>
            <a:srgbClr val="333399"/>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bIns="91440" rtlCol="0" anchor="ctr">
            <a:noAutofit/>
          </a:bodyPr>
          <a:lstStyle/>
          <a:p>
            <a:pPr algn="ctr"/>
            <a:endParaRPr lang="en-US" sz="500" b="1" dirty="0">
              <a:solidFill>
                <a:schemeClr val="accent2">
                  <a:lumMod val="75000"/>
                </a:schemeClr>
              </a:solidFill>
              <a:latin typeface="FontAwesome" pitchFamily="2" charset="0"/>
            </a:endParaRPr>
          </a:p>
        </p:txBody>
      </p:sp>
      <p:sp>
        <p:nvSpPr>
          <p:cNvPr id="67" name="Oval 66">
            <a:hlinkClick r:id="" action="ppaction://noaction"/>
          </p:cNvPr>
          <p:cNvSpPr>
            <a:spLocks/>
          </p:cNvSpPr>
          <p:nvPr/>
        </p:nvSpPr>
        <p:spPr>
          <a:xfrm>
            <a:off x="6132088" y="2149113"/>
            <a:ext cx="731520" cy="7315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bIns="91440" rtlCol="0" anchor="ctr">
            <a:noAutofit/>
          </a:bodyPr>
          <a:lstStyle/>
          <a:p>
            <a:pPr algn="ctr"/>
            <a:endParaRPr lang="en-US" sz="3200" b="1" dirty="0">
              <a:solidFill>
                <a:schemeClr val="accent2">
                  <a:lumMod val="75000"/>
                </a:schemeClr>
              </a:solidFill>
              <a:latin typeface="FontAwesome" pitchFamily="2" charset="0"/>
            </a:endParaRPr>
          </a:p>
        </p:txBody>
      </p:sp>
      <p:sp>
        <p:nvSpPr>
          <p:cNvPr id="69" name="Oval 68">
            <a:hlinkClick r:id="" action="ppaction://noaction"/>
          </p:cNvPr>
          <p:cNvSpPr>
            <a:spLocks/>
          </p:cNvSpPr>
          <p:nvPr/>
        </p:nvSpPr>
        <p:spPr>
          <a:xfrm>
            <a:off x="10111019" y="2126447"/>
            <a:ext cx="731520" cy="731520"/>
          </a:xfrm>
          <a:prstGeom prst="ellipse">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bIns="91440" rtlCol="0" anchor="ctr">
            <a:noAutofit/>
          </a:bodyPr>
          <a:lstStyle/>
          <a:p>
            <a:pPr algn="ctr"/>
            <a:endParaRPr lang="en-US" sz="3200" b="1" dirty="0">
              <a:solidFill>
                <a:schemeClr val="accent2">
                  <a:lumMod val="75000"/>
                </a:schemeClr>
              </a:solidFill>
              <a:latin typeface="FontAwesome" pitchFamily="2" charset="0"/>
            </a:endParaRPr>
          </a:p>
        </p:txBody>
      </p:sp>
      <p:cxnSp>
        <p:nvCxnSpPr>
          <p:cNvPr id="88" name="Straight Connector 87"/>
          <p:cNvCxnSpPr/>
          <p:nvPr/>
        </p:nvCxnSpPr>
        <p:spPr>
          <a:xfrm flipH="1">
            <a:off x="6875604" y="4677110"/>
            <a:ext cx="3265351" cy="0"/>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76" name="Oval 75">
            <a:hlinkClick r:id="" action="ppaction://noaction"/>
          </p:cNvPr>
          <p:cNvSpPr>
            <a:spLocks/>
          </p:cNvSpPr>
          <p:nvPr/>
        </p:nvSpPr>
        <p:spPr>
          <a:xfrm>
            <a:off x="10121905" y="4311350"/>
            <a:ext cx="731520" cy="731520"/>
          </a:xfrm>
          <a:prstGeom prst="ellipse">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bIns="91440" rtlCol="0" anchor="ctr">
            <a:noAutofit/>
          </a:bodyPr>
          <a:lstStyle/>
          <a:p>
            <a:pPr algn="ctr"/>
            <a:endParaRPr lang="en-US" sz="3200" b="1" dirty="0">
              <a:solidFill>
                <a:schemeClr val="accent2">
                  <a:lumMod val="75000"/>
                </a:schemeClr>
              </a:solidFill>
              <a:latin typeface="FontAwesome" pitchFamily="2" charset="0"/>
            </a:endParaRPr>
          </a:p>
        </p:txBody>
      </p:sp>
      <p:sp>
        <p:nvSpPr>
          <p:cNvPr id="95" name="Rectangle 94"/>
          <p:cNvSpPr/>
          <p:nvPr/>
        </p:nvSpPr>
        <p:spPr>
          <a:xfrm>
            <a:off x="805581" y="1566856"/>
            <a:ext cx="3059748" cy="369332"/>
          </a:xfrm>
          <a:prstGeom prst="rect">
            <a:avLst/>
          </a:prstGeom>
        </p:spPr>
        <p:txBody>
          <a:bodyPr wrap="none" anchor="b">
            <a:spAutoFit/>
          </a:bodyPr>
          <a:lstStyle/>
          <a:p>
            <a:pPr algn="ctr"/>
            <a:r>
              <a:rPr lang="tr-TR" b="1" dirty="0" smtClean="0">
                <a:solidFill>
                  <a:schemeClr val="accent2">
                    <a:lumMod val="75000"/>
                  </a:schemeClr>
                </a:solidFill>
              </a:rPr>
              <a:t>Müfredatlar Neden Yenilendi?</a:t>
            </a:r>
            <a:endParaRPr lang="en-US" b="1" dirty="0">
              <a:solidFill>
                <a:schemeClr val="accent2">
                  <a:lumMod val="75000"/>
                </a:schemeClr>
              </a:solidFill>
            </a:endParaRPr>
          </a:p>
        </p:txBody>
      </p:sp>
      <p:sp>
        <p:nvSpPr>
          <p:cNvPr id="97" name="Rectangle 96"/>
          <p:cNvSpPr/>
          <p:nvPr/>
        </p:nvSpPr>
        <p:spPr>
          <a:xfrm>
            <a:off x="9173304" y="1588006"/>
            <a:ext cx="2899448" cy="369332"/>
          </a:xfrm>
          <a:prstGeom prst="rect">
            <a:avLst/>
          </a:prstGeom>
        </p:spPr>
        <p:txBody>
          <a:bodyPr wrap="none" anchor="b">
            <a:spAutoFit/>
          </a:bodyPr>
          <a:lstStyle/>
          <a:p>
            <a:pPr algn="ctr"/>
            <a:r>
              <a:rPr lang="tr-TR" b="1" dirty="0">
                <a:solidFill>
                  <a:schemeClr val="accent2">
                    <a:lumMod val="75000"/>
                  </a:schemeClr>
                </a:solidFill>
              </a:rPr>
              <a:t>Müfredatlar </a:t>
            </a:r>
            <a:r>
              <a:rPr lang="tr-TR" b="1" dirty="0" smtClean="0">
                <a:solidFill>
                  <a:schemeClr val="accent2">
                    <a:lumMod val="75000"/>
                  </a:schemeClr>
                </a:solidFill>
              </a:rPr>
              <a:t>Nasıl Yenilendi?</a:t>
            </a:r>
            <a:endParaRPr lang="en-US" b="1" dirty="0">
              <a:solidFill>
                <a:schemeClr val="accent2">
                  <a:lumMod val="75000"/>
                </a:schemeClr>
              </a:solidFill>
            </a:endParaRPr>
          </a:p>
        </p:txBody>
      </p:sp>
      <p:sp>
        <p:nvSpPr>
          <p:cNvPr id="99" name="Rectangle 98"/>
          <p:cNvSpPr/>
          <p:nvPr/>
        </p:nvSpPr>
        <p:spPr>
          <a:xfrm>
            <a:off x="4359175" y="1593772"/>
            <a:ext cx="4147457" cy="369332"/>
          </a:xfrm>
          <a:prstGeom prst="rect">
            <a:avLst/>
          </a:prstGeom>
        </p:spPr>
        <p:txBody>
          <a:bodyPr wrap="square" anchor="b">
            <a:spAutoFit/>
          </a:bodyPr>
          <a:lstStyle/>
          <a:p>
            <a:pPr algn="ctr"/>
            <a:r>
              <a:rPr lang="tr-TR" b="1" dirty="0" smtClean="0">
                <a:solidFill>
                  <a:schemeClr val="accent2">
                    <a:lumMod val="75000"/>
                  </a:schemeClr>
                </a:solidFill>
              </a:rPr>
              <a:t>Yenilenen </a:t>
            </a:r>
            <a:r>
              <a:rPr lang="tr-TR" b="1" dirty="0" err="1" smtClean="0">
                <a:solidFill>
                  <a:schemeClr val="accent2">
                    <a:lumMod val="75000"/>
                  </a:schemeClr>
                </a:solidFill>
              </a:rPr>
              <a:t>Müfredatlarda</a:t>
            </a:r>
            <a:r>
              <a:rPr lang="tr-TR" b="1" dirty="0" smtClean="0">
                <a:solidFill>
                  <a:schemeClr val="accent2">
                    <a:lumMod val="75000"/>
                  </a:schemeClr>
                </a:solidFill>
              </a:rPr>
              <a:t> Ne Yapıldı?</a:t>
            </a:r>
            <a:endParaRPr lang="en-US" b="1" dirty="0">
              <a:solidFill>
                <a:schemeClr val="accent2">
                  <a:lumMod val="75000"/>
                </a:schemeClr>
              </a:solidFill>
            </a:endParaRPr>
          </a:p>
        </p:txBody>
      </p:sp>
      <p:cxnSp>
        <p:nvCxnSpPr>
          <p:cNvPr id="11" name="Straight Connector 10"/>
          <p:cNvCxnSpPr>
            <a:stCxn id="69" idx="4"/>
            <a:endCxn id="76" idx="0"/>
          </p:cNvCxnSpPr>
          <p:nvPr/>
        </p:nvCxnSpPr>
        <p:spPr>
          <a:xfrm>
            <a:off x="10476779" y="2857967"/>
            <a:ext cx="10886" cy="1453383"/>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13" name="Group 12"/>
          <p:cNvGrpSpPr/>
          <p:nvPr/>
        </p:nvGrpSpPr>
        <p:grpSpPr>
          <a:xfrm>
            <a:off x="1785045" y="2319321"/>
            <a:ext cx="8325676" cy="369332"/>
            <a:chOff x="1589097" y="2319321"/>
            <a:chExt cx="8325676" cy="369332"/>
          </a:xfrm>
        </p:grpSpPr>
        <p:sp>
          <p:nvSpPr>
            <p:cNvPr id="12" name="TextBox 11"/>
            <p:cNvSpPr txBox="1"/>
            <p:nvPr/>
          </p:nvSpPr>
          <p:spPr>
            <a:xfrm>
              <a:off x="1589097" y="2319321"/>
              <a:ext cx="301686" cy="369332"/>
            </a:xfrm>
            <a:prstGeom prst="rect">
              <a:avLst/>
            </a:prstGeom>
            <a:solidFill>
              <a:schemeClr val="bg1"/>
            </a:solidFill>
          </p:spPr>
          <p:txBody>
            <a:bodyPr wrap="none" rtlCol="0">
              <a:spAutoFit/>
            </a:bodyPr>
            <a:lstStyle/>
            <a:p>
              <a:pPr algn="r"/>
              <a:r>
                <a:rPr lang="en-US" b="1" dirty="0" smtClean="0">
                  <a:solidFill>
                    <a:schemeClr val="accent2">
                      <a:lumMod val="75000"/>
                    </a:schemeClr>
                  </a:solidFill>
                </a:rPr>
                <a:t>1</a:t>
              </a:r>
              <a:endParaRPr lang="en-US" b="1" dirty="0">
                <a:solidFill>
                  <a:schemeClr val="accent2">
                    <a:lumMod val="75000"/>
                  </a:schemeClr>
                </a:solidFill>
              </a:endParaRPr>
            </a:p>
          </p:txBody>
        </p:sp>
        <p:sp>
          <p:nvSpPr>
            <p:cNvPr id="47" name="TextBox 46"/>
            <p:cNvSpPr txBox="1"/>
            <p:nvPr/>
          </p:nvSpPr>
          <p:spPr>
            <a:xfrm>
              <a:off x="5622864" y="2319321"/>
              <a:ext cx="301686" cy="369332"/>
            </a:xfrm>
            <a:prstGeom prst="rect">
              <a:avLst/>
            </a:prstGeom>
            <a:solidFill>
              <a:schemeClr val="bg1"/>
            </a:solidFill>
          </p:spPr>
          <p:txBody>
            <a:bodyPr wrap="none" rtlCol="0">
              <a:spAutoFit/>
            </a:bodyPr>
            <a:lstStyle/>
            <a:p>
              <a:pPr algn="r"/>
              <a:r>
                <a:rPr lang="tr-TR" b="1" dirty="0">
                  <a:solidFill>
                    <a:schemeClr val="accent2">
                      <a:lumMod val="75000"/>
                    </a:schemeClr>
                  </a:solidFill>
                </a:rPr>
                <a:t>2</a:t>
              </a:r>
              <a:endParaRPr lang="en-US" b="1" dirty="0">
                <a:solidFill>
                  <a:schemeClr val="accent2">
                    <a:lumMod val="75000"/>
                  </a:schemeClr>
                </a:solidFill>
              </a:endParaRPr>
            </a:p>
          </p:txBody>
        </p:sp>
        <p:sp>
          <p:nvSpPr>
            <p:cNvPr id="49" name="TextBox 48"/>
            <p:cNvSpPr txBox="1"/>
            <p:nvPr/>
          </p:nvSpPr>
          <p:spPr>
            <a:xfrm>
              <a:off x="9613087" y="2319321"/>
              <a:ext cx="301686" cy="369332"/>
            </a:xfrm>
            <a:prstGeom prst="rect">
              <a:avLst/>
            </a:prstGeom>
            <a:solidFill>
              <a:schemeClr val="bg1"/>
            </a:solidFill>
          </p:spPr>
          <p:txBody>
            <a:bodyPr wrap="none" rtlCol="0">
              <a:spAutoFit/>
            </a:bodyPr>
            <a:lstStyle/>
            <a:p>
              <a:pPr algn="r"/>
              <a:r>
                <a:rPr lang="tr-TR" b="1" dirty="0">
                  <a:solidFill>
                    <a:schemeClr val="accent2">
                      <a:lumMod val="75000"/>
                    </a:schemeClr>
                  </a:solidFill>
                </a:rPr>
                <a:t>3</a:t>
              </a:r>
              <a:endParaRPr lang="en-US" b="1" dirty="0">
                <a:solidFill>
                  <a:schemeClr val="accent2">
                    <a:lumMod val="75000"/>
                  </a:schemeClr>
                </a:solidFill>
              </a:endParaRPr>
            </a:p>
          </p:txBody>
        </p:sp>
      </p:grpSp>
      <p:grpSp>
        <p:nvGrpSpPr>
          <p:cNvPr id="51" name="Group 50"/>
          <p:cNvGrpSpPr/>
          <p:nvPr/>
        </p:nvGrpSpPr>
        <p:grpSpPr>
          <a:xfrm>
            <a:off x="1828590" y="4498412"/>
            <a:ext cx="8282131" cy="369332"/>
            <a:chOff x="1632642" y="2319321"/>
            <a:chExt cx="8282131" cy="369332"/>
          </a:xfrm>
        </p:grpSpPr>
        <p:sp>
          <p:nvSpPr>
            <p:cNvPr id="52" name="TextBox 51"/>
            <p:cNvSpPr txBox="1"/>
            <p:nvPr/>
          </p:nvSpPr>
          <p:spPr>
            <a:xfrm>
              <a:off x="1632642" y="2319321"/>
              <a:ext cx="301685" cy="369332"/>
            </a:xfrm>
            <a:prstGeom prst="rect">
              <a:avLst/>
            </a:prstGeom>
            <a:solidFill>
              <a:schemeClr val="bg1"/>
            </a:solidFill>
          </p:spPr>
          <p:txBody>
            <a:bodyPr wrap="none" rtlCol="0">
              <a:spAutoFit/>
            </a:bodyPr>
            <a:lstStyle/>
            <a:p>
              <a:pPr algn="r"/>
              <a:r>
                <a:rPr lang="tr-TR" b="1" dirty="0" smtClean="0">
                  <a:solidFill>
                    <a:schemeClr val="accent2">
                      <a:lumMod val="75000"/>
                    </a:schemeClr>
                  </a:solidFill>
                </a:rPr>
                <a:t>6</a:t>
              </a:r>
              <a:endParaRPr lang="en-US" b="1" dirty="0">
                <a:solidFill>
                  <a:schemeClr val="accent2">
                    <a:lumMod val="75000"/>
                  </a:schemeClr>
                </a:solidFill>
              </a:endParaRPr>
            </a:p>
          </p:txBody>
        </p:sp>
        <p:sp>
          <p:nvSpPr>
            <p:cNvPr id="54" name="TextBox 53"/>
            <p:cNvSpPr txBox="1"/>
            <p:nvPr/>
          </p:nvSpPr>
          <p:spPr>
            <a:xfrm>
              <a:off x="5622864" y="2319321"/>
              <a:ext cx="301686" cy="369332"/>
            </a:xfrm>
            <a:prstGeom prst="rect">
              <a:avLst/>
            </a:prstGeom>
            <a:solidFill>
              <a:schemeClr val="bg1"/>
            </a:solidFill>
          </p:spPr>
          <p:txBody>
            <a:bodyPr wrap="none" rtlCol="0">
              <a:spAutoFit/>
            </a:bodyPr>
            <a:lstStyle/>
            <a:p>
              <a:pPr algn="r"/>
              <a:r>
                <a:rPr lang="tr-TR" b="1" dirty="0" smtClean="0">
                  <a:solidFill>
                    <a:schemeClr val="accent2">
                      <a:lumMod val="75000"/>
                    </a:schemeClr>
                  </a:solidFill>
                </a:rPr>
                <a:t>5</a:t>
              </a:r>
              <a:endParaRPr lang="en-US" b="1" dirty="0">
                <a:solidFill>
                  <a:schemeClr val="accent2">
                    <a:lumMod val="75000"/>
                  </a:schemeClr>
                </a:solidFill>
              </a:endParaRPr>
            </a:p>
          </p:txBody>
        </p:sp>
        <p:sp>
          <p:nvSpPr>
            <p:cNvPr id="56" name="TextBox 55"/>
            <p:cNvSpPr txBox="1"/>
            <p:nvPr/>
          </p:nvSpPr>
          <p:spPr>
            <a:xfrm>
              <a:off x="9613087" y="2319321"/>
              <a:ext cx="301686" cy="369332"/>
            </a:xfrm>
            <a:prstGeom prst="rect">
              <a:avLst/>
            </a:prstGeom>
            <a:solidFill>
              <a:schemeClr val="bg1"/>
            </a:solidFill>
          </p:spPr>
          <p:txBody>
            <a:bodyPr wrap="none" rtlCol="0">
              <a:spAutoFit/>
            </a:bodyPr>
            <a:lstStyle/>
            <a:p>
              <a:pPr algn="r"/>
              <a:r>
                <a:rPr lang="tr-TR" b="1" dirty="0" smtClean="0">
                  <a:solidFill>
                    <a:schemeClr val="accent2">
                      <a:lumMod val="75000"/>
                    </a:schemeClr>
                  </a:solidFill>
                </a:rPr>
                <a:t>4</a:t>
              </a:r>
              <a:endParaRPr lang="en-US" b="1" dirty="0">
                <a:solidFill>
                  <a:schemeClr val="accent2">
                    <a:lumMod val="75000"/>
                  </a:schemeClr>
                </a:solidFill>
              </a:endParaRPr>
            </a:p>
          </p:txBody>
        </p:sp>
      </p:grpSp>
      <p:sp>
        <p:nvSpPr>
          <p:cNvPr id="104" name="Rectangle 103"/>
          <p:cNvSpPr/>
          <p:nvPr/>
        </p:nvSpPr>
        <p:spPr>
          <a:xfrm>
            <a:off x="9101143" y="5035977"/>
            <a:ext cx="3177948" cy="646331"/>
          </a:xfrm>
          <a:prstGeom prst="rect">
            <a:avLst/>
          </a:prstGeom>
        </p:spPr>
        <p:txBody>
          <a:bodyPr wrap="square">
            <a:spAutoFit/>
          </a:bodyPr>
          <a:lstStyle/>
          <a:p>
            <a:pPr algn="ctr"/>
            <a:r>
              <a:rPr lang="tr-TR" b="1" dirty="0" smtClean="0">
                <a:solidFill>
                  <a:schemeClr val="accent2">
                    <a:lumMod val="75000"/>
                  </a:schemeClr>
                </a:solidFill>
              </a:rPr>
              <a:t>Çalışmalar Sonucunda  Hangi Müfredatlar Yenilendi?</a:t>
            </a:r>
            <a:endParaRPr lang="en-US" b="1" dirty="0">
              <a:solidFill>
                <a:schemeClr val="accent2">
                  <a:lumMod val="75000"/>
                </a:schemeClr>
              </a:solidFill>
            </a:endParaRPr>
          </a:p>
        </p:txBody>
      </p:sp>
      <p:sp>
        <p:nvSpPr>
          <p:cNvPr id="33" name="Rectangle 94"/>
          <p:cNvSpPr/>
          <p:nvPr/>
        </p:nvSpPr>
        <p:spPr>
          <a:xfrm>
            <a:off x="1104413" y="1782756"/>
            <a:ext cx="2462084" cy="369332"/>
          </a:xfrm>
          <a:prstGeom prst="rect">
            <a:avLst/>
          </a:prstGeom>
        </p:spPr>
        <p:txBody>
          <a:bodyPr wrap="none" anchor="b">
            <a:spAutoFit/>
          </a:bodyPr>
          <a:lstStyle/>
          <a:p>
            <a:pPr algn="ctr"/>
            <a:r>
              <a:rPr lang="tr-TR" b="1" dirty="0" smtClean="0">
                <a:solidFill>
                  <a:schemeClr val="accent2">
                    <a:lumMod val="60000"/>
                    <a:lumOff val="40000"/>
                  </a:schemeClr>
                </a:solidFill>
              </a:rPr>
              <a:t>YENİLEME GEREKÇELERİ</a:t>
            </a:r>
            <a:endParaRPr lang="en-US" b="1" dirty="0">
              <a:solidFill>
                <a:schemeClr val="accent2">
                  <a:lumMod val="60000"/>
                  <a:lumOff val="40000"/>
                </a:schemeClr>
              </a:solidFill>
            </a:endParaRPr>
          </a:p>
        </p:txBody>
      </p:sp>
      <p:sp>
        <p:nvSpPr>
          <p:cNvPr id="34" name="Rectangle 96"/>
          <p:cNvSpPr/>
          <p:nvPr/>
        </p:nvSpPr>
        <p:spPr>
          <a:xfrm>
            <a:off x="9728488" y="1816606"/>
            <a:ext cx="1789080" cy="369332"/>
          </a:xfrm>
          <a:prstGeom prst="rect">
            <a:avLst/>
          </a:prstGeom>
        </p:spPr>
        <p:txBody>
          <a:bodyPr wrap="none" anchor="b">
            <a:spAutoFit/>
          </a:bodyPr>
          <a:lstStyle/>
          <a:p>
            <a:pPr algn="ctr"/>
            <a:r>
              <a:rPr lang="tr-TR" b="1" dirty="0" smtClean="0">
                <a:solidFill>
                  <a:schemeClr val="accent2">
                    <a:lumMod val="60000"/>
                    <a:lumOff val="40000"/>
                  </a:schemeClr>
                </a:solidFill>
              </a:rPr>
              <a:t>ÇALIŞMA SÜRECİ</a:t>
            </a:r>
            <a:endParaRPr lang="en-US" b="1" dirty="0">
              <a:solidFill>
                <a:schemeClr val="accent2">
                  <a:lumMod val="60000"/>
                  <a:lumOff val="40000"/>
                </a:schemeClr>
              </a:solidFill>
            </a:endParaRPr>
          </a:p>
        </p:txBody>
      </p:sp>
      <p:sp>
        <p:nvSpPr>
          <p:cNvPr id="35" name="Rectangle 98"/>
          <p:cNvSpPr/>
          <p:nvPr/>
        </p:nvSpPr>
        <p:spPr>
          <a:xfrm>
            <a:off x="4359175" y="1835072"/>
            <a:ext cx="4147457" cy="369332"/>
          </a:xfrm>
          <a:prstGeom prst="rect">
            <a:avLst/>
          </a:prstGeom>
        </p:spPr>
        <p:txBody>
          <a:bodyPr wrap="square" anchor="b">
            <a:spAutoFit/>
          </a:bodyPr>
          <a:lstStyle/>
          <a:p>
            <a:pPr algn="ctr"/>
            <a:r>
              <a:rPr lang="tr-TR" b="1" dirty="0" smtClean="0">
                <a:solidFill>
                  <a:schemeClr val="accent2">
                    <a:lumMod val="60000"/>
                    <a:lumOff val="40000"/>
                  </a:schemeClr>
                </a:solidFill>
              </a:rPr>
              <a:t>YAPILAN ÇALIŞMALARDA ODAKLAR</a:t>
            </a:r>
            <a:endParaRPr lang="en-US" b="1" dirty="0">
              <a:solidFill>
                <a:schemeClr val="accent2">
                  <a:lumMod val="60000"/>
                  <a:lumOff val="40000"/>
                </a:schemeClr>
              </a:solidFill>
            </a:endParaRPr>
          </a:p>
        </p:txBody>
      </p:sp>
      <p:sp>
        <p:nvSpPr>
          <p:cNvPr id="37" name="Rectangle 96"/>
          <p:cNvSpPr/>
          <p:nvPr/>
        </p:nvSpPr>
        <p:spPr>
          <a:xfrm>
            <a:off x="10172187" y="5567642"/>
            <a:ext cx="1035861" cy="369332"/>
          </a:xfrm>
          <a:prstGeom prst="rect">
            <a:avLst/>
          </a:prstGeom>
        </p:spPr>
        <p:txBody>
          <a:bodyPr wrap="none" anchor="b">
            <a:spAutoFit/>
          </a:bodyPr>
          <a:lstStyle/>
          <a:p>
            <a:pPr algn="ctr"/>
            <a:r>
              <a:rPr lang="tr-TR" b="1" dirty="0" smtClean="0">
                <a:solidFill>
                  <a:schemeClr val="accent2">
                    <a:lumMod val="60000"/>
                    <a:lumOff val="40000"/>
                  </a:schemeClr>
                </a:solidFill>
              </a:rPr>
              <a:t>ÇIKTILAR</a:t>
            </a:r>
            <a:endParaRPr lang="en-US" b="1" dirty="0">
              <a:solidFill>
                <a:schemeClr val="accent2">
                  <a:lumMod val="60000"/>
                  <a:lumOff val="40000"/>
                </a:schemeClr>
              </a:solidFill>
            </a:endParaRPr>
          </a:p>
        </p:txBody>
      </p:sp>
      <p:sp>
        <p:nvSpPr>
          <p:cNvPr id="72" name="Oval 71">
            <a:hlinkClick r:id="" action="ppaction://noaction"/>
          </p:cNvPr>
          <p:cNvSpPr>
            <a:spLocks/>
          </p:cNvSpPr>
          <p:nvPr/>
        </p:nvSpPr>
        <p:spPr>
          <a:xfrm>
            <a:off x="6125034" y="4311350"/>
            <a:ext cx="731520" cy="7315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bIns="91440" rtlCol="0" anchor="ctr">
            <a:noAutofit/>
          </a:bodyPr>
          <a:lstStyle/>
          <a:p>
            <a:pPr algn="ctr"/>
            <a:endParaRPr lang="en-US" sz="3200" b="1" dirty="0">
              <a:solidFill>
                <a:schemeClr val="accent2">
                  <a:lumMod val="75000"/>
                </a:schemeClr>
              </a:solidFill>
              <a:latin typeface="FontAwesome" pitchFamily="2" charset="0"/>
            </a:endParaRPr>
          </a:p>
        </p:txBody>
      </p:sp>
      <p:sp>
        <p:nvSpPr>
          <p:cNvPr id="46" name="Rectangle 103"/>
          <p:cNvSpPr/>
          <p:nvPr/>
        </p:nvSpPr>
        <p:spPr>
          <a:xfrm>
            <a:off x="4517382" y="5016013"/>
            <a:ext cx="3978919" cy="646331"/>
          </a:xfrm>
          <a:prstGeom prst="rect">
            <a:avLst/>
          </a:prstGeom>
        </p:spPr>
        <p:txBody>
          <a:bodyPr wrap="square">
            <a:spAutoFit/>
          </a:bodyPr>
          <a:lstStyle/>
          <a:p>
            <a:pPr algn="ctr"/>
            <a:r>
              <a:rPr lang="en-US" b="1" dirty="0" err="1" smtClean="0">
                <a:solidFill>
                  <a:schemeClr val="accent2">
                    <a:lumMod val="75000"/>
                  </a:schemeClr>
                </a:solidFill>
              </a:rPr>
              <a:t>Dersler</a:t>
            </a:r>
            <a:r>
              <a:rPr lang="tr-TR" b="1" dirty="0" smtClean="0">
                <a:solidFill>
                  <a:schemeClr val="accent2">
                    <a:lumMod val="75000"/>
                  </a:schemeClr>
                </a:solidFill>
              </a:rPr>
              <a:t>den</a:t>
            </a:r>
            <a:r>
              <a:rPr lang="en-US" b="1" dirty="0" smtClean="0">
                <a:solidFill>
                  <a:schemeClr val="accent2">
                    <a:lumMod val="75000"/>
                  </a:schemeClr>
                </a:solidFill>
              </a:rPr>
              <a:t> </a:t>
            </a:r>
            <a:r>
              <a:rPr lang="tr-TR" b="1" dirty="0" smtClean="0">
                <a:solidFill>
                  <a:schemeClr val="accent2">
                    <a:lumMod val="75000"/>
                  </a:schemeClr>
                </a:solidFill>
              </a:rPr>
              <a:t>Örneklerle </a:t>
            </a:r>
            <a:r>
              <a:rPr lang="en-US" b="1" dirty="0" err="1" smtClean="0">
                <a:solidFill>
                  <a:schemeClr val="accent2">
                    <a:lumMod val="75000"/>
                  </a:schemeClr>
                </a:solidFill>
              </a:rPr>
              <a:t>Ön</a:t>
            </a:r>
            <a:r>
              <a:rPr lang="tr-TR" b="1" dirty="0" smtClean="0">
                <a:solidFill>
                  <a:schemeClr val="accent2">
                    <a:lumMod val="75000"/>
                  </a:schemeClr>
                </a:solidFill>
              </a:rPr>
              <a:t>e Ç</a:t>
            </a:r>
            <a:r>
              <a:rPr lang="en-US" b="1" dirty="0" err="1" smtClean="0">
                <a:solidFill>
                  <a:schemeClr val="accent2">
                    <a:lumMod val="75000"/>
                  </a:schemeClr>
                </a:solidFill>
              </a:rPr>
              <a:t>ıkan</a:t>
            </a:r>
            <a:r>
              <a:rPr lang="tr-TR" b="1" dirty="0">
                <a:solidFill>
                  <a:schemeClr val="accent2">
                    <a:lumMod val="75000"/>
                  </a:schemeClr>
                </a:solidFill>
              </a:rPr>
              <a:t> </a:t>
            </a:r>
            <a:r>
              <a:rPr lang="tr-TR" b="1" dirty="0" smtClean="0">
                <a:solidFill>
                  <a:schemeClr val="accent2">
                    <a:lumMod val="75000"/>
                  </a:schemeClr>
                </a:solidFill>
              </a:rPr>
              <a:t>Yenilikler </a:t>
            </a:r>
            <a:r>
              <a:rPr lang="en-US" b="1" dirty="0" err="1" smtClean="0">
                <a:solidFill>
                  <a:schemeClr val="accent2">
                    <a:lumMod val="75000"/>
                  </a:schemeClr>
                </a:solidFill>
              </a:rPr>
              <a:t>Nelerdir</a:t>
            </a:r>
            <a:r>
              <a:rPr lang="en-US" b="1" dirty="0" smtClean="0">
                <a:solidFill>
                  <a:schemeClr val="accent2">
                    <a:lumMod val="75000"/>
                  </a:schemeClr>
                </a:solidFill>
              </a:rPr>
              <a:t>?</a:t>
            </a:r>
            <a:endParaRPr lang="en-US" b="1" dirty="0">
              <a:solidFill>
                <a:schemeClr val="accent2">
                  <a:lumMod val="75000"/>
                </a:schemeClr>
              </a:solidFill>
            </a:endParaRPr>
          </a:p>
        </p:txBody>
      </p:sp>
      <p:sp>
        <p:nvSpPr>
          <p:cNvPr id="36" name="Rectangle 94"/>
          <p:cNvSpPr/>
          <p:nvPr/>
        </p:nvSpPr>
        <p:spPr>
          <a:xfrm>
            <a:off x="4822341" y="5590036"/>
            <a:ext cx="3369000" cy="369332"/>
          </a:xfrm>
          <a:prstGeom prst="rect">
            <a:avLst/>
          </a:prstGeom>
        </p:spPr>
        <p:txBody>
          <a:bodyPr wrap="none" anchor="b">
            <a:spAutoFit/>
          </a:bodyPr>
          <a:lstStyle/>
          <a:p>
            <a:pPr algn="ctr"/>
            <a:r>
              <a:rPr lang="tr-TR" b="1" dirty="0" smtClean="0">
                <a:solidFill>
                  <a:schemeClr val="accent2">
                    <a:lumMod val="60000"/>
                    <a:lumOff val="40000"/>
                  </a:schemeClr>
                </a:solidFill>
              </a:rPr>
              <a:t>DEĞİŞİKLİKLERDEN SATIRBAŞLARI</a:t>
            </a:r>
            <a:endParaRPr lang="en-US" b="1" dirty="0">
              <a:solidFill>
                <a:schemeClr val="accent2">
                  <a:lumMod val="60000"/>
                  <a:lumOff val="40000"/>
                </a:schemeClr>
              </a:solidFill>
            </a:endParaRPr>
          </a:p>
        </p:txBody>
      </p:sp>
      <p:sp>
        <p:nvSpPr>
          <p:cNvPr id="45" name="Rectangle 103"/>
          <p:cNvSpPr/>
          <p:nvPr/>
        </p:nvSpPr>
        <p:spPr>
          <a:xfrm>
            <a:off x="526462" y="5045041"/>
            <a:ext cx="3675005" cy="646331"/>
          </a:xfrm>
          <a:prstGeom prst="rect">
            <a:avLst/>
          </a:prstGeom>
        </p:spPr>
        <p:txBody>
          <a:bodyPr wrap="square">
            <a:spAutoFit/>
          </a:bodyPr>
          <a:lstStyle/>
          <a:p>
            <a:pPr algn="ctr"/>
            <a:r>
              <a:rPr lang="tr-TR" b="1" dirty="0">
                <a:solidFill>
                  <a:schemeClr val="accent2">
                    <a:lumMod val="75000"/>
                  </a:schemeClr>
                </a:solidFill>
              </a:rPr>
              <a:t>2017-18 Eğitim Öğretim Yılında Süreç Nasıl Devam Edecek?</a:t>
            </a:r>
            <a:endParaRPr lang="en-US" b="1" dirty="0">
              <a:solidFill>
                <a:schemeClr val="accent2">
                  <a:lumMod val="75000"/>
                </a:schemeClr>
              </a:solidFill>
            </a:endParaRPr>
          </a:p>
        </p:txBody>
      </p:sp>
      <p:sp>
        <p:nvSpPr>
          <p:cNvPr id="38" name="Rectangle 98"/>
          <p:cNvSpPr/>
          <p:nvPr/>
        </p:nvSpPr>
        <p:spPr>
          <a:xfrm>
            <a:off x="290236" y="5580666"/>
            <a:ext cx="4147457" cy="369332"/>
          </a:xfrm>
          <a:prstGeom prst="rect">
            <a:avLst/>
          </a:prstGeom>
        </p:spPr>
        <p:txBody>
          <a:bodyPr wrap="square" anchor="b">
            <a:spAutoFit/>
          </a:bodyPr>
          <a:lstStyle/>
          <a:p>
            <a:pPr algn="ctr"/>
            <a:r>
              <a:rPr lang="tr-TR" b="1" dirty="0">
                <a:solidFill>
                  <a:schemeClr val="accent2">
                    <a:lumMod val="60000"/>
                    <a:lumOff val="40000"/>
                  </a:schemeClr>
                </a:solidFill>
              </a:rPr>
              <a:t>YAPILAN </a:t>
            </a:r>
            <a:r>
              <a:rPr lang="tr-TR" b="1" dirty="0" smtClean="0">
                <a:solidFill>
                  <a:schemeClr val="accent2">
                    <a:lumMod val="60000"/>
                    <a:lumOff val="40000"/>
                  </a:schemeClr>
                </a:solidFill>
              </a:rPr>
              <a:t>HAZIRLIKLAR</a:t>
            </a:r>
            <a:endParaRPr lang="en-US" b="1" dirty="0">
              <a:solidFill>
                <a:schemeClr val="accent2">
                  <a:lumMod val="60000"/>
                  <a:lumOff val="40000"/>
                </a:schemeClr>
              </a:solidFill>
            </a:endParaRPr>
          </a:p>
        </p:txBody>
      </p:sp>
      <p:sp>
        <p:nvSpPr>
          <p:cNvPr id="18" name="Sağ Ok 17"/>
          <p:cNvSpPr/>
          <p:nvPr/>
        </p:nvSpPr>
        <p:spPr>
          <a:xfrm>
            <a:off x="3928515" y="2371930"/>
            <a:ext cx="612936" cy="234396"/>
          </a:xfrm>
          <a:prstGeom prst="rightArrow">
            <a:avLst>
              <a:gd name="adj1" fmla="val 17491"/>
              <a:gd name="adj2" fmla="val 54063"/>
            </a:avLst>
          </a:prstGeom>
          <a:solidFill>
            <a:schemeClr val="tx1">
              <a:lumMod val="10000"/>
              <a:lumOff val="90000"/>
            </a:schemeClr>
          </a:solidFill>
          <a:ln>
            <a:solidFill>
              <a:schemeClr val="tx1">
                <a:lumMod val="10000"/>
                <a:lumOff val="9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3" name="Sağ Ok 52"/>
          <p:cNvSpPr/>
          <p:nvPr/>
        </p:nvSpPr>
        <p:spPr>
          <a:xfrm>
            <a:off x="8224290" y="2378625"/>
            <a:ext cx="612936" cy="234396"/>
          </a:xfrm>
          <a:prstGeom prst="rightArrow">
            <a:avLst>
              <a:gd name="adj1" fmla="val 17491"/>
              <a:gd name="adj2" fmla="val 54063"/>
            </a:avLst>
          </a:prstGeom>
          <a:solidFill>
            <a:schemeClr val="tx1">
              <a:lumMod val="10000"/>
              <a:lumOff val="90000"/>
            </a:schemeClr>
          </a:solidFill>
          <a:ln>
            <a:solidFill>
              <a:schemeClr val="tx1">
                <a:lumMod val="10000"/>
                <a:lumOff val="9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5" name="Sağ Ok 54"/>
          <p:cNvSpPr/>
          <p:nvPr/>
        </p:nvSpPr>
        <p:spPr>
          <a:xfrm rot="5400000">
            <a:off x="10176318" y="3419680"/>
            <a:ext cx="612936" cy="234396"/>
          </a:xfrm>
          <a:prstGeom prst="rightArrow">
            <a:avLst>
              <a:gd name="adj1" fmla="val 17491"/>
              <a:gd name="adj2" fmla="val 54063"/>
            </a:avLst>
          </a:prstGeom>
          <a:solidFill>
            <a:schemeClr val="tx1">
              <a:lumMod val="10000"/>
              <a:lumOff val="90000"/>
            </a:schemeClr>
          </a:solidFill>
          <a:ln>
            <a:solidFill>
              <a:schemeClr val="tx1">
                <a:lumMod val="10000"/>
                <a:lumOff val="9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7" name="Sağ Ok 56"/>
          <p:cNvSpPr/>
          <p:nvPr/>
        </p:nvSpPr>
        <p:spPr>
          <a:xfrm rot="10800000">
            <a:off x="8201668" y="4568675"/>
            <a:ext cx="612936" cy="234396"/>
          </a:xfrm>
          <a:prstGeom prst="rightArrow">
            <a:avLst>
              <a:gd name="adj1" fmla="val 17491"/>
              <a:gd name="adj2" fmla="val 54063"/>
            </a:avLst>
          </a:prstGeom>
          <a:solidFill>
            <a:schemeClr val="tx1">
              <a:lumMod val="10000"/>
              <a:lumOff val="90000"/>
            </a:schemeClr>
          </a:solidFill>
          <a:ln>
            <a:solidFill>
              <a:schemeClr val="tx1">
                <a:lumMod val="10000"/>
                <a:lumOff val="9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8" name="Sağ Ok 57"/>
          <p:cNvSpPr/>
          <p:nvPr/>
        </p:nvSpPr>
        <p:spPr>
          <a:xfrm rot="10800000">
            <a:off x="3933378" y="4566870"/>
            <a:ext cx="612936" cy="234396"/>
          </a:xfrm>
          <a:prstGeom prst="rightArrow">
            <a:avLst>
              <a:gd name="adj1" fmla="val 17491"/>
              <a:gd name="adj2" fmla="val 54063"/>
            </a:avLst>
          </a:prstGeom>
          <a:solidFill>
            <a:schemeClr val="tx1">
              <a:lumMod val="10000"/>
              <a:lumOff val="90000"/>
            </a:schemeClr>
          </a:solidFill>
          <a:ln>
            <a:solidFill>
              <a:schemeClr val="tx1">
                <a:lumMod val="10000"/>
                <a:lumOff val="9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8" name="TextBox 11"/>
          <p:cNvSpPr txBox="1"/>
          <p:nvPr/>
        </p:nvSpPr>
        <p:spPr>
          <a:xfrm>
            <a:off x="821160" y="3938396"/>
            <a:ext cx="301686" cy="369332"/>
          </a:xfrm>
          <a:prstGeom prst="rect">
            <a:avLst/>
          </a:prstGeom>
          <a:solidFill>
            <a:schemeClr val="bg1"/>
          </a:solidFill>
        </p:spPr>
        <p:txBody>
          <a:bodyPr wrap="none" rtlCol="0">
            <a:spAutoFit/>
          </a:bodyPr>
          <a:lstStyle/>
          <a:p>
            <a:r>
              <a:rPr lang="tr-TR" b="1" dirty="0" smtClean="0">
                <a:solidFill>
                  <a:schemeClr val="accent2">
                    <a:lumMod val="75000"/>
                  </a:schemeClr>
                </a:solidFill>
              </a:rPr>
              <a:t>7</a:t>
            </a:r>
            <a:endParaRPr lang="en-US" b="1" dirty="0">
              <a:solidFill>
                <a:schemeClr val="accent2">
                  <a:lumMod val="75000"/>
                </a:schemeClr>
              </a:solidFill>
            </a:endParaRPr>
          </a:p>
        </p:txBody>
      </p:sp>
      <p:sp>
        <p:nvSpPr>
          <p:cNvPr id="44" name="Oval 43">
            <a:hlinkClick r:id="rId3" action="ppaction://hlinksldjump"/>
          </p:cNvPr>
          <p:cNvSpPr>
            <a:spLocks/>
          </p:cNvSpPr>
          <p:nvPr/>
        </p:nvSpPr>
        <p:spPr>
          <a:xfrm>
            <a:off x="187831" y="3769699"/>
            <a:ext cx="731520" cy="731520"/>
          </a:xfrm>
          <a:prstGeom prst="ellipse">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bIns="91440" rtlCol="0" anchor="ctr">
            <a:noAutofit/>
          </a:bodyPr>
          <a:lstStyle/>
          <a:p>
            <a:pPr algn="ctr"/>
            <a:endParaRPr lang="en-US" sz="500" b="1" dirty="0">
              <a:solidFill>
                <a:schemeClr val="accent2">
                  <a:lumMod val="75000"/>
                </a:schemeClr>
              </a:solidFill>
              <a:latin typeface="FontAwesome" pitchFamily="2" charset="0"/>
            </a:endParaRPr>
          </a:p>
        </p:txBody>
      </p:sp>
      <p:sp>
        <p:nvSpPr>
          <p:cNvPr id="59" name="Title 2"/>
          <p:cNvSpPr txBox="1">
            <a:spLocks/>
          </p:cNvSpPr>
          <p:nvPr/>
        </p:nvSpPr>
        <p:spPr>
          <a:xfrm>
            <a:off x="185593" y="3041274"/>
            <a:ext cx="3065561" cy="6731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r>
              <a:rPr lang="tr-TR" sz="1800" b="1" dirty="0">
                <a:solidFill>
                  <a:schemeClr val="accent2">
                    <a:lumMod val="75000"/>
                  </a:schemeClr>
                </a:solidFill>
                <a:latin typeface="+mn-lt"/>
                <a:ea typeface="+mn-ea"/>
                <a:cs typeface="+mn-cs"/>
              </a:rPr>
              <a:t>2018-2019’da Yeni Programlara Geçebilmek İçin</a:t>
            </a:r>
            <a:r>
              <a:rPr lang="tr-TR" sz="1800" b="1" dirty="0" smtClean="0">
                <a:solidFill>
                  <a:schemeClr val="accent2">
                    <a:lumMod val="75000"/>
                  </a:schemeClr>
                </a:solidFill>
                <a:latin typeface="+mn-lt"/>
                <a:ea typeface="+mn-ea"/>
                <a:cs typeface="+mn-cs"/>
              </a:rPr>
              <a:t>…</a:t>
            </a:r>
            <a:endParaRPr lang="en-US" sz="1800" b="1" dirty="0">
              <a:solidFill>
                <a:schemeClr val="accent2">
                  <a:lumMod val="75000"/>
                </a:schemeClr>
              </a:solidFill>
              <a:latin typeface="+mn-lt"/>
              <a:ea typeface="+mn-ea"/>
              <a:cs typeface="+mn-cs"/>
            </a:endParaRPr>
          </a:p>
        </p:txBody>
      </p:sp>
      <p:cxnSp>
        <p:nvCxnSpPr>
          <p:cNvPr id="63" name="Straight Connector 87"/>
          <p:cNvCxnSpPr>
            <a:endCxn id="44" idx="6"/>
          </p:cNvCxnSpPr>
          <p:nvPr/>
        </p:nvCxnSpPr>
        <p:spPr>
          <a:xfrm flipH="1" flipV="1">
            <a:off x="919351" y="4135459"/>
            <a:ext cx="1417753" cy="555399"/>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60" name="Title 2"/>
          <p:cNvSpPr txBox="1">
            <a:spLocks/>
          </p:cNvSpPr>
          <p:nvPr/>
        </p:nvSpPr>
        <p:spPr>
          <a:xfrm>
            <a:off x="226789" y="3382577"/>
            <a:ext cx="3530182" cy="6731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r>
              <a:rPr lang="tr-TR" sz="1800" b="1" dirty="0" smtClean="0">
                <a:solidFill>
                  <a:schemeClr val="accent2">
                    <a:lumMod val="60000"/>
                    <a:lumOff val="40000"/>
                  </a:schemeClr>
                </a:solidFill>
                <a:latin typeface="+mn-lt"/>
                <a:ea typeface="+mn-ea"/>
                <a:cs typeface="+mn-cs"/>
              </a:rPr>
              <a:t>YAPILMASI </a:t>
            </a:r>
            <a:r>
              <a:rPr lang="tr-TR" sz="1800" b="1" dirty="0">
                <a:solidFill>
                  <a:schemeClr val="accent2">
                    <a:lumMod val="60000"/>
                    <a:lumOff val="40000"/>
                  </a:schemeClr>
                </a:solidFill>
                <a:latin typeface="+mn-lt"/>
                <a:ea typeface="+mn-ea"/>
                <a:cs typeface="+mn-cs"/>
              </a:rPr>
              <a:t>GEREKEN HAZIRLIKLAR</a:t>
            </a:r>
            <a:endParaRPr lang="en-US" sz="1800" b="1" dirty="0">
              <a:solidFill>
                <a:schemeClr val="accent2">
                  <a:lumMod val="60000"/>
                  <a:lumOff val="40000"/>
                </a:schemeClr>
              </a:solidFill>
              <a:latin typeface="+mn-lt"/>
              <a:ea typeface="+mn-ea"/>
              <a:cs typeface="+mn-cs"/>
            </a:endParaRPr>
          </a:p>
        </p:txBody>
      </p:sp>
      <p:sp>
        <p:nvSpPr>
          <p:cNvPr id="64" name="Sağ Ok 63"/>
          <p:cNvSpPr/>
          <p:nvPr/>
        </p:nvSpPr>
        <p:spPr>
          <a:xfrm rot="12136978">
            <a:off x="1165287" y="4230999"/>
            <a:ext cx="612936" cy="227502"/>
          </a:xfrm>
          <a:prstGeom prst="rightArrow">
            <a:avLst>
              <a:gd name="adj1" fmla="val 17491"/>
              <a:gd name="adj2" fmla="val 54063"/>
            </a:avLst>
          </a:prstGeom>
          <a:solidFill>
            <a:schemeClr val="tx1">
              <a:lumMod val="10000"/>
              <a:lumOff val="90000"/>
            </a:schemeClr>
          </a:solidFill>
          <a:ln>
            <a:solidFill>
              <a:schemeClr val="tx1">
                <a:lumMod val="10000"/>
                <a:lumOff val="9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4" name="Oval 73">
            <a:hlinkClick r:id="" action="ppaction://noaction"/>
          </p:cNvPr>
          <p:cNvSpPr>
            <a:spLocks/>
          </p:cNvSpPr>
          <p:nvPr/>
        </p:nvSpPr>
        <p:spPr>
          <a:xfrm>
            <a:off x="2103013" y="4311350"/>
            <a:ext cx="731520" cy="731520"/>
          </a:xfrm>
          <a:prstGeom prst="ellipse">
            <a:avLst/>
          </a:prstGeom>
          <a:solidFill>
            <a:srgbClr val="7A4A78"/>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bIns="91440" rtlCol="0" anchor="ctr">
            <a:noAutofit/>
          </a:bodyPr>
          <a:lstStyle/>
          <a:p>
            <a:pPr algn="ctr"/>
            <a:endParaRPr lang="en-US" sz="3200" b="1" dirty="0">
              <a:solidFill>
                <a:schemeClr val="accent2">
                  <a:lumMod val="75000"/>
                </a:schemeClr>
              </a:solidFill>
              <a:latin typeface="FontAwesome" pitchFamily="2" charset="0"/>
            </a:endParaRPr>
          </a:p>
        </p:txBody>
      </p:sp>
      <p:sp>
        <p:nvSpPr>
          <p:cNvPr id="61" name="Metin kutusu 60"/>
          <p:cNvSpPr txBox="1"/>
          <p:nvPr/>
        </p:nvSpPr>
        <p:spPr>
          <a:xfrm rot="5400000">
            <a:off x="11462654" y="5628306"/>
            <a:ext cx="2090057" cy="369332"/>
          </a:xfrm>
          <a:prstGeom prst="rect">
            <a:avLst/>
          </a:prstGeom>
          <a:solidFill>
            <a:schemeClr val="bg1">
              <a:lumMod val="75000"/>
            </a:schemeClr>
          </a:solidFill>
        </p:spPr>
        <p:txBody>
          <a:bodyPr wrap="square" rtlCol="0">
            <a:spAutoFit/>
          </a:bodyPr>
          <a:lstStyle/>
          <a:p>
            <a:r>
              <a:rPr lang="tr-TR" dirty="0" smtClean="0"/>
              <a:t>©MEB_TTKB</a:t>
            </a:r>
            <a:endParaRPr lang="tr-TR" dirty="0"/>
          </a:p>
        </p:txBody>
      </p:sp>
    </p:spTree>
    <p:extLst>
      <p:ext uri="{BB962C8B-B14F-4D97-AF65-F5344CB8AC3E}">
        <p14:creationId xmlns:p14="http://schemas.microsoft.com/office/powerpoint/2010/main" val="1600742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Düz Bağlayıcı 2"/>
          <p:cNvCxnSpPr/>
          <p:nvPr/>
        </p:nvCxnSpPr>
        <p:spPr>
          <a:xfrm>
            <a:off x="442847" y="2698774"/>
            <a:ext cx="11023276" cy="12145"/>
          </a:xfrm>
          <a:prstGeom prst="line">
            <a:avLst/>
          </a:prstGeom>
          <a:ln w="50800">
            <a:solidFill>
              <a:srgbClr val="5858C8"/>
            </a:solidFill>
          </a:ln>
          <a:effectLst>
            <a:outerShdw blurRad="50800" dist="38100" dir="5400000" algn="t" rotWithShape="0">
              <a:prstClr val="black">
                <a:alpha val="40000"/>
              </a:prstClr>
            </a:outerShd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3" name="Title 12"/>
          <p:cNvSpPr>
            <a:spLocks noGrp="1"/>
          </p:cNvSpPr>
          <p:nvPr>
            <p:ph type="title"/>
          </p:nvPr>
        </p:nvSpPr>
        <p:spPr>
          <a:xfrm>
            <a:off x="12700" y="244372"/>
            <a:ext cx="12192000" cy="673100"/>
          </a:xfrm>
        </p:spPr>
        <p:txBody>
          <a:bodyPr>
            <a:noAutofit/>
          </a:bodyPr>
          <a:lstStyle/>
          <a:p>
            <a:pPr algn="ctr"/>
            <a:r>
              <a:rPr lang="tr-TR" sz="4000" b="1" dirty="0" smtClean="0">
                <a:solidFill>
                  <a:srgbClr val="EAEAEA"/>
                </a:solidFill>
              </a:rPr>
              <a:t>Müfredatlar Neden Yenilendi?</a:t>
            </a:r>
            <a:r>
              <a:rPr lang="tr-TR" sz="3200" b="1" dirty="0" smtClean="0">
                <a:solidFill>
                  <a:srgbClr val="EAEAEA"/>
                </a:solidFill>
              </a:rPr>
              <a:t/>
            </a:r>
            <a:br>
              <a:rPr lang="tr-TR" sz="3200" b="1" dirty="0" smtClean="0">
                <a:solidFill>
                  <a:srgbClr val="EAEAEA"/>
                </a:solidFill>
              </a:rPr>
            </a:br>
            <a:r>
              <a:rPr lang="tr-TR" sz="3500" b="1" spc="300" dirty="0" smtClean="0">
                <a:solidFill>
                  <a:srgbClr val="EAEAEA"/>
                </a:solidFill>
              </a:rPr>
              <a:t>YENİLEME GEREKÇELERİ</a:t>
            </a:r>
            <a:endParaRPr lang="en-US" sz="3500" b="1" spc="300" dirty="0">
              <a:solidFill>
                <a:srgbClr val="EAEAEA"/>
              </a:solidFill>
            </a:endParaRPr>
          </a:p>
        </p:txBody>
      </p:sp>
      <p:sp>
        <p:nvSpPr>
          <p:cNvPr id="18" name="Text Placeholder 17"/>
          <p:cNvSpPr>
            <a:spLocks noGrp="1"/>
          </p:cNvSpPr>
          <p:nvPr>
            <p:ph type="body" sz="quarter" idx="22"/>
          </p:nvPr>
        </p:nvSpPr>
        <p:spPr>
          <a:xfrm>
            <a:off x="238199" y="4009025"/>
            <a:ext cx="2596896" cy="1226993"/>
          </a:xfrm>
        </p:spPr>
        <p:txBody>
          <a:bodyPr>
            <a:noAutofit/>
          </a:bodyPr>
          <a:lstStyle/>
          <a:p>
            <a:pPr algn="l">
              <a:lnSpc>
                <a:spcPts val="2280"/>
              </a:lnSpc>
              <a:spcBef>
                <a:spcPts val="600"/>
              </a:spcBef>
              <a:spcAft>
                <a:spcPts val="600"/>
              </a:spcAft>
            </a:pPr>
            <a:r>
              <a:rPr lang="tr-TR" sz="1900" b="1" dirty="0" smtClean="0">
                <a:solidFill>
                  <a:schemeClr val="tx1"/>
                </a:solidFill>
              </a:rPr>
              <a:t>Hayata dair ve hayat için; işlevsel, pratik ve değerlerimizle paralel ve onları kapsayan bilgi ve beceriler kazandırmak için…</a:t>
            </a:r>
            <a:endParaRPr lang="tr-TR" sz="1900" b="1" dirty="0">
              <a:solidFill>
                <a:schemeClr val="tx1"/>
              </a:solidFill>
            </a:endParaRPr>
          </a:p>
        </p:txBody>
      </p:sp>
      <p:sp>
        <p:nvSpPr>
          <p:cNvPr id="19" name="Text Placeholder 18"/>
          <p:cNvSpPr>
            <a:spLocks noGrp="1"/>
          </p:cNvSpPr>
          <p:nvPr>
            <p:ph type="body" sz="quarter" idx="23"/>
          </p:nvPr>
        </p:nvSpPr>
        <p:spPr>
          <a:xfrm>
            <a:off x="3254938" y="4030797"/>
            <a:ext cx="2812033" cy="1226993"/>
          </a:xfrm>
        </p:spPr>
        <p:txBody>
          <a:bodyPr>
            <a:noAutofit/>
          </a:bodyPr>
          <a:lstStyle/>
          <a:p>
            <a:pPr algn="l">
              <a:lnSpc>
                <a:spcPts val="2280"/>
              </a:lnSpc>
              <a:spcBef>
                <a:spcPts val="600"/>
              </a:spcBef>
              <a:spcAft>
                <a:spcPts val="600"/>
              </a:spcAft>
            </a:pPr>
            <a:r>
              <a:rPr lang="tr-TR" sz="1900" b="1" dirty="0">
                <a:solidFill>
                  <a:schemeClr val="tx1"/>
                </a:solidFill>
              </a:rPr>
              <a:t>Ulusal ve </a:t>
            </a:r>
            <a:r>
              <a:rPr lang="tr-TR" sz="1900" b="1" dirty="0" smtClean="0">
                <a:solidFill>
                  <a:schemeClr val="tx1"/>
                </a:solidFill>
              </a:rPr>
              <a:t>uluslararası belgelerde </a:t>
            </a:r>
            <a:r>
              <a:rPr lang="tr-TR" sz="1900" b="1" dirty="0">
                <a:solidFill>
                  <a:schemeClr val="tx1"/>
                </a:solidFill>
              </a:rPr>
              <a:t>tanımlanmış </a:t>
            </a:r>
            <a:r>
              <a:rPr lang="tr-TR" sz="1900" b="1" dirty="0" smtClean="0">
                <a:solidFill>
                  <a:schemeClr val="tx1"/>
                </a:solidFill>
              </a:rPr>
              <a:t>yeterlilikleri kazandırmak, PISA ve TIMMS gibi uluslararası  değerlendirme sınavlarında çocuklarımızın eksiklerini giderip desteklemek için</a:t>
            </a:r>
            <a:r>
              <a:rPr lang="tr-TR" sz="1900" b="1" dirty="0">
                <a:solidFill>
                  <a:schemeClr val="tx1"/>
                </a:solidFill>
              </a:rPr>
              <a:t>…</a:t>
            </a:r>
            <a:endParaRPr lang="en-US" sz="1900" b="1" dirty="0">
              <a:solidFill>
                <a:schemeClr val="tx1"/>
              </a:solidFill>
            </a:endParaRPr>
          </a:p>
        </p:txBody>
      </p:sp>
      <p:sp>
        <p:nvSpPr>
          <p:cNvPr id="20" name="Text Placeholder 19"/>
          <p:cNvSpPr>
            <a:spLocks noGrp="1"/>
          </p:cNvSpPr>
          <p:nvPr>
            <p:ph type="body" sz="quarter" idx="24"/>
          </p:nvPr>
        </p:nvSpPr>
        <p:spPr>
          <a:xfrm>
            <a:off x="9416251" y="4030797"/>
            <a:ext cx="2596896" cy="1226993"/>
          </a:xfrm>
        </p:spPr>
        <p:txBody>
          <a:bodyPr>
            <a:noAutofit/>
          </a:bodyPr>
          <a:lstStyle/>
          <a:p>
            <a:pPr algn="l">
              <a:lnSpc>
                <a:spcPts val="2280"/>
              </a:lnSpc>
              <a:spcBef>
                <a:spcPts val="600"/>
              </a:spcBef>
              <a:spcAft>
                <a:spcPts val="600"/>
              </a:spcAft>
            </a:pPr>
            <a:r>
              <a:rPr lang="tr-TR" sz="1900" b="1" dirty="0" smtClean="0">
                <a:solidFill>
                  <a:schemeClr val="tx1"/>
                </a:solidFill>
              </a:rPr>
              <a:t>İnsanımızın ve insanlığın </a:t>
            </a:r>
            <a:r>
              <a:rPr lang="tr-TR" sz="1900" b="1" dirty="0">
                <a:solidFill>
                  <a:schemeClr val="tx1"/>
                </a:solidFill>
              </a:rPr>
              <a:t>ortak </a:t>
            </a:r>
            <a:r>
              <a:rPr lang="tr-TR" sz="1900" b="1" dirty="0" smtClean="0">
                <a:solidFill>
                  <a:schemeClr val="tx1"/>
                </a:solidFill>
              </a:rPr>
              <a:t> değerlerini kazandırmak ve benimsetmek için</a:t>
            </a:r>
            <a:r>
              <a:rPr lang="tr-TR" sz="1900" b="1" dirty="0">
                <a:solidFill>
                  <a:schemeClr val="tx1"/>
                </a:solidFill>
              </a:rPr>
              <a:t>…</a:t>
            </a:r>
            <a:endParaRPr lang="en-US" sz="1900" b="1" dirty="0">
              <a:solidFill>
                <a:schemeClr val="tx1"/>
              </a:solidFill>
            </a:endParaRPr>
          </a:p>
        </p:txBody>
      </p:sp>
      <p:sp>
        <p:nvSpPr>
          <p:cNvPr id="21" name="Text Placeholder 20"/>
          <p:cNvSpPr>
            <a:spLocks noGrp="1"/>
          </p:cNvSpPr>
          <p:nvPr>
            <p:ph type="body" sz="quarter" idx="25"/>
          </p:nvPr>
        </p:nvSpPr>
        <p:spPr>
          <a:xfrm>
            <a:off x="6371336" y="4030797"/>
            <a:ext cx="2836164" cy="1226993"/>
          </a:xfrm>
        </p:spPr>
        <p:txBody>
          <a:bodyPr>
            <a:noAutofit/>
          </a:bodyPr>
          <a:lstStyle/>
          <a:p>
            <a:pPr algn="l">
              <a:lnSpc>
                <a:spcPts val="2280"/>
              </a:lnSpc>
              <a:spcBef>
                <a:spcPts val="600"/>
              </a:spcBef>
              <a:spcAft>
                <a:spcPts val="600"/>
              </a:spcAft>
            </a:pPr>
            <a:r>
              <a:rPr lang="tr-TR" sz="1900" b="1" dirty="0">
                <a:solidFill>
                  <a:schemeClr val="tx1"/>
                </a:solidFill>
              </a:rPr>
              <a:t>Sosyokültürel </a:t>
            </a:r>
            <a:r>
              <a:rPr lang="tr-TR" sz="1900" b="1" dirty="0" smtClean="0">
                <a:solidFill>
                  <a:schemeClr val="tx1"/>
                </a:solidFill>
              </a:rPr>
              <a:t>hayat ile bilim </a:t>
            </a:r>
            <a:r>
              <a:rPr lang="tr-TR" sz="1900" b="1" dirty="0">
                <a:solidFill>
                  <a:schemeClr val="tx1"/>
                </a:solidFill>
              </a:rPr>
              <a:t>ve teknolojideki </a:t>
            </a:r>
            <a:r>
              <a:rPr lang="tr-TR" sz="1900" b="1" dirty="0" smtClean="0">
                <a:solidFill>
                  <a:schemeClr val="tx1"/>
                </a:solidFill>
              </a:rPr>
              <a:t>değişim </a:t>
            </a:r>
            <a:r>
              <a:rPr lang="tr-TR" sz="1900" b="1" dirty="0">
                <a:solidFill>
                  <a:schemeClr val="tx1"/>
                </a:solidFill>
              </a:rPr>
              <a:t>ve gelişmelerin gerekli kıldığı </a:t>
            </a:r>
            <a:r>
              <a:rPr lang="tr-TR" sz="1900" b="1" dirty="0" smtClean="0">
                <a:solidFill>
                  <a:schemeClr val="tx1"/>
                </a:solidFill>
              </a:rPr>
              <a:t>vasıfları kazandırarak millî ve uluslararası düzeylerde varlık gösterebilen donanımlı bireyler yetiştirmek için…</a:t>
            </a:r>
            <a:endParaRPr lang="en-US" sz="1900" b="1" dirty="0">
              <a:solidFill>
                <a:schemeClr val="tx1"/>
              </a:solidFill>
            </a:endParaRPr>
          </a:p>
        </p:txBody>
      </p:sp>
      <p:sp>
        <p:nvSpPr>
          <p:cNvPr id="22" name="Text Placeholder 21"/>
          <p:cNvSpPr>
            <a:spLocks noGrp="1"/>
          </p:cNvSpPr>
          <p:nvPr>
            <p:ph type="body" sz="quarter" idx="26"/>
          </p:nvPr>
        </p:nvSpPr>
        <p:spPr>
          <a:xfrm>
            <a:off x="149299" y="1406398"/>
            <a:ext cx="2596896" cy="2596896"/>
          </a:xfrm>
          <a:solidFill>
            <a:srgbClr val="333399"/>
          </a:solidFill>
        </p:spPr>
        <p:txBody>
          <a:bodyPr>
            <a:normAutofit/>
          </a:bodyPr>
          <a:lstStyle/>
          <a:p>
            <a:pPr>
              <a:lnSpc>
                <a:spcPct val="100000"/>
              </a:lnSpc>
              <a:spcBef>
                <a:spcPts val="1200"/>
              </a:spcBef>
              <a:spcAft>
                <a:spcPts val="1200"/>
              </a:spcAft>
            </a:pPr>
            <a:r>
              <a:rPr lang="tr-TR" sz="9000" dirty="0">
                <a:solidFill>
                  <a:srgbClr val="EAEAEA"/>
                </a:solidFill>
                <a:latin typeface="Cambria" panose="02040503050406030204" pitchFamily="18" charset="0"/>
              </a:rPr>
              <a:t>1</a:t>
            </a:r>
            <a:endParaRPr lang="en-US" sz="9000" dirty="0">
              <a:solidFill>
                <a:srgbClr val="EAEAEA"/>
              </a:solidFill>
              <a:latin typeface="Cambria" panose="02040503050406030204" pitchFamily="18" charset="0"/>
            </a:endParaRPr>
          </a:p>
          <a:p>
            <a:pPr>
              <a:lnSpc>
                <a:spcPct val="100000"/>
              </a:lnSpc>
              <a:spcBef>
                <a:spcPts val="1200"/>
              </a:spcBef>
              <a:spcAft>
                <a:spcPts val="1200"/>
              </a:spcAft>
            </a:pPr>
            <a:endParaRPr lang="en-US" sz="9000" dirty="0">
              <a:solidFill>
                <a:srgbClr val="EAEAEA"/>
              </a:solidFill>
              <a:latin typeface="Cambria" panose="02040503050406030204" pitchFamily="18" charset="0"/>
            </a:endParaRPr>
          </a:p>
        </p:txBody>
      </p:sp>
      <p:sp>
        <p:nvSpPr>
          <p:cNvPr id="23" name="Text Placeholder 22"/>
          <p:cNvSpPr>
            <a:spLocks noGrp="1"/>
          </p:cNvSpPr>
          <p:nvPr>
            <p:ph type="body" sz="quarter" idx="27"/>
          </p:nvPr>
        </p:nvSpPr>
        <p:spPr>
          <a:xfrm>
            <a:off x="3362506" y="1406398"/>
            <a:ext cx="2596896" cy="2596896"/>
          </a:xfrm>
          <a:solidFill>
            <a:srgbClr val="333399"/>
          </a:solidFill>
        </p:spPr>
        <p:txBody>
          <a:bodyPr>
            <a:normAutofit/>
          </a:bodyPr>
          <a:lstStyle/>
          <a:p>
            <a:pPr>
              <a:lnSpc>
                <a:spcPct val="100000"/>
              </a:lnSpc>
              <a:spcBef>
                <a:spcPts val="1200"/>
              </a:spcBef>
              <a:spcAft>
                <a:spcPts val="1200"/>
              </a:spcAft>
            </a:pPr>
            <a:r>
              <a:rPr lang="tr-TR" sz="9000" dirty="0" smtClean="0">
                <a:solidFill>
                  <a:srgbClr val="EAEAEA"/>
                </a:solidFill>
                <a:latin typeface="Cambria" panose="02040503050406030204" pitchFamily="18" charset="0"/>
              </a:rPr>
              <a:t>2</a:t>
            </a:r>
            <a:endParaRPr lang="en-US" sz="9000" dirty="0">
              <a:solidFill>
                <a:srgbClr val="EAEAEA"/>
              </a:solidFill>
              <a:latin typeface="Cambria" panose="02040503050406030204" pitchFamily="18" charset="0"/>
            </a:endParaRPr>
          </a:p>
          <a:p>
            <a:pPr>
              <a:lnSpc>
                <a:spcPct val="100000"/>
              </a:lnSpc>
              <a:spcBef>
                <a:spcPts val="1200"/>
              </a:spcBef>
              <a:spcAft>
                <a:spcPts val="1200"/>
              </a:spcAft>
            </a:pPr>
            <a:endParaRPr lang="en-US" sz="9000" dirty="0">
              <a:solidFill>
                <a:srgbClr val="EAEAEA"/>
              </a:solidFill>
            </a:endParaRPr>
          </a:p>
        </p:txBody>
      </p:sp>
      <p:sp>
        <p:nvSpPr>
          <p:cNvPr id="24" name="Text Placeholder 23"/>
          <p:cNvSpPr>
            <a:spLocks noGrp="1"/>
          </p:cNvSpPr>
          <p:nvPr>
            <p:ph type="body" sz="quarter" idx="28"/>
          </p:nvPr>
        </p:nvSpPr>
        <p:spPr>
          <a:xfrm>
            <a:off x="9416251" y="1406398"/>
            <a:ext cx="2596896" cy="2596896"/>
          </a:xfrm>
          <a:solidFill>
            <a:srgbClr val="333399"/>
          </a:solidFill>
        </p:spPr>
        <p:txBody>
          <a:bodyPr>
            <a:normAutofit/>
          </a:bodyPr>
          <a:lstStyle/>
          <a:p>
            <a:pPr>
              <a:lnSpc>
                <a:spcPct val="100000"/>
              </a:lnSpc>
              <a:spcBef>
                <a:spcPts val="1200"/>
              </a:spcBef>
              <a:spcAft>
                <a:spcPts val="1200"/>
              </a:spcAft>
            </a:pPr>
            <a:r>
              <a:rPr lang="tr-TR" sz="9000" dirty="0">
                <a:solidFill>
                  <a:srgbClr val="EAEAEA"/>
                </a:solidFill>
                <a:latin typeface="Cambria" panose="02040503050406030204" pitchFamily="18" charset="0"/>
              </a:rPr>
              <a:t>4</a:t>
            </a:r>
            <a:endParaRPr lang="en-US" sz="9000" dirty="0">
              <a:solidFill>
                <a:srgbClr val="EAEAEA"/>
              </a:solidFill>
              <a:latin typeface="Cambria" panose="02040503050406030204" pitchFamily="18" charset="0"/>
            </a:endParaRPr>
          </a:p>
          <a:p>
            <a:pPr>
              <a:lnSpc>
                <a:spcPct val="100000"/>
              </a:lnSpc>
              <a:spcBef>
                <a:spcPts val="1200"/>
              </a:spcBef>
              <a:spcAft>
                <a:spcPts val="1200"/>
              </a:spcAft>
            </a:pPr>
            <a:endParaRPr lang="en-US" sz="9000" dirty="0">
              <a:solidFill>
                <a:srgbClr val="EAEAEA"/>
              </a:solidFill>
            </a:endParaRPr>
          </a:p>
        </p:txBody>
      </p:sp>
      <p:sp>
        <p:nvSpPr>
          <p:cNvPr id="25" name="Text Placeholder 24"/>
          <p:cNvSpPr>
            <a:spLocks noGrp="1"/>
          </p:cNvSpPr>
          <p:nvPr>
            <p:ph type="body" sz="quarter" idx="29"/>
          </p:nvPr>
        </p:nvSpPr>
        <p:spPr>
          <a:xfrm>
            <a:off x="6423575" y="1406398"/>
            <a:ext cx="2596896" cy="2596896"/>
          </a:xfrm>
          <a:solidFill>
            <a:srgbClr val="333399"/>
          </a:solidFill>
        </p:spPr>
        <p:txBody>
          <a:bodyPr>
            <a:normAutofit/>
          </a:bodyPr>
          <a:lstStyle/>
          <a:p>
            <a:pPr>
              <a:lnSpc>
                <a:spcPct val="100000"/>
              </a:lnSpc>
              <a:spcBef>
                <a:spcPts val="1200"/>
              </a:spcBef>
              <a:spcAft>
                <a:spcPts val="1200"/>
              </a:spcAft>
            </a:pPr>
            <a:r>
              <a:rPr lang="tr-TR" sz="9000" dirty="0" smtClean="0">
                <a:solidFill>
                  <a:srgbClr val="EAEAEA"/>
                </a:solidFill>
                <a:latin typeface="Cambria" panose="02040503050406030204" pitchFamily="18" charset="0"/>
              </a:rPr>
              <a:t>3</a:t>
            </a:r>
            <a:endParaRPr lang="en-US" sz="9000" dirty="0">
              <a:solidFill>
                <a:srgbClr val="EAEAEA"/>
              </a:solidFill>
              <a:latin typeface="Cambria" panose="02040503050406030204" pitchFamily="18" charset="0"/>
            </a:endParaRPr>
          </a:p>
          <a:p>
            <a:pPr>
              <a:lnSpc>
                <a:spcPct val="100000"/>
              </a:lnSpc>
              <a:spcBef>
                <a:spcPts val="1200"/>
              </a:spcBef>
              <a:spcAft>
                <a:spcPts val="1200"/>
              </a:spcAft>
            </a:pPr>
            <a:endParaRPr lang="en-US" sz="9000" dirty="0">
              <a:solidFill>
                <a:srgbClr val="EAEAEA"/>
              </a:solidFill>
            </a:endParaRPr>
          </a:p>
        </p:txBody>
      </p:sp>
      <p:sp>
        <p:nvSpPr>
          <p:cNvPr id="14" name="Text Placeholder 13"/>
          <p:cNvSpPr>
            <a:spLocks noGrp="1"/>
          </p:cNvSpPr>
          <p:nvPr>
            <p:ph type="body" sz="quarter" idx="18"/>
          </p:nvPr>
        </p:nvSpPr>
        <p:spPr>
          <a:xfrm>
            <a:off x="161999" y="2612641"/>
            <a:ext cx="2596896" cy="431800"/>
          </a:xfrm>
        </p:spPr>
        <p:txBody>
          <a:bodyPr>
            <a:noAutofit/>
          </a:bodyPr>
          <a:lstStyle/>
          <a:p>
            <a:pPr>
              <a:lnSpc>
                <a:spcPct val="100000"/>
              </a:lnSpc>
              <a:spcBef>
                <a:spcPts val="1200"/>
              </a:spcBef>
              <a:spcAft>
                <a:spcPts val="1200"/>
              </a:spcAft>
            </a:pPr>
            <a:r>
              <a:rPr lang="tr-TR" sz="2900" b="1" dirty="0" smtClean="0">
                <a:solidFill>
                  <a:srgbClr val="EAEAEA"/>
                </a:solidFill>
              </a:rPr>
              <a:t>PRATİK BİLGİ</a:t>
            </a:r>
            <a:endParaRPr lang="en-US" sz="2900" b="1" dirty="0">
              <a:solidFill>
                <a:srgbClr val="EAEAEA"/>
              </a:solidFill>
            </a:endParaRPr>
          </a:p>
        </p:txBody>
      </p:sp>
      <p:sp>
        <p:nvSpPr>
          <p:cNvPr id="15" name="Text Placeholder 14"/>
          <p:cNvSpPr>
            <a:spLocks noGrp="1"/>
          </p:cNvSpPr>
          <p:nvPr>
            <p:ph type="body" sz="quarter" idx="19"/>
          </p:nvPr>
        </p:nvSpPr>
        <p:spPr>
          <a:xfrm>
            <a:off x="3362506" y="2819475"/>
            <a:ext cx="2596896" cy="431800"/>
          </a:xfrm>
        </p:spPr>
        <p:txBody>
          <a:bodyPr vert="horz" lIns="91440" tIns="45720" rIns="91440" bIns="45720" rtlCol="0" anchor="ctr">
            <a:noAutofit/>
          </a:bodyPr>
          <a:lstStyle/>
          <a:p>
            <a:pPr>
              <a:lnSpc>
                <a:spcPct val="100000"/>
              </a:lnSpc>
              <a:spcBef>
                <a:spcPts val="1200"/>
              </a:spcBef>
              <a:spcAft>
                <a:spcPts val="1200"/>
              </a:spcAft>
            </a:pPr>
            <a:r>
              <a:rPr lang="tr-TR" sz="2900" b="1" dirty="0">
                <a:solidFill>
                  <a:srgbClr val="EAEAEA"/>
                </a:solidFill>
              </a:rPr>
              <a:t>BECERİ ve </a:t>
            </a:r>
            <a:r>
              <a:rPr lang="tr-TR" sz="2900" b="1" dirty="0" smtClean="0">
                <a:solidFill>
                  <a:srgbClr val="EAEAEA"/>
                </a:solidFill>
              </a:rPr>
              <a:t>YETKİNLİKLER</a:t>
            </a:r>
            <a:endParaRPr lang="en-US" sz="2900" b="1" dirty="0">
              <a:solidFill>
                <a:srgbClr val="EAEAEA"/>
              </a:solidFill>
            </a:endParaRPr>
          </a:p>
        </p:txBody>
      </p:sp>
      <p:sp>
        <p:nvSpPr>
          <p:cNvPr id="16" name="Text Placeholder 15"/>
          <p:cNvSpPr>
            <a:spLocks noGrp="1"/>
          </p:cNvSpPr>
          <p:nvPr>
            <p:ph type="body" sz="quarter" idx="20"/>
          </p:nvPr>
        </p:nvSpPr>
        <p:spPr>
          <a:xfrm>
            <a:off x="9416251" y="2634413"/>
            <a:ext cx="2596896" cy="431800"/>
          </a:xfrm>
        </p:spPr>
        <p:txBody>
          <a:bodyPr vert="horz" lIns="91440" tIns="45720" rIns="91440" bIns="45720" rtlCol="0" anchor="ctr">
            <a:noAutofit/>
          </a:bodyPr>
          <a:lstStyle/>
          <a:p>
            <a:pPr>
              <a:lnSpc>
                <a:spcPct val="100000"/>
              </a:lnSpc>
              <a:spcBef>
                <a:spcPts val="1200"/>
              </a:spcBef>
              <a:spcAft>
                <a:spcPts val="1200"/>
              </a:spcAft>
            </a:pPr>
            <a:r>
              <a:rPr lang="tr-TR" sz="2900" b="1" dirty="0" smtClean="0">
                <a:solidFill>
                  <a:srgbClr val="EAEAEA"/>
                </a:solidFill>
              </a:rPr>
              <a:t>DEĞERLERİMİZ</a:t>
            </a:r>
            <a:endParaRPr lang="en-US" sz="2900" b="1" dirty="0">
              <a:solidFill>
                <a:srgbClr val="EAEAEA"/>
              </a:solidFill>
            </a:endParaRPr>
          </a:p>
        </p:txBody>
      </p:sp>
      <p:sp>
        <p:nvSpPr>
          <p:cNvPr id="17" name="Text Placeholder 16"/>
          <p:cNvSpPr>
            <a:spLocks noGrp="1"/>
          </p:cNvSpPr>
          <p:nvPr>
            <p:ph type="body" sz="quarter" idx="21"/>
          </p:nvPr>
        </p:nvSpPr>
        <p:spPr>
          <a:xfrm>
            <a:off x="6423575" y="2830361"/>
            <a:ext cx="2596896" cy="431800"/>
          </a:xfrm>
        </p:spPr>
        <p:txBody>
          <a:bodyPr>
            <a:noAutofit/>
          </a:bodyPr>
          <a:lstStyle/>
          <a:p>
            <a:pPr>
              <a:lnSpc>
                <a:spcPct val="100000"/>
              </a:lnSpc>
              <a:spcBef>
                <a:spcPts val="1200"/>
              </a:spcBef>
              <a:spcAft>
                <a:spcPts val="1200"/>
              </a:spcAft>
            </a:pPr>
            <a:r>
              <a:rPr lang="tr-TR" sz="2900" b="1" dirty="0" smtClean="0">
                <a:solidFill>
                  <a:srgbClr val="EAEAEA"/>
                </a:solidFill>
              </a:rPr>
              <a:t>GÜNCEL NİTELİKLER</a:t>
            </a:r>
            <a:endParaRPr lang="en-US" sz="2900" b="1" dirty="0">
              <a:solidFill>
                <a:srgbClr val="EAEAEA"/>
              </a:solidFill>
            </a:endParaRPr>
          </a:p>
        </p:txBody>
      </p:sp>
      <p:sp>
        <p:nvSpPr>
          <p:cNvPr id="2" name="Metin kutusu 1"/>
          <p:cNvSpPr txBox="1"/>
          <p:nvPr/>
        </p:nvSpPr>
        <p:spPr>
          <a:xfrm rot="5400000">
            <a:off x="11462654" y="5628306"/>
            <a:ext cx="2090057" cy="369332"/>
          </a:xfrm>
          <a:prstGeom prst="rect">
            <a:avLst/>
          </a:prstGeom>
          <a:solidFill>
            <a:schemeClr val="bg1">
              <a:lumMod val="75000"/>
            </a:schemeClr>
          </a:solidFill>
        </p:spPr>
        <p:txBody>
          <a:bodyPr wrap="square" rtlCol="0">
            <a:spAutoFit/>
          </a:bodyPr>
          <a:lstStyle/>
          <a:p>
            <a:r>
              <a:rPr lang="tr-TR" dirty="0" smtClean="0"/>
              <a:t>©MEB_TTKB</a:t>
            </a:r>
            <a:endParaRPr lang="tr-TR" dirty="0"/>
          </a:p>
        </p:txBody>
      </p:sp>
    </p:spTree>
    <p:extLst>
      <p:ext uri="{BB962C8B-B14F-4D97-AF65-F5344CB8AC3E}">
        <p14:creationId xmlns:p14="http://schemas.microsoft.com/office/powerpoint/2010/main" val="21870515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Düz Bağlayıcı 25"/>
          <p:cNvCxnSpPr/>
          <p:nvPr/>
        </p:nvCxnSpPr>
        <p:spPr>
          <a:xfrm>
            <a:off x="497418" y="2622572"/>
            <a:ext cx="10914135" cy="12145"/>
          </a:xfrm>
          <a:prstGeom prst="line">
            <a:avLst/>
          </a:prstGeom>
          <a:ln w="50800">
            <a:solidFill>
              <a:srgbClr val="FF0000"/>
            </a:solidFill>
          </a:ln>
          <a:effectLst>
            <a:outerShdw blurRad="50800" dist="38100" dir="5400000" algn="t" rotWithShape="0">
              <a:prstClr val="black">
                <a:alpha val="40000"/>
              </a:prstClr>
            </a:outerShd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3" name="Title 12"/>
          <p:cNvSpPr>
            <a:spLocks noGrp="1"/>
          </p:cNvSpPr>
          <p:nvPr>
            <p:ph type="title"/>
          </p:nvPr>
        </p:nvSpPr>
        <p:spPr>
          <a:xfrm>
            <a:off x="0" y="244372"/>
            <a:ext cx="12192000" cy="673100"/>
          </a:xfrm>
        </p:spPr>
        <p:txBody>
          <a:bodyPr>
            <a:normAutofit fontScale="90000"/>
          </a:bodyPr>
          <a:lstStyle/>
          <a:p>
            <a:pPr algn="ctr"/>
            <a:r>
              <a:rPr lang="tr-TR" b="1" dirty="0" smtClean="0">
                <a:solidFill>
                  <a:srgbClr val="EAEAEA"/>
                </a:solidFill>
              </a:rPr>
              <a:t>Yenilenen </a:t>
            </a:r>
            <a:r>
              <a:rPr lang="tr-TR" b="1" dirty="0" err="1" smtClean="0">
                <a:solidFill>
                  <a:srgbClr val="EAEAEA"/>
                </a:solidFill>
              </a:rPr>
              <a:t>Müfredatlarda</a:t>
            </a:r>
            <a:r>
              <a:rPr lang="tr-TR" b="1" dirty="0" smtClean="0">
                <a:solidFill>
                  <a:srgbClr val="EAEAEA"/>
                </a:solidFill>
              </a:rPr>
              <a:t> Ne Yapıldı?</a:t>
            </a:r>
            <a:br>
              <a:rPr lang="tr-TR" b="1" dirty="0" smtClean="0">
                <a:solidFill>
                  <a:srgbClr val="EAEAEA"/>
                </a:solidFill>
              </a:rPr>
            </a:br>
            <a:r>
              <a:rPr lang="tr-TR" sz="3900" b="1" spc="300" dirty="0" smtClean="0">
                <a:solidFill>
                  <a:srgbClr val="EAEAEA"/>
                </a:solidFill>
              </a:rPr>
              <a:t>YAPILAN ÇALIŞMALARDA ODAKLAR</a:t>
            </a:r>
            <a:endParaRPr lang="en-US" sz="3900" b="1" spc="300" dirty="0">
              <a:solidFill>
                <a:srgbClr val="EAEAEA"/>
              </a:solidFill>
            </a:endParaRPr>
          </a:p>
        </p:txBody>
      </p:sp>
      <p:sp>
        <p:nvSpPr>
          <p:cNvPr id="18" name="Text Placeholder 17"/>
          <p:cNvSpPr>
            <a:spLocks noGrp="1"/>
          </p:cNvSpPr>
          <p:nvPr>
            <p:ph type="body" sz="quarter" idx="22"/>
          </p:nvPr>
        </p:nvSpPr>
        <p:spPr>
          <a:xfrm>
            <a:off x="254981" y="3998139"/>
            <a:ext cx="2640620" cy="2067152"/>
          </a:xfrm>
        </p:spPr>
        <p:txBody>
          <a:bodyPr>
            <a:noAutofit/>
          </a:bodyPr>
          <a:lstStyle/>
          <a:p>
            <a:pPr lvl="0" algn="l">
              <a:lnSpc>
                <a:spcPts val="2280"/>
              </a:lnSpc>
              <a:spcBef>
                <a:spcPts val="600"/>
              </a:spcBef>
              <a:spcAft>
                <a:spcPts val="600"/>
              </a:spcAft>
            </a:pPr>
            <a:r>
              <a:rPr lang="tr-TR" sz="1900" b="1" dirty="0" smtClean="0">
                <a:solidFill>
                  <a:schemeClr val="accent2">
                    <a:lumMod val="75000"/>
                  </a:schemeClr>
                </a:solidFill>
              </a:rPr>
              <a:t>Müfredatlar fazlalıkları sadeleştirme, yoğunlukları ise seyreltme </a:t>
            </a:r>
            <a:r>
              <a:rPr lang="tr-TR" sz="1900" b="1" dirty="0">
                <a:solidFill>
                  <a:schemeClr val="accent2">
                    <a:lumMod val="75000"/>
                  </a:schemeClr>
                </a:solidFill>
              </a:rPr>
              <a:t>suretiyle </a:t>
            </a:r>
            <a:r>
              <a:rPr lang="tr-TR" sz="1900" b="1" dirty="0" smtClean="0">
                <a:solidFill>
                  <a:schemeClr val="accent2">
                    <a:lumMod val="75000"/>
                  </a:schemeClr>
                </a:solidFill>
              </a:rPr>
              <a:t>hafifletildi. «</a:t>
            </a:r>
            <a:r>
              <a:rPr lang="tr-TR" sz="1900" b="1" dirty="0" err="1" smtClean="0">
                <a:solidFill>
                  <a:schemeClr val="accent2">
                    <a:lumMod val="75000"/>
                  </a:schemeClr>
                </a:solidFill>
              </a:rPr>
              <a:t>Öz»ün</a:t>
            </a:r>
            <a:r>
              <a:rPr lang="tr-TR" sz="1900" b="1" dirty="0" smtClean="0">
                <a:solidFill>
                  <a:schemeClr val="accent2">
                    <a:lumMod val="75000"/>
                  </a:schemeClr>
                </a:solidFill>
              </a:rPr>
              <a:t> «tam» olarak kazandırılması </a:t>
            </a:r>
            <a:r>
              <a:rPr lang="tr-TR" sz="1900" b="1" dirty="0">
                <a:solidFill>
                  <a:schemeClr val="accent2">
                    <a:lumMod val="75000"/>
                  </a:schemeClr>
                </a:solidFill>
              </a:rPr>
              <a:t>hedeflendi.</a:t>
            </a:r>
          </a:p>
        </p:txBody>
      </p:sp>
      <p:sp>
        <p:nvSpPr>
          <p:cNvPr id="19" name="Text Placeholder 18"/>
          <p:cNvSpPr>
            <a:spLocks noGrp="1"/>
          </p:cNvSpPr>
          <p:nvPr>
            <p:ph type="body" sz="quarter" idx="23"/>
          </p:nvPr>
        </p:nvSpPr>
        <p:spPr>
          <a:xfrm>
            <a:off x="3218653" y="4019911"/>
            <a:ext cx="2692290" cy="1226993"/>
          </a:xfrm>
        </p:spPr>
        <p:txBody>
          <a:bodyPr>
            <a:noAutofit/>
          </a:bodyPr>
          <a:lstStyle/>
          <a:p>
            <a:pPr lvl="0" algn="l">
              <a:lnSpc>
                <a:spcPts val="2280"/>
              </a:lnSpc>
              <a:spcBef>
                <a:spcPts val="600"/>
              </a:spcBef>
              <a:spcAft>
                <a:spcPts val="600"/>
              </a:spcAft>
            </a:pPr>
            <a:r>
              <a:rPr lang="tr-TR" sz="1900" b="1" dirty="0">
                <a:solidFill>
                  <a:schemeClr val="accent2">
                    <a:lumMod val="75000"/>
                  </a:schemeClr>
                </a:solidFill>
              </a:rPr>
              <a:t>Temel </a:t>
            </a:r>
            <a:r>
              <a:rPr lang="tr-TR" sz="1900" b="1" dirty="0" smtClean="0">
                <a:solidFill>
                  <a:schemeClr val="accent2">
                    <a:lumMod val="75000"/>
                  </a:schemeClr>
                </a:solidFill>
              </a:rPr>
              <a:t>değer, bilgi</a:t>
            </a:r>
            <a:r>
              <a:rPr lang="tr-TR" sz="1900" b="1" dirty="0">
                <a:solidFill>
                  <a:schemeClr val="accent2">
                    <a:lumMod val="75000"/>
                  </a:schemeClr>
                </a:solidFill>
              </a:rPr>
              <a:t>, beceri, </a:t>
            </a:r>
            <a:r>
              <a:rPr lang="tr-TR" sz="1900" b="1" dirty="0" smtClean="0">
                <a:solidFill>
                  <a:schemeClr val="accent2">
                    <a:lumMod val="75000"/>
                  </a:schemeClr>
                </a:solidFill>
              </a:rPr>
              <a:t>yeterlilik, </a:t>
            </a:r>
            <a:r>
              <a:rPr lang="tr-TR" b="1" dirty="0" smtClean="0">
                <a:solidFill>
                  <a:schemeClr val="accent2">
                    <a:lumMod val="75000"/>
                  </a:schemeClr>
                </a:solidFill>
              </a:rPr>
              <a:t>yetkinlik</a:t>
            </a:r>
            <a:r>
              <a:rPr lang="tr-TR" sz="1900" b="1" dirty="0" smtClean="0">
                <a:solidFill>
                  <a:schemeClr val="accent2">
                    <a:lumMod val="75000"/>
                  </a:schemeClr>
                </a:solidFill>
              </a:rPr>
              <a:t>, tutum ve davranışlar birbirleriyle </a:t>
            </a:r>
            <a:r>
              <a:rPr lang="tr-TR" sz="1900" b="1" dirty="0">
                <a:solidFill>
                  <a:schemeClr val="accent2">
                    <a:lumMod val="75000"/>
                  </a:schemeClr>
                </a:solidFill>
              </a:rPr>
              <a:t>uyumlu bir </a:t>
            </a:r>
            <a:r>
              <a:rPr lang="tr-TR" sz="1900" b="1" dirty="0" smtClean="0">
                <a:solidFill>
                  <a:schemeClr val="accent2">
                    <a:lumMod val="75000"/>
                  </a:schemeClr>
                </a:solidFill>
              </a:rPr>
              <a:t>bütünlüğe </a:t>
            </a:r>
            <a:r>
              <a:rPr lang="tr-TR" sz="1900" b="1" dirty="0">
                <a:solidFill>
                  <a:schemeClr val="accent2">
                    <a:lumMod val="75000"/>
                  </a:schemeClr>
                </a:solidFill>
              </a:rPr>
              <a:t>kavuşturuldu.  Ayrı ayrı </a:t>
            </a:r>
            <a:r>
              <a:rPr lang="tr-TR" sz="1900" b="1" dirty="0" smtClean="0">
                <a:solidFill>
                  <a:schemeClr val="accent2">
                    <a:lumMod val="75000"/>
                  </a:schemeClr>
                </a:solidFill>
              </a:rPr>
              <a:t>olmaktan ziyade ahenkli bir </a:t>
            </a:r>
            <a:r>
              <a:rPr lang="tr-TR" sz="1900" b="1" dirty="0">
                <a:solidFill>
                  <a:schemeClr val="accent2">
                    <a:lumMod val="75000"/>
                  </a:schemeClr>
                </a:solidFill>
              </a:rPr>
              <a:t>bütünlüğe ulaşmak </a:t>
            </a:r>
            <a:r>
              <a:rPr lang="tr-TR" b="1" dirty="0">
                <a:solidFill>
                  <a:schemeClr val="accent2">
                    <a:lumMod val="75000"/>
                  </a:schemeClr>
                </a:solidFill>
              </a:rPr>
              <a:t>hedeflendi</a:t>
            </a:r>
            <a:r>
              <a:rPr lang="tr-TR" sz="1900" b="1" dirty="0">
                <a:solidFill>
                  <a:schemeClr val="accent2">
                    <a:lumMod val="75000"/>
                  </a:schemeClr>
                </a:solidFill>
              </a:rPr>
              <a:t>.</a:t>
            </a:r>
          </a:p>
        </p:txBody>
      </p:sp>
      <p:sp>
        <p:nvSpPr>
          <p:cNvPr id="20" name="Text Placeholder 19"/>
          <p:cNvSpPr>
            <a:spLocks noGrp="1"/>
          </p:cNvSpPr>
          <p:nvPr>
            <p:ph type="body" sz="quarter" idx="24"/>
          </p:nvPr>
        </p:nvSpPr>
        <p:spPr>
          <a:xfrm>
            <a:off x="6383651" y="4019911"/>
            <a:ext cx="2596896" cy="1226993"/>
          </a:xfrm>
        </p:spPr>
        <p:txBody>
          <a:bodyPr>
            <a:noAutofit/>
          </a:bodyPr>
          <a:lstStyle/>
          <a:p>
            <a:pPr algn="l">
              <a:lnSpc>
                <a:spcPts val="2280"/>
              </a:lnSpc>
              <a:spcBef>
                <a:spcPts val="600"/>
              </a:spcBef>
              <a:spcAft>
                <a:spcPts val="600"/>
              </a:spcAft>
            </a:pPr>
            <a:r>
              <a:rPr lang="tr-TR" sz="1900" b="1" dirty="0">
                <a:solidFill>
                  <a:schemeClr val="accent2">
                    <a:lumMod val="75000"/>
                  </a:schemeClr>
                </a:solidFill>
              </a:rPr>
              <a:t>D</a:t>
            </a:r>
            <a:r>
              <a:rPr lang="tr-TR" sz="1900" b="1" dirty="0" smtClean="0">
                <a:solidFill>
                  <a:schemeClr val="accent2">
                    <a:lumMod val="75000"/>
                  </a:schemeClr>
                </a:solidFill>
              </a:rPr>
              <a:t>eğerlerimize </a:t>
            </a:r>
            <a:r>
              <a:rPr lang="tr-TR" sz="1900" b="1" dirty="0">
                <a:solidFill>
                  <a:schemeClr val="accent2">
                    <a:lumMod val="75000"/>
                  </a:schemeClr>
                </a:solidFill>
              </a:rPr>
              <a:t>uygun olmayan unsurlar </a:t>
            </a:r>
            <a:r>
              <a:rPr lang="tr-TR" sz="1900" b="1" dirty="0" smtClean="0">
                <a:solidFill>
                  <a:schemeClr val="accent2">
                    <a:lumMod val="75000"/>
                  </a:schemeClr>
                </a:solidFill>
              </a:rPr>
              <a:t>ayıklandı, müfredatlar ile değerlerimiz arasında bağ oluşturuldu</a:t>
            </a:r>
            <a:r>
              <a:rPr lang="tr-TR" sz="1900" b="1" dirty="0">
                <a:solidFill>
                  <a:schemeClr val="accent2">
                    <a:lumMod val="75000"/>
                  </a:schemeClr>
                </a:solidFill>
              </a:rPr>
              <a:t>. </a:t>
            </a:r>
            <a:endParaRPr lang="en-US" sz="1900" b="1" dirty="0">
              <a:solidFill>
                <a:schemeClr val="accent2">
                  <a:lumMod val="75000"/>
                </a:schemeClr>
              </a:solidFill>
            </a:endParaRPr>
          </a:p>
        </p:txBody>
      </p:sp>
      <p:sp>
        <p:nvSpPr>
          <p:cNvPr id="21" name="Text Placeholder 20"/>
          <p:cNvSpPr>
            <a:spLocks noGrp="1"/>
          </p:cNvSpPr>
          <p:nvPr>
            <p:ph type="body" sz="quarter" idx="25"/>
          </p:nvPr>
        </p:nvSpPr>
        <p:spPr>
          <a:xfrm>
            <a:off x="9382180" y="4019911"/>
            <a:ext cx="2682819" cy="1226993"/>
          </a:xfrm>
        </p:spPr>
        <p:txBody>
          <a:bodyPr>
            <a:noAutofit/>
          </a:bodyPr>
          <a:lstStyle/>
          <a:p>
            <a:pPr algn="l">
              <a:lnSpc>
                <a:spcPts val="2280"/>
              </a:lnSpc>
              <a:spcBef>
                <a:spcPts val="600"/>
              </a:spcBef>
              <a:spcAft>
                <a:spcPts val="600"/>
              </a:spcAft>
            </a:pPr>
            <a:r>
              <a:rPr lang="tr-TR" sz="1900" b="1" dirty="0" smtClean="0">
                <a:solidFill>
                  <a:schemeClr val="accent2">
                    <a:lumMod val="75000"/>
                  </a:schemeClr>
                </a:solidFill>
              </a:rPr>
              <a:t>Güncel, yeni ve </a:t>
            </a:r>
            <a:r>
              <a:rPr lang="tr-TR" sz="1900" b="1" dirty="0">
                <a:solidFill>
                  <a:schemeClr val="accent2">
                    <a:lumMod val="75000"/>
                  </a:schemeClr>
                </a:solidFill>
              </a:rPr>
              <a:t>canlı </a:t>
            </a:r>
            <a:r>
              <a:rPr lang="tr-TR" sz="1900" b="1" dirty="0" smtClean="0">
                <a:solidFill>
                  <a:schemeClr val="accent2">
                    <a:lumMod val="75000"/>
                  </a:schemeClr>
                </a:solidFill>
              </a:rPr>
              <a:t>evsaf dokusu belirlendi</a:t>
            </a:r>
            <a:r>
              <a:rPr lang="tr-TR" sz="1900" b="1" dirty="0">
                <a:solidFill>
                  <a:schemeClr val="accent2">
                    <a:lumMod val="75000"/>
                  </a:schemeClr>
                </a:solidFill>
              </a:rPr>
              <a:t>. </a:t>
            </a:r>
            <a:r>
              <a:rPr lang="tr-TR" sz="1900" b="1" dirty="0" smtClean="0">
                <a:solidFill>
                  <a:schemeClr val="accent2">
                    <a:lumMod val="75000"/>
                  </a:schemeClr>
                </a:solidFill>
              </a:rPr>
              <a:t>Çocuklarımıza kazandırılacak bu niteliklere uygun içerikler istikametinde bir güncelleme hedeflendi.</a:t>
            </a:r>
            <a:endParaRPr lang="en-US" sz="1900" b="1" dirty="0">
              <a:solidFill>
                <a:schemeClr val="accent2">
                  <a:lumMod val="75000"/>
                </a:schemeClr>
              </a:solidFill>
            </a:endParaRPr>
          </a:p>
        </p:txBody>
      </p:sp>
      <p:sp>
        <p:nvSpPr>
          <p:cNvPr id="22" name="Text Placeholder 21"/>
          <p:cNvSpPr>
            <a:spLocks noGrp="1"/>
          </p:cNvSpPr>
          <p:nvPr>
            <p:ph type="body" sz="quarter" idx="26"/>
          </p:nvPr>
        </p:nvSpPr>
        <p:spPr>
          <a:xfrm>
            <a:off x="254981" y="1395512"/>
            <a:ext cx="2596896" cy="2596896"/>
          </a:xfrm>
          <a:solidFill>
            <a:srgbClr val="FF0000"/>
          </a:solidFill>
        </p:spPr>
        <p:txBody>
          <a:bodyPr>
            <a:normAutofit/>
          </a:bodyPr>
          <a:lstStyle/>
          <a:p>
            <a:pPr>
              <a:lnSpc>
                <a:spcPct val="100000"/>
              </a:lnSpc>
              <a:spcBef>
                <a:spcPts val="1200"/>
              </a:spcBef>
              <a:spcAft>
                <a:spcPts val="1200"/>
              </a:spcAft>
            </a:pPr>
            <a:r>
              <a:rPr lang="tr-TR" sz="9000" dirty="0">
                <a:solidFill>
                  <a:srgbClr val="EAEAEA"/>
                </a:solidFill>
                <a:latin typeface="Cambria" panose="02040503050406030204" pitchFamily="18" charset="0"/>
              </a:rPr>
              <a:t>1</a:t>
            </a:r>
            <a:endParaRPr lang="en-US" sz="9000" dirty="0">
              <a:solidFill>
                <a:srgbClr val="EAEAEA"/>
              </a:solidFill>
              <a:latin typeface="Cambria" panose="02040503050406030204" pitchFamily="18" charset="0"/>
            </a:endParaRPr>
          </a:p>
          <a:p>
            <a:pPr>
              <a:lnSpc>
                <a:spcPct val="100000"/>
              </a:lnSpc>
              <a:spcBef>
                <a:spcPts val="1200"/>
              </a:spcBef>
              <a:spcAft>
                <a:spcPts val="1200"/>
              </a:spcAft>
            </a:pPr>
            <a:endParaRPr lang="en-US" sz="9000" dirty="0">
              <a:solidFill>
                <a:srgbClr val="EAEAEA"/>
              </a:solidFill>
              <a:latin typeface="Cambria" panose="02040503050406030204" pitchFamily="18" charset="0"/>
            </a:endParaRPr>
          </a:p>
        </p:txBody>
      </p:sp>
      <p:sp>
        <p:nvSpPr>
          <p:cNvPr id="23" name="Text Placeholder 22"/>
          <p:cNvSpPr>
            <a:spLocks noGrp="1"/>
          </p:cNvSpPr>
          <p:nvPr>
            <p:ph type="body" sz="quarter" idx="27"/>
          </p:nvPr>
        </p:nvSpPr>
        <p:spPr>
          <a:xfrm>
            <a:off x="3266350" y="1395512"/>
            <a:ext cx="2596896" cy="2596896"/>
          </a:xfrm>
          <a:solidFill>
            <a:srgbClr val="FF0000"/>
          </a:solidFill>
        </p:spPr>
        <p:txBody>
          <a:bodyPr>
            <a:normAutofit/>
          </a:bodyPr>
          <a:lstStyle/>
          <a:p>
            <a:pPr>
              <a:lnSpc>
                <a:spcPct val="100000"/>
              </a:lnSpc>
              <a:spcBef>
                <a:spcPts val="1200"/>
              </a:spcBef>
              <a:spcAft>
                <a:spcPts val="1200"/>
              </a:spcAft>
            </a:pPr>
            <a:r>
              <a:rPr lang="tr-TR" sz="9000" dirty="0" smtClean="0">
                <a:solidFill>
                  <a:srgbClr val="EAEAEA"/>
                </a:solidFill>
                <a:latin typeface="Cambria" panose="02040503050406030204" pitchFamily="18" charset="0"/>
              </a:rPr>
              <a:t>2</a:t>
            </a:r>
            <a:endParaRPr lang="en-US" sz="9000" dirty="0">
              <a:solidFill>
                <a:srgbClr val="EAEAEA"/>
              </a:solidFill>
              <a:latin typeface="Cambria" panose="02040503050406030204" pitchFamily="18" charset="0"/>
            </a:endParaRPr>
          </a:p>
          <a:p>
            <a:pPr>
              <a:lnSpc>
                <a:spcPct val="100000"/>
              </a:lnSpc>
              <a:spcBef>
                <a:spcPts val="1200"/>
              </a:spcBef>
              <a:spcAft>
                <a:spcPts val="1200"/>
              </a:spcAft>
            </a:pPr>
            <a:endParaRPr lang="en-US" sz="9000" dirty="0">
              <a:solidFill>
                <a:srgbClr val="EAEAEA"/>
              </a:solidFill>
            </a:endParaRPr>
          </a:p>
        </p:txBody>
      </p:sp>
      <p:sp>
        <p:nvSpPr>
          <p:cNvPr id="24" name="Text Placeholder 23"/>
          <p:cNvSpPr>
            <a:spLocks noGrp="1"/>
          </p:cNvSpPr>
          <p:nvPr>
            <p:ph type="body" sz="quarter" idx="28"/>
          </p:nvPr>
        </p:nvSpPr>
        <p:spPr>
          <a:xfrm>
            <a:off x="6383651" y="1395512"/>
            <a:ext cx="2596896" cy="2596896"/>
          </a:xfrm>
          <a:solidFill>
            <a:srgbClr val="FF0000"/>
          </a:solidFill>
        </p:spPr>
        <p:txBody>
          <a:bodyPr>
            <a:normAutofit/>
          </a:bodyPr>
          <a:lstStyle/>
          <a:p>
            <a:pPr>
              <a:lnSpc>
                <a:spcPct val="100000"/>
              </a:lnSpc>
              <a:spcBef>
                <a:spcPts val="1200"/>
              </a:spcBef>
              <a:spcAft>
                <a:spcPts val="1200"/>
              </a:spcAft>
            </a:pPr>
            <a:r>
              <a:rPr lang="tr-TR" sz="9000" dirty="0" smtClean="0">
                <a:solidFill>
                  <a:srgbClr val="EAEAEA"/>
                </a:solidFill>
                <a:latin typeface="Cambria" panose="02040503050406030204" pitchFamily="18" charset="0"/>
              </a:rPr>
              <a:t>3</a:t>
            </a:r>
            <a:endParaRPr lang="en-US" sz="9000" dirty="0">
              <a:solidFill>
                <a:srgbClr val="EAEAEA"/>
              </a:solidFill>
              <a:latin typeface="Cambria" panose="02040503050406030204" pitchFamily="18" charset="0"/>
            </a:endParaRPr>
          </a:p>
          <a:p>
            <a:pPr>
              <a:lnSpc>
                <a:spcPct val="100000"/>
              </a:lnSpc>
              <a:spcBef>
                <a:spcPts val="1200"/>
              </a:spcBef>
              <a:spcAft>
                <a:spcPts val="1200"/>
              </a:spcAft>
            </a:pPr>
            <a:endParaRPr lang="en-US" sz="9000" dirty="0">
              <a:solidFill>
                <a:srgbClr val="EAEAEA"/>
              </a:solidFill>
            </a:endParaRPr>
          </a:p>
        </p:txBody>
      </p:sp>
      <p:sp>
        <p:nvSpPr>
          <p:cNvPr id="25" name="Text Placeholder 24"/>
          <p:cNvSpPr>
            <a:spLocks noGrp="1"/>
          </p:cNvSpPr>
          <p:nvPr>
            <p:ph type="body" sz="quarter" idx="29"/>
          </p:nvPr>
        </p:nvSpPr>
        <p:spPr>
          <a:xfrm>
            <a:off x="9382181" y="1395512"/>
            <a:ext cx="2596896" cy="2596896"/>
          </a:xfrm>
          <a:solidFill>
            <a:srgbClr val="FF0000"/>
          </a:solidFill>
          <a:ln>
            <a:solidFill>
              <a:schemeClr val="accent3">
                <a:lumMod val="60000"/>
                <a:lumOff val="40000"/>
              </a:schemeClr>
            </a:solidFill>
          </a:ln>
        </p:spPr>
        <p:txBody>
          <a:bodyPr>
            <a:normAutofit/>
          </a:bodyPr>
          <a:lstStyle/>
          <a:p>
            <a:pPr>
              <a:lnSpc>
                <a:spcPct val="100000"/>
              </a:lnSpc>
              <a:spcBef>
                <a:spcPts val="1200"/>
              </a:spcBef>
              <a:spcAft>
                <a:spcPts val="1200"/>
              </a:spcAft>
            </a:pPr>
            <a:r>
              <a:rPr lang="tr-TR" sz="9000" dirty="0" smtClean="0">
                <a:solidFill>
                  <a:srgbClr val="EAEAEA"/>
                </a:solidFill>
                <a:latin typeface="Cambria" panose="02040503050406030204" pitchFamily="18" charset="0"/>
              </a:rPr>
              <a:t>4</a:t>
            </a:r>
            <a:endParaRPr lang="en-US" sz="9000" dirty="0">
              <a:solidFill>
                <a:srgbClr val="EAEAEA"/>
              </a:solidFill>
              <a:latin typeface="Cambria" panose="02040503050406030204" pitchFamily="18" charset="0"/>
            </a:endParaRPr>
          </a:p>
          <a:p>
            <a:pPr>
              <a:lnSpc>
                <a:spcPct val="100000"/>
              </a:lnSpc>
              <a:spcBef>
                <a:spcPts val="1200"/>
              </a:spcBef>
              <a:spcAft>
                <a:spcPts val="1200"/>
              </a:spcAft>
            </a:pPr>
            <a:endParaRPr lang="en-US" sz="9000" dirty="0">
              <a:solidFill>
                <a:srgbClr val="EAEAEA"/>
              </a:solidFill>
            </a:endParaRPr>
          </a:p>
        </p:txBody>
      </p:sp>
      <p:sp>
        <p:nvSpPr>
          <p:cNvPr id="14" name="Text Placeholder 13"/>
          <p:cNvSpPr>
            <a:spLocks noGrp="1"/>
          </p:cNvSpPr>
          <p:nvPr>
            <p:ph type="body" sz="quarter" idx="18"/>
          </p:nvPr>
        </p:nvSpPr>
        <p:spPr>
          <a:xfrm>
            <a:off x="254981" y="2553583"/>
            <a:ext cx="2596896" cy="431800"/>
          </a:xfrm>
        </p:spPr>
        <p:txBody>
          <a:bodyPr>
            <a:noAutofit/>
          </a:bodyPr>
          <a:lstStyle/>
          <a:p>
            <a:pPr>
              <a:lnSpc>
                <a:spcPct val="100000"/>
              </a:lnSpc>
              <a:spcBef>
                <a:spcPts val="1200"/>
              </a:spcBef>
              <a:spcAft>
                <a:spcPts val="1200"/>
              </a:spcAft>
            </a:pPr>
            <a:r>
              <a:rPr lang="tr-TR" sz="2900" b="1" dirty="0" smtClean="0">
                <a:solidFill>
                  <a:srgbClr val="EAEAEA"/>
                </a:solidFill>
              </a:rPr>
              <a:t>SADELEŞTİRME</a:t>
            </a:r>
            <a:endParaRPr lang="en-US" sz="2900" b="1" dirty="0">
              <a:solidFill>
                <a:srgbClr val="EAEAEA"/>
              </a:solidFill>
            </a:endParaRPr>
          </a:p>
        </p:txBody>
      </p:sp>
      <p:sp>
        <p:nvSpPr>
          <p:cNvPr id="15" name="Text Placeholder 14"/>
          <p:cNvSpPr>
            <a:spLocks noGrp="1"/>
          </p:cNvSpPr>
          <p:nvPr>
            <p:ph type="body" sz="quarter" idx="19"/>
          </p:nvPr>
        </p:nvSpPr>
        <p:spPr>
          <a:xfrm>
            <a:off x="3266350" y="2976776"/>
            <a:ext cx="2596896" cy="431800"/>
          </a:xfrm>
        </p:spPr>
        <p:txBody>
          <a:bodyPr vert="horz" lIns="91440" tIns="45720" rIns="91440" bIns="45720" rtlCol="0" anchor="ctr">
            <a:noAutofit/>
          </a:bodyPr>
          <a:lstStyle/>
          <a:p>
            <a:pPr>
              <a:lnSpc>
                <a:spcPct val="100000"/>
              </a:lnSpc>
              <a:spcBef>
                <a:spcPts val="1200"/>
              </a:spcBef>
              <a:spcAft>
                <a:spcPts val="1200"/>
              </a:spcAft>
            </a:pPr>
            <a:r>
              <a:rPr lang="tr-TR" sz="2900" b="1" dirty="0" smtClean="0">
                <a:solidFill>
                  <a:srgbClr val="EAEAEA"/>
                </a:solidFill>
              </a:rPr>
              <a:t>AHENK VE BÜTÜNLÜK KURMA</a:t>
            </a:r>
            <a:endParaRPr lang="en-US" sz="2900" b="1" dirty="0">
              <a:solidFill>
                <a:srgbClr val="EAEAEA"/>
              </a:solidFill>
            </a:endParaRPr>
          </a:p>
        </p:txBody>
      </p:sp>
      <p:sp>
        <p:nvSpPr>
          <p:cNvPr id="16" name="Text Placeholder 15"/>
          <p:cNvSpPr>
            <a:spLocks noGrp="1"/>
          </p:cNvSpPr>
          <p:nvPr>
            <p:ph type="body" sz="quarter" idx="20"/>
          </p:nvPr>
        </p:nvSpPr>
        <p:spPr>
          <a:xfrm>
            <a:off x="6383651" y="3036648"/>
            <a:ext cx="2596896" cy="431800"/>
          </a:xfrm>
        </p:spPr>
        <p:txBody>
          <a:bodyPr vert="horz" lIns="91440" tIns="45720" rIns="91440" bIns="45720" rtlCol="0" anchor="ctr">
            <a:noAutofit/>
          </a:bodyPr>
          <a:lstStyle/>
          <a:p>
            <a:pPr>
              <a:lnSpc>
                <a:spcPct val="100000"/>
              </a:lnSpc>
              <a:spcBef>
                <a:spcPts val="1200"/>
              </a:spcBef>
              <a:spcAft>
                <a:spcPts val="1200"/>
              </a:spcAft>
            </a:pPr>
            <a:r>
              <a:rPr lang="tr-TR" sz="2900" b="1" dirty="0" smtClean="0">
                <a:solidFill>
                  <a:srgbClr val="EAEAEA"/>
                </a:solidFill>
              </a:rPr>
              <a:t>YERLİ VE MİLLÎ DEĞERLERİ katma</a:t>
            </a:r>
            <a:endParaRPr lang="en-US" sz="2900" b="1" dirty="0">
              <a:solidFill>
                <a:srgbClr val="EAEAEA"/>
              </a:solidFill>
            </a:endParaRPr>
          </a:p>
        </p:txBody>
      </p:sp>
      <p:sp>
        <p:nvSpPr>
          <p:cNvPr id="17" name="Text Placeholder 16"/>
          <p:cNvSpPr>
            <a:spLocks noGrp="1"/>
          </p:cNvSpPr>
          <p:nvPr>
            <p:ph type="body" sz="quarter" idx="21"/>
          </p:nvPr>
        </p:nvSpPr>
        <p:spPr>
          <a:xfrm>
            <a:off x="9382181" y="2816206"/>
            <a:ext cx="2596896" cy="431800"/>
          </a:xfrm>
        </p:spPr>
        <p:txBody>
          <a:bodyPr>
            <a:noAutofit/>
          </a:bodyPr>
          <a:lstStyle/>
          <a:p>
            <a:pPr>
              <a:lnSpc>
                <a:spcPct val="100000"/>
              </a:lnSpc>
              <a:spcBef>
                <a:spcPts val="1200"/>
              </a:spcBef>
              <a:spcAft>
                <a:spcPts val="1200"/>
              </a:spcAft>
            </a:pPr>
            <a:r>
              <a:rPr lang="tr-TR" sz="2900" b="1" dirty="0" err="1" smtClean="0">
                <a:solidFill>
                  <a:srgbClr val="EAEAEA"/>
                </a:solidFill>
              </a:rPr>
              <a:t>GÜNCELLİk</a:t>
            </a:r>
            <a:r>
              <a:rPr lang="tr-TR" sz="2900" b="1" dirty="0" smtClean="0">
                <a:solidFill>
                  <a:srgbClr val="EAEAEA"/>
                </a:solidFill>
              </a:rPr>
              <a:t> SAĞLAMA</a:t>
            </a:r>
            <a:endParaRPr lang="en-US" sz="2900" b="1" dirty="0">
              <a:solidFill>
                <a:srgbClr val="EAEAEA"/>
              </a:solidFill>
            </a:endParaRPr>
          </a:p>
        </p:txBody>
      </p:sp>
      <p:sp>
        <p:nvSpPr>
          <p:cNvPr id="27" name="Metin kutusu 26"/>
          <p:cNvSpPr txBox="1"/>
          <p:nvPr/>
        </p:nvSpPr>
        <p:spPr>
          <a:xfrm rot="5400000">
            <a:off x="11462654" y="5628306"/>
            <a:ext cx="2090057" cy="369332"/>
          </a:xfrm>
          <a:prstGeom prst="rect">
            <a:avLst/>
          </a:prstGeom>
          <a:solidFill>
            <a:schemeClr val="bg1">
              <a:lumMod val="75000"/>
            </a:schemeClr>
          </a:solidFill>
        </p:spPr>
        <p:txBody>
          <a:bodyPr wrap="square" rtlCol="0">
            <a:spAutoFit/>
          </a:bodyPr>
          <a:lstStyle/>
          <a:p>
            <a:r>
              <a:rPr lang="tr-TR" dirty="0" smtClean="0"/>
              <a:t>©MEB_TTKB</a:t>
            </a:r>
            <a:endParaRPr lang="tr-TR" dirty="0"/>
          </a:p>
        </p:txBody>
      </p:sp>
    </p:spTree>
    <p:extLst>
      <p:ext uri="{BB962C8B-B14F-4D97-AF65-F5344CB8AC3E}">
        <p14:creationId xmlns:p14="http://schemas.microsoft.com/office/powerpoint/2010/main" val="36696471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Düz Bağlayıcı 25"/>
          <p:cNvCxnSpPr/>
          <p:nvPr/>
        </p:nvCxnSpPr>
        <p:spPr>
          <a:xfrm>
            <a:off x="813681" y="2682680"/>
            <a:ext cx="10281608" cy="12145"/>
          </a:xfrm>
          <a:prstGeom prst="line">
            <a:avLst/>
          </a:prstGeom>
          <a:ln w="50800">
            <a:solidFill>
              <a:srgbClr val="FF9900"/>
            </a:solidFill>
          </a:ln>
          <a:effectLst>
            <a:outerShdw blurRad="50800" dist="38100" dir="5400000" algn="t" rotWithShape="0">
              <a:prstClr val="black">
                <a:alpha val="40000"/>
              </a:prstClr>
            </a:outerShd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3" name="Title 12"/>
          <p:cNvSpPr>
            <a:spLocks noGrp="1"/>
          </p:cNvSpPr>
          <p:nvPr>
            <p:ph type="title"/>
          </p:nvPr>
        </p:nvSpPr>
        <p:spPr>
          <a:xfrm>
            <a:off x="0" y="244372"/>
            <a:ext cx="12192000" cy="673100"/>
          </a:xfrm>
        </p:spPr>
        <p:txBody>
          <a:bodyPr>
            <a:normAutofit fontScale="90000"/>
          </a:bodyPr>
          <a:lstStyle/>
          <a:p>
            <a:pPr algn="ctr"/>
            <a:r>
              <a:rPr lang="tr-TR" b="1" dirty="0" smtClean="0">
                <a:solidFill>
                  <a:srgbClr val="EAEAEA"/>
                </a:solidFill>
              </a:rPr>
              <a:t>Müfredatlar Nasıl Yenilendi?</a:t>
            </a:r>
            <a:r>
              <a:rPr lang="tr-TR" sz="3500" b="1" dirty="0" smtClean="0">
                <a:solidFill>
                  <a:srgbClr val="EAEAEA"/>
                </a:solidFill>
              </a:rPr>
              <a:t/>
            </a:r>
            <a:br>
              <a:rPr lang="tr-TR" sz="3500" b="1" dirty="0" smtClean="0">
                <a:solidFill>
                  <a:srgbClr val="EAEAEA"/>
                </a:solidFill>
              </a:rPr>
            </a:br>
            <a:r>
              <a:rPr lang="tr-TR" sz="3900" b="1" spc="300" dirty="0" smtClean="0">
                <a:solidFill>
                  <a:srgbClr val="EAEAEA"/>
                </a:solidFill>
              </a:rPr>
              <a:t>ÇALIŞMA SÜRECİ</a:t>
            </a:r>
            <a:endParaRPr lang="en-US" sz="3900" b="1" spc="300" dirty="0">
              <a:solidFill>
                <a:srgbClr val="EAEAEA"/>
              </a:solidFill>
            </a:endParaRPr>
          </a:p>
        </p:txBody>
      </p:sp>
      <p:sp>
        <p:nvSpPr>
          <p:cNvPr id="18" name="Text Placeholder 17"/>
          <p:cNvSpPr>
            <a:spLocks noGrp="1"/>
          </p:cNvSpPr>
          <p:nvPr>
            <p:ph type="body" sz="quarter" idx="22"/>
          </p:nvPr>
        </p:nvSpPr>
        <p:spPr>
          <a:xfrm>
            <a:off x="250899" y="4041683"/>
            <a:ext cx="2822501" cy="1226993"/>
          </a:xfrm>
        </p:spPr>
        <p:txBody>
          <a:bodyPr>
            <a:noAutofit/>
          </a:bodyPr>
          <a:lstStyle/>
          <a:p>
            <a:pPr algn="l">
              <a:lnSpc>
                <a:spcPts val="2280"/>
              </a:lnSpc>
              <a:spcBef>
                <a:spcPts val="600"/>
              </a:spcBef>
              <a:spcAft>
                <a:spcPts val="600"/>
              </a:spcAft>
            </a:pPr>
            <a:r>
              <a:rPr lang="tr-TR" sz="1900" b="1" dirty="0" smtClean="0">
                <a:solidFill>
                  <a:schemeClr val="tx1"/>
                </a:solidFill>
              </a:rPr>
              <a:t>Öğretmen </a:t>
            </a:r>
            <a:r>
              <a:rPr lang="tr-TR" sz="1900" b="1" dirty="0">
                <a:solidFill>
                  <a:schemeClr val="tx1"/>
                </a:solidFill>
              </a:rPr>
              <a:t>ve </a:t>
            </a:r>
            <a:r>
              <a:rPr lang="tr-TR" sz="1900" b="1" dirty="0" smtClean="0">
                <a:solidFill>
                  <a:schemeClr val="tx1"/>
                </a:solidFill>
              </a:rPr>
              <a:t>akademisyen uzmanlardan oluşan komisyonlar kuruldu. İlmî müzakereler, toplantılar </a:t>
            </a:r>
            <a:r>
              <a:rPr lang="tr-TR" sz="1900" b="1" dirty="0">
                <a:solidFill>
                  <a:schemeClr val="tx1"/>
                </a:solidFill>
              </a:rPr>
              <a:t>ve </a:t>
            </a:r>
            <a:r>
              <a:rPr lang="tr-TR" sz="1900" b="1" dirty="0" err="1" smtClean="0">
                <a:solidFill>
                  <a:schemeClr val="tx1"/>
                </a:solidFill>
              </a:rPr>
              <a:t>çalıştaylarla</a:t>
            </a:r>
            <a:r>
              <a:rPr lang="tr-TR" sz="1900" b="1" dirty="0" smtClean="0">
                <a:solidFill>
                  <a:schemeClr val="tx1"/>
                </a:solidFill>
              </a:rPr>
              <a:t> </a:t>
            </a:r>
            <a:r>
              <a:rPr lang="tr-TR" sz="1900" b="1" dirty="0">
                <a:solidFill>
                  <a:schemeClr val="tx1"/>
                </a:solidFill>
              </a:rPr>
              <a:t>«taslak </a:t>
            </a:r>
            <a:r>
              <a:rPr lang="tr-TR" sz="1900" b="1" dirty="0" smtClean="0">
                <a:solidFill>
                  <a:schemeClr val="tx1"/>
                </a:solidFill>
              </a:rPr>
              <a:t>müfredatlar» oluşturuldu</a:t>
            </a:r>
            <a:r>
              <a:rPr lang="tr-TR" sz="1900" b="1" dirty="0">
                <a:solidFill>
                  <a:schemeClr val="tx1"/>
                </a:solidFill>
              </a:rPr>
              <a:t>.</a:t>
            </a:r>
          </a:p>
        </p:txBody>
      </p:sp>
      <p:sp>
        <p:nvSpPr>
          <p:cNvPr id="19" name="Text Placeholder 18"/>
          <p:cNvSpPr>
            <a:spLocks noGrp="1"/>
          </p:cNvSpPr>
          <p:nvPr>
            <p:ph type="body" sz="quarter" idx="23"/>
          </p:nvPr>
        </p:nvSpPr>
        <p:spPr>
          <a:xfrm>
            <a:off x="3360169" y="4052569"/>
            <a:ext cx="2822918" cy="1226993"/>
          </a:xfrm>
        </p:spPr>
        <p:txBody>
          <a:bodyPr>
            <a:noAutofit/>
          </a:bodyPr>
          <a:lstStyle/>
          <a:p>
            <a:pPr algn="l">
              <a:lnSpc>
                <a:spcPts val="2280"/>
              </a:lnSpc>
              <a:spcBef>
                <a:spcPts val="600"/>
              </a:spcBef>
              <a:spcAft>
                <a:spcPts val="600"/>
              </a:spcAft>
            </a:pPr>
            <a:r>
              <a:rPr lang="en-US" sz="1900" b="1" dirty="0" err="1">
                <a:solidFill>
                  <a:schemeClr val="tx1"/>
                </a:solidFill>
              </a:rPr>
              <a:t>Taslak</a:t>
            </a:r>
            <a:r>
              <a:rPr lang="en-US" sz="1900" b="1" dirty="0">
                <a:solidFill>
                  <a:schemeClr val="tx1"/>
                </a:solidFill>
              </a:rPr>
              <a:t> </a:t>
            </a:r>
            <a:r>
              <a:rPr lang="tr-TR" sz="1900" b="1" dirty="0">
                <a:solidFill>
                  <a:schemeClr val="tx1"/>
                </a:solidFill>
              </a:rPr>
              <a:t>müfredatlar </a:t>
            </a:r>
            <a:r>
              <a:rPr lang="tr-TR" sz="1900" b="1" dirty="0" smtClean="0">
                <a:solidFill>
                  <a:schemeClr val="tx1"/>
                </a:solidFill>
              </a:rPr>
              <a:t>«</a:t>
            </a:r>
            <a:r>
              <a:rPr lang="en-US" sz="1900" b="1" dirty="0" smtClean="0">
                <a:solidFill>
                  <a:schemeClr val="tx1"/>
                </a:solidFill>
              </a:rPr>
              <a:t>mufredat.meb.gov.tr</a:t>
            </a:r>
            <a:r>
              <a:rPr lang="tr-TR" sz="1900" b="1" dirty="0" smtClean="0">
                <a:solidFill>
                  <a:schemeClr val="tx1"/>
                </a:solidFill>
              </a:rPr>
              <a:t>»</a:t>
            </a:r>
            <a:r>
              <a:rPr lang="en-US" sz="1900" b="1" dirty="0" smtClean="0">
                <a:solidFill>
                  <a:schemeClr val="tx1"/>
                </a:solidFill>
              </a:rPr>
              <a:t> </a:t>
            </a:r>
            <a:r>
              <a:rPr lang="tr-TR" sz="1900" b="1" dirty="0" smtClean="0">
                <a:solidFill>
                  <a:schemeClr val="tx1"/>
                </a:solidFill>
              </a:rPr>
              <a:t>adresinde </a:t>
            </a:r>
            <a:r>
              <a:rPr lang="en-US" sz="1900" b="1" dirty="0">
                <a:solidFill>
                  <a:schemeClr val="tx1"/>
                </a:solidFill>
              </a:rPr>
              <a:t>27 </a:t>
            </a:r>
            <a:r>
              <a:rPr lang="en-US" sz="1900" b="1" dirty="0" err="1">
                <a:solidFill>
                  <a:schemeClr val="tx1"/>
                </a:solidFill>
              </a:rPr>
              <a:t>gün</a:t>
            </a:r>
            <a:r>
              <a:rPr lang="en-US" sz="1900" b="1" dirty="0">
                <a:solidFill>
                  <a:schemeClr val="tx1"/>
                </a:solidFill>
              </a:rPr>
              <a:t> </a:t>
            </a:r>
            <a:r>
              <a:rPr lang="en-US" sz="1900" b="1" dirty="0" err="1">
                <a:solidFill>
                  <a:schemeClr val="tx1"/>
                </a:solidFill>
              </a:rPr>
              <a:t>süreyle</a:t>
            </a:r>
            <a:r>
              <a:rPr lang="en-US" sz="1900" b="1" dirty="0">
                <a:solidFill>
                  <a:schemeClr val="tx1"/>
                </a:solidFill>
              </a:rPr>
              <a:t> </a:t>
            </a:r>
            <a:r>
              <a:rPr lang="en-US" sz="1900" b="1" dirty="0" err="1">
                <a:solidFill>
                  <a:schemeClr val="tx1"/>
                </a:solidFill>
              </a:rPr>
              <a:t>askı</a:t>
            </a:r>
            <a:r>
              <a:rPr lang="tr-TR" sz="1900" b="1" dirty="0">
                <a:solidFill>
                  <a:schemeClr val="tx1"/>
                </a:solidFill>
              </a:rPr>
              <a:t>y</a:t>
            </a:r>
            <a:r>
              <a:rPr lang="en-US" sz="1900" b="1" dirty="0">
                <a:solidFill>
                  <a:schemeClr val="tx1"/>
                </a:solidFill>
              </a:rPr>
              <a:t>a </a:t>
            </a:r>
            <a:r>
              <a:rPr lang="en-US" sz="1900" b="1" dirty="0" err="1" smtClean="0">
                <a:solidFill>
                  <a:schemeClr val="tx1"/>
                </a:solidFill>
              </a:rPr>
              <a:t>çıkarıl</a:t>
            </a:r>
            <a:r>
              <a:rPr lang="tr-TR" sz="1900" b="1" dirty="0" err="1" smtClean="0">
                <a:solidFill>
                  <a:schemeClr val="tx1"/>
                </a:solidFill>
              </a:rPr>
              <a:t>dı</a:t>
            </a:r>
            <a:r>
              <a:rPr lang="tr-TR" sz="1900" b="1" dirty="0" smtClean="0">
                <a:solidFill>
                  <a:schemeClr val="tx1"/>
                </a:solidFill>
              </a:rPr>
              <a:t>, tartışmaya açıldı, kamu kurumlarının ve STK’ların görüş bildirmeleri istendi.</a:t>
            </a:r>
            <a:endParaRPr lang="en-US" sz="1900" b="1" dirty="0">
              <a:solidFill>
                <a:schemeClr val="tx1"/>
              </a:solidFill>
            </a:endParaRPr>
          </a:p>
        </p:txBody>
      </p:sp>
      <p:sp>
        <p:nvSpPr>
          <p:cNvPr id="20" name="Text Placeholder 19"/>
          <p:cNvSpPr>
            <a:spLocks noGrp="1"/>
          </p:cNvSpPr>
          <p:nvPr>
            <p:ph type="body" sz="quarter" idx="24"/>
          </p:nvPr>
        </p:nvSpPr>
        <p:spPr>
          <a:xfrm>
            <a:off x="6540501" y="4009025"/>
            <a:ext cx="2590799" cy="1226993"/>
          </a:xfrm>
        </p:spPr>
        <p:txBody>
          <a:bodyPr>
            <a:noAutofit/>
          </a:bodyPr>
          <a:lstStyle/>
          <a:p>
            <a:pPr algn="l">
              <a:lnSpc>
                <a:spcPts val="2280"/>
              </a:lnSpc>
              <a:spcBef>
                <a:spcPts val="600"/>
              </a:spcBef>
              <a:spcAft>
                <a:spcPts val="600"/>
              </a:spcAft>
            </a:pPr>
            <a:r>
              <a:rPr lang="en-US" sz="1900" b="1" dirty="0" err="1">
                <a:solidFill>
                  <a:schemeClr val="tx1"/>
                </a:solidFill>
              </a:rPr>
              <a:t>Gelen</a:t>
            </a:r>
            <a:r>
              <a:rPr lang="en-US" sz="1900" b="1" dirty="0">
                <a:solidFill>
                  <a:schemeClr val="tx1"/>
                </a:solidFill>
              </a:rPr>
              <a:t> </a:t>
            </a:r>
            <a:r>
              <a:rPr lang="en-US" sz="1900" b="1" dirty="0" err="1">
                <a:solidFill>
                  <a:schemeClr val="tx1"/>
                </a:solidFill>
              </a:rPr>
              <a:t>görüşler</a:t>
            </a:r>
            <a:r>
              <a:rPr lang="en-US" sz="1900" b="1" dirty="0">
                <a:solidFill>
                  <a:schemeClr val="tx1"/>
                </a:solidFill>
              </a:rPr>
              <a:t> </a:t>
            </a:r>
            <a:r>
              <a:rPr lang="en-US" sz="1900" b="1" dirty="0" err="1" smtClean="0">
                <a:solidFill>
                  <a:schemeClr val="tx1"/>
                </a:solidFill>
              </a:rPr>
              <a:t>çerçevesinde</a:t>
            </a:r>
            <a:r>
              <a:rPr lang="en-US" sz="1900" b="1" dirty="0" smtClean="0">
                <a:solidFill>
                  <a:schemeClr val="tx1"/>
                </a:solidFill>
              </a:rPr>
              <a:t> </a:t>
            </a:r>
            <a:r>
              <a:rPr lang="en-US" sz="1900" b="1" dirty="0">
                <a:solidFill>
                  <a:schemeClr val="tx1"/>
                </a:solidFill>
              </a:rPr>
              <a:t>son </a:t>
            </a:r>
            <a:r>
              <a:rPr lang="en-US" sz="1900" b="1" dirty="0" err="1">
                <a:solidFill>
                  <a:schemeClr val="tx1"/>
                </a:solidFill>
              </a:rPr>
              <a:t>hâli</a:t>
            </a:r>
            <a:r>
              <a:rPr lang="en-US" sz="1900" b="1" dirty="0">
                <a:solidFill>
                  <a:schemeClr val="tx1"/>
                </a:solidFill>
              </a:rPr>
              <a:t> </a:t>
            </a:r>
            <a:r>
              <a:rPr lang="en-US" sz="1900" b="1" dirty="0" err="1">
                <a:solidFill>
                  <a:schemeClr val="tx1"/>
                </a:solidFill>
              </a:rPr>
              <a:t>verilen</a:t>
            </a:r>
            <a:r>
              <a:rPr lang="en-US" sz="1900" b="1" dirty="0">
                <a:solidFill>
                  <a:schemeClr val="tx1"/>
                </a:solidFill>
              </a:rPr>
              <a:t> </a:t>
            </a:r>
            <a:r>
              <a:rPr lang="tr-TR" sz="1900" b="1" dirty="0" smtClean="0">
                <a:solidFill>
                  <a:schemeClr val="tx1"/>
                </a:solidFill>
              </a:rPr>
              <a:t>«</a:t>
            </a:r>
            <a:r>
              <a:rPr lang="en-US" sz="1900" b="1" dirty="0" err="1" smtClean="0">
                <a:solidFill>
                  <a:schemeClr val="tx1"/>
                </a:solidFill>
              </a:rPr>
              <a:t>taslak</a:t>
            </a:r>
            <a:r>
              <a:rPr lang="tr-TR" sz="1900" b="1" dirty="0" smtClean="0">
                <a:solidFill>
                  <a:schemeClr val="tx1"/>
                </a:solidFill>
              </a:rPr>
              <a:t> müfredat»</a:t>
            </a:r>
            <a:r>
              <a:rPr lang="en-US" sz="1900" b="1" dirty="0" smtClean="0">
                <a:solidFill>
                  <a:schemeClr val="tx1"/>
                </a:solidFill>
              </a:rPr>
              <a:t>lar</a:t>
            </a:r>
            <a:r>
              <a:rPr lang="tr-TR" sz="1900" b="1" dirty="0" smtClean="0">
                <a:solidFill>
                  <a:schemeClr val="tx1"/>
                </a:solidFill>
              </a:rPr>
              <a:t>,</a:t>
            </a:r>
            <a:r>
              <a:rPr lang="en-US" sz="1900" b="1" dirty="0" smtClean="0">
                <a:solidFill>
                  <a:schemeClr val="tx1"/>
                </a:solidFill>
              </a:rPr>
              <a:t>  </a:t>
            </a:r>
            <a:r>
              <a:rPr lang="tr-TR" sz="1900" b="1" dirty="0" smtClean="0">
                <a:solidFill>
                  <a:schemeClr val="tx1"/>
                </a:solidFill>
              </a:rPr>
              <a:t>TTKB’de görevli uzmanlarca çalışıldı, Kurul </a:t>
            </a:r>
            <a:r>
              <a:rPr lang="en-US" sz="1900" b="1" dirty="0" err="1">
                <a:solidFill>
                  <a:schemeClr val="tx1"/>
                </a:solidFill>
              </a:rPr>
              <a:t>onayına</a:t>
            </a:r>
            <a:r>
              <a:rPr lang="en-US" sz="1900" b="1" dirty="0">
                <a:solidFill>
                  <a:schemeClr val="tx1"/>
                </a:solidFill>
              </a:rPr>
              <a:t> </a:t>
            </a:r>
            <a:r>
              <a:rPr lang="en-US" sz="1900" b="1" dirty="0" err="1">
                <a:solidFill>
                  <a:schemeClr val="tx1"/>
                </a:solidFill>
              </a:rPr>
              <a:t>sunuldu</a:t>
            </a:r>
            <a:r>
              <a:rPr lang="tr-TR" sz="1900" b="1" dirty="0">
                <a:solidFill>
                  <a:schemeClr val="tx1"/>
                </a:solidFill>
              </a:rPr>
              <a:t>.</a:t>
            </a:r>
            <a:endParaRPr lang="en-US" sz="1900" b="1" dirty="0">
              <a:solidFill>
                <a:schemeClr val="tx1"/>
              </a:solidFill>
            </a:endParaRPr>
          </a:p>
        </p:txBody>
      </p:sp>
      <p:sp>
        <p:nvSpPr>
          <p:cNvPr id="21" name="Text Placeholder 20"/>
          <p:cNvSpPr>
            <a:spLocks noGrp="1"/>
          </p:cNvSpPr>
          <p:nvPr>
            <p:ph type="body" sz="quarter" idx="25"/>
          </p:nvPr>
        </p:nvSpPr>
        <p:spPr>
          <a:xfrm>
            <a:off x="9539514" y="3998139"/>
            <a:ext cx="2360386" cy="1226993"/>
          </a:xfrm>
        </p:spPr>
        <p:txBody>
          <a:bodyPr>
            <a:noAutofit/>
          </a:bodyPr>
          <a:lstStyle/>
          <a:p>
            <a:pPr algn="l">
              <a:lnSpc>
                <a:spcPts val="2280"/>
              </a:lnSpc>
              <a:spcBef>
                <a:spcPts val="600"/>
              </a:spcBef>
              <a:spcAft>
                <a:spcPts val="600"/>
              </a:spcAft>
            </a:pPr>
            <a:r>
              <a:rPr lang="en-US" sz="1900" b="1" dirty="0" err="1">
                <a:solidFill>
                  <a:schemeClr val="tx1"/>
                </a:solidFill>
              </a:rPr>
              <a:t>Talim</a:t>
            </a:r>
            <a:r>
              <a:rPr lang="en-US" sz="1900" b="1" dirty="0">
                <a:solidFill>
                  <a:schemeClr val="tx1"/>
                </a:solidFill>
              </a:rPr>
              <a:t> </a:t>
            </a:r>
            <a:r>
              <a:rPr lang="en-US" sz="1900" b="1" dirty="0" err="1">
                <a:solidFill>
                  <a:schemeClr val="tx1"/>
                </a:solidFill>
              </a:rPr>
              <a:t>ve</a:t>
            </a:r>
            <a:r>
              <a:rPr lang="en-US" sz="1900" b="1" dirty="0">
                <a:solidFill>
                  <a:schemeClr val="tx1"/>
                </a:solidFill>
              </a:rPr>
              <a:t> </a:t>
            </a:r>
            <a:r>
              <a:rPr lang="en-US" sz="1900" b="1" dirty="0" err="1">
                <a:solidFill>
                  <a:schemeClr val="tx1"/>
                </a:solidFill>
              </a:rPr>
              <a:t>Terbiye</a:t>
            </a:r>
            <a:r>
              <a:rPr lang="en-US" sz="1900" b="1" dirty="0">
                <a:solidFill>
                  <a:schemeClr val="tx1"/>
                </a:solidFill>
              </a:rPr>
              <a:t> </a:t>
            </a:r>
            <a:r>
              <a:rPr lang="en-US" sz="1900" b="1" dirty="0" err="1">
                <a:solidFill>
                  <a:schemeClr val="tx1"/>
                </a:solidFill>
              </a:rPr>
              <a:t>Kurulunun</a:t>
            </a:r>
            <a:r>
              <a:rPr lang="en-US" sz="1900" b="1" dirty="0">
                <a:solidFill>
                  <a:schemeClr val="tx1"/>
                </a:solidFill>
              </a:rPr>
              <a:t> </a:t>
            </a:r>
            <a:r>
              <a:rPr lang="tr-TR" sz="1900" b="1" dirty="0">
                <a:solidFill>
                  <a:schemeClr val="tx1"/>
                </a:solidFill>
              </a:rPr>
              <a:t>onayından geçen </a:t>
            </a:r>
            <a:r>
              <a:rPr lang="en-US" sz="1900" b="1" dirty="0" err="1" smtClean="0">
                <a:solidFill>
                  <a:schemeClr val="tx1"/>
                </a:solidFill>
              </a:rPr>
              <a:t>programlar</a:t>
            </a:r>
            <a:r>
              <a:rPr lang="tr-TR" sz="1900" b="1" dirty="0" smtClean="0">
                <a:solidFill>
                  <a:schemeClr val="tx1"/>
                </a:solidFill>
              </a:rPr>
              <a:t>,</a:t>
            </a:r>
            <a:r>
              <a:rPr lang="en-US" sz="1900" b="1" dirty="0" smtClean="0">
                <a:solidFill>
                  <a:schemeClr val="tx1"/>
                </a:solidFill>
              </a:rPr>
              <a:t> </a:t>
            </a:r>
            <a:r>
              <a:rPr lang="tr-TR" sz="1900" b="1" dirty="0" smtClean="0">
                <a:solidFill>
                  <a:schemeClr val="tx1"/>
                </a:solidFill>
              </a:rPr>
              <a:t> </a:t>
            </a:r>
            <a:r>
              <a:rPr lang="en-US" sz="1900" b="1" dirty="0" err="1" smtClean="0">
                <a:solidFill>
                  <a:schemeClr val="tx1"/>
                </a:solidFill>
              </a:rPr>
              <a:t>arz</a:t>
            </a:r>
            <a:r>
              <a:rPr lang="tr-TR" sz="1900" b="1" dirty="0" smtClean="0">
                <a:solidFill>
                  <a:schemeClr val="tx1"/>
                </a:solidFill>
              </a:rPr>
              <a:t>a sunuldu ve onaylandı</a:t>
            </a:r>
            <a:r>
              <a:rPr lang="en-US" sz="1900" b="1" dirty="0" smtClean="0">
                <a:solidFill>
                  <a:schemeClr val="tx1"/>
                </a:solidFill>
              </a:rPr>
              <a:t>.</a:t>
            </a:r>
            <a:r>
              <a:rPr lang="tr-TR" sz="1900" b="1" dirty="0" smtClean="0">
                <a:solidFill>
                  <a:schemeClr val="tx1"/>
                </a:solidFill>
              </a:rPr>
              <a:t> </a:t>
            </a:r>
            <a:endParaRPr lang="en-US" sz="1900" b="1" dirty="0">
              <a:solidFill>
                <a:schemeClr val="tx1"/>
              </a:solidFill>
            </a:endParaRPr>
          </a:p>
        </p:txBody>
      </p:sp>
      <p:sp>
        <p:nvSpPr>
          <p:cNvPr id="22" name="Text Placeholder 21"/>
          <p:cNvSpPr>
            <a:spLocks noGrp="1"/>
          </p:cNvSpPr>
          <p:nvPr>
            <p:ph type="body" sz="quarter" idx="26"/>
          </p:nvPr>
        </p:nvSpPr>
        <p:spPr>
          <a:xfrm>
            <a:off x="250899" y="1390304"/>
            <a:ext cx="2596896" cy="2596896"/>
          </a:xfrm>
          <a:solidFill>
            <a:srgbClr val="FF9900"/>
          </a:solidFill>
        </p:spPr>
        <p:txBody>
          <a:bodyPr>
            <a:normAutofit/>
          </a:bodyPr>
          <a:lstStyle/>
          <a:p>
            <a:pPr>
              <a:lnSpc>
                <a:spcPct val="100000"/>
              </a:lnSpc>
              <a:spcBef>
                <a:spcPts val="1200"/>
              </a:spcBef>
              <a:spcAft>
                <a:spcPts val="1200"/>
              </a:spcAft>
            </a:pPr>
            <a:r>
              <a:rPr lang="tr-TR" sz="9000" dirty="0">
                <a:solidFill>
                  <a:srgbClr val="EAEAEA"/>
                </a:solidFill>
                <a:latin typeface="Cambria" panose="02040503050406030204" pitchFamily="18" charset="0"/>
              </a:rPr>
              <a:t>1</a:t>
            </a:r>
            <a:endParaRPr lang="en-US" sz="9000" dirty="0">
              <a:solidFill>
                <a:srgbClr val="EAEAEA"/>
              </a:solidFill>
              <a:latin typeface="Cambria" panose="02040503050406030204" pitchFamily="18" charset="0"/>
            </a:endParaRPr>
          </a:p>
          <a:p>
            <a:pPr>
              <a:lnSpc>
                <a:spcPct val="100000"/>
              </a:lnSpc>
              <a:spcBef>
                <a:spcPts val="1200"/>
              </a:spcBef>
              <a:spcAft>
                <a:spcPts val="1200"/>
              </a:spcAft>
            </a:pPr>
            <a:endParaRPr lang="en-US" sz="9000" dirty="0">
              <a:solidFill>
                <a:srgbClr val="EAEAEA"/>
              </a:solidFill>
              <a:latin typeface="Cambria" panose="02040503050406030204" pitchFamily="18" charset="0"/>
            </a:endParaRPr>
          </a:p>
        </p:txBody>
      </p:sp>
      <p:sp>
        <p:nvSpPr>
          <p:cNvPr id="23" name="Text Placeholder 22"/>
          <p:cNvSpPr>
            <a:spLocks noGrp="1"/>
          </p:cNvSpPr>
          <p:nvPr>
            <p:ph type="body" sz="quarter" idx="27"/>
          </p:nvPr>
        </p:nvSpPr>
        <p:spPr>
          <a:xfrm>
            <a:off x="3407866" y="1390304"/>
            <a:ext cx="2596896" cy="2596896"/>
          </a:xfrm>
          <a:solidFill>
            <a:srgbClr val="FF9900"/>
          </a:solidFill>
        </p:spPr>
        <p:txBody>
          <a:bodyPr>
            <a:normAutofit/>
          </a:bodyPr>
          <a:lstStyle/>
          <a:p>
            <a:pPr>
              <a:lnSpc>
                <a:spcPct val="100000"/>
              </a:lnSpc>
              <a:spcBef>
                <a:spcPts val="1200"/>
              </a:spcBef>
              <a:spcAft>
                <a:spcPts val="1200"/>
              </a:spcAft>
            </a:pPr>
            <a:r>
              <a:rPr lang="tr-TR" sz="9000" dirty="0" smtClean="0">
                <a:solidFill>
                  <a:srgbClr val="EAEAEA"/>
                </a:solidFill>
                <a:latin typeface="Cambria" panose="02040503050406030204" pitchFamily="18" charset="0"/>
              </a:rPr>
              <a:t>2</a:t>
            </a:r>
            <a:endParaRPr lang="en-US" sz="9000" dirty="0">
              <a:solidFill>
                <a:srgbClr val="EAEAEA"/>
              </a:solidFill>
              <a:latin typeface="Cambria" panose="02040503050406030204" pitchFamily="18" charset="0"/>
            </a:endParaRPr>
          </a:p>
          <a:p>
            <a:pPr>
              <a:lnSpc>
                <a:spcPct val="100000"/>
              </a:lnSpc>
              <a:spcBef>
                <a:spcPts val="1200"/>
              </a:spcBef>
              <a:spcAft>
                <a:spcPts val="1200"/>
              </a:spcAft>
            </a:pPr>
            <a:endParaRPr lang="en-US" sz="9000" dirty="0">
              <a:solidFill>
                <a:srgbClr val="EAEAEA"/>
              </a:solidFill>
            </a:endParaRPr>
          </a:p>
        </p:txBody>
      </p:sp>
      <p:sp>
        <p:nvSpPr>
          <p:cNvPr id="24" name="Text Placeholder 23"/>
          <p:cNvSpPr>
            <a:spLocks noGrp="1"/>
          </p:cNvSpPr>
          <p:nvPr>
            <p:ph type="body" sz="quarter" idx="28"/>
          </p:nvPr>
        </p:nvSpPr>
        <p:spPr>
          <a:xfrm>
            <a:off x="6431790" y="1390304"/>
            <a:ext cx="2596896" cy="2596896"/>
          </a:xfrm>
          <a:solidFill>
            <a:srgbClr val="FF9900"/>
          </a:solidFill>
        </p:spPr>
        <p:txBody>
          <a:bodyPr>
            <a:normAutofit/>
          </a:bodyPr>
          <a:lstStyle/>
          <a:p>
            <a:pPr>
              <a:lnSpc>
                <a:spcPct val="100000"/>
              </a:lnSpc>
              <a:spcBef>
                <a:spcPts val="1200"/>
              </a:spcBef>
              <a:spcAft>
                <a:spcPts val="1200"/>
              </a:spcAft>
            </a:pPr>
            <a:r>
              <a:rPr lang="tr-TR" sz="9000" dirty="0" smtClean="0">
                <a:solidFill>
                  <a:srgbClr val="EAEAEA"/>
                </a:solidFill>
                <a:latin typeface="Cambria" panose="02040503050406030204" pitchFamily="18" charset="0"/>
              </a:rPr>
              <a:t>3</a:t>
            </a:r>
            <a:endParaRPr lang="en-US" sz="9000" dirty="0">
              <a:solidFill>
                <a:srgbClr val="EAEAEA"/>
              </a:solidFill>
              <a:latin typeface="Cambria" panose="02040503050406030204" pitchFamily="18" charset="0"/>
            </a:endParaRPr>
          </a:p>
          <a:p>
            <a:pPr>
              <a:lnSpc>
                <a:spcPct val="100000"/>
              </a:lnSpc>
              <a:spcBef>
                <a:spcPts val="1200"/>
              </a:spcBef>
              <a:spcAft>
                <a:spcPts val="1200"/>
              </a:spcAft>
            </a:pPr>
            <a:endParaRPr lang="en-US" sz="9000" dirty="0">
              <a:solidFill>
                <a:srgbClr val="EAEAEA"/>
              </a:solidFill>
            </a:endParaRPr>
          </a:p>
        </p:txBody>
      </p:sp>
      <p:sp>
        <p:nvSpPr>
          <p:cNvPr id="25" name="Text Placeholder 24"/>
          <p:cNvSpPr>
            <a:spLocks noGrp="1"/>
          </p:cNvSpPr>
          <p:nvPr>
            <p:ph type="body" sz="quarter" idx="29"/>
          </p:nvPr>
        </p:nvSpPr>
        <p:spPr>
          <a:xfrm>
            <a:off x="9409970" y="1390304"/>
            <a:ext cx="2596896" cy="2596896"/>
          </a:xfrm>
          <a:solidFill>
            <a:srgbClr val="FF9900"/>
          </a:solidFill>
        </p:spPr>
        <p:txBody>
          <a:bodyPr>
            <a:normAutofit/>
          </a:bodyPr>
          <a:lstStyle/>
          <a:p>
            <a:pPr>
              <a:lnSpc>
                <a:spcPct val="100000"/>
              </a:lnSpc>
              <a:spcBef>
                <a:spcPts val="1200"/>
              </a:spcBef>
              <a:spcAft>
                <a:spcPts val="1200"/>
              </a:spcAft>
            </a:pPr>
            <a:r>
              <a:rPr lang="tr-TR" sz="9000" dirty="0" smtClean="0">
                <a:solidFill>
                  <a:srgbClr val="EAEAEA"/>
                </a:solidFill>
                <a:latin typeface="Cambria" panose="02040503050406030204" pitchFamily="18" charset="0"/>
              </a:rPr>
              <a:t>4</a:t>
            </a:r>
            <a:endParaRPr lang="en-US" sz="9000" dirty="0">
              <a:solidFill>
                <a:srgbClr val="EAEAEA"/>
              </a:solidFill>
              <a:latin typeface="Cambria" panose="02040503050406030204" pitchFamily="18" charset="0"/>
            </a:endParaRPr>
          </a:p>
          <a:p>
            <a:pPr>
              <a:lnSpc>
                <a:spcPct val="100000"/>
              </a:lnSpc>
              <a:spcBef>
                <a:spcPts val="1200"/>
              </a:spcBef>
              <a:spcAft>
                <a:spcPts val="1200"/>
              </a:spcAft>
            </a:pPr>
            <a:endParaRPr lang="en-US" sz="9000" dirty="0">
              <a:solidFill>
                <a:srgbClr val="EAEAEA"/>
              </a:solidFill>
            </a:endParaRPr>
          </a:p>
        </p:txBody>
      </p:sp>
      <p:sp>
        <p:nvSpPr>
          <p:cNvPr id="14" name="Text Placeholder 13"/>
          <p:cNvSpPr>
            <a:spLocks noGrp="1"/>
          </p:cNvSpPr>
          <p:nvPr>
            <p:ph type="body" sz="quarter" idx="18"/>
          </p:nvPr>
        </p:nvSpPr>
        <p:spPr>
          <a:xfrm>
            <a:off x="250899" y="2864748"/>
            <a:ext cx="2596896" cy="431800"/>
          </a:xfrm>
        </p:spPr>
        <p:txBody>
          <a:bodyPr>
            <a:noAutofit/>
          </a:bodyPr>
          <a:lstStyle/>
          <a:p>
            <a:pPr>
              <a:lnSpc>
                <a:spcPct val="100000"/>
              </a:lnSpc>
              <a:spcBef>
                <a:spcPts val="1200"/>
              </a:spcBef>
              <a:spcAft>
                <a:spcPts val="1200"/>
              </a:spcAft>
            </a:pPr>
            <a:r>
              <a:rPr lang="tr-TR" sz="2900" b="1" dirty="0" smtClean="0">
                <a:solidFill>
                  <a:srgbClr val="EAEAEA"/>
                </a:solidFill>
              </a:rPr>
              <a:t>KOMİSYON </a:t>
            </a:r>
            <a:r>
              <a:rPr lang="tr-TR" sz="2900" b="1" spc="-150" dirty="0" smtClean="0">
                <a:solidFill>
                  <a:srgbClr val="EAEAEA"/>
                </a:solidFill>
              </a:rPr>
              <a:t>ÇALIŞMALARI</a:t>
            </a:r>
            <a:endParaRPr lang="en-US" sz="2900" b="1" spc="-150" dirty="0">
              <a:solidFill>
                <a:srgbClr val="EAEAEA"/>
              </a:solidFill>
            </a:endParaRPr>
          </a:p>
        </p:txBody>
      </p:sp>
      <p:sp>
        <p:nvSpPr>
          <p:cNvPr id="15" name="Text Placeholder 14"/>
          <p:cNvSpPr>
            <a:spLocks noGrp="1"/>
          </p:cNvSpPr>
          <p:nvPr>
            <p:ph type="body" sz="quarter" idx="19"/>
          </p:nvPr>
        </p:nvSpPr>
        <p:spPr>
          <a:xfrm>
            <a:off x="3433451" y="2864748"/>
            <a:ext cx="2545727" cy="431800"/>
          </a:xfrm>
        </p:spPr>
        <p:txBody>
          <a:bodyPr vert="horz" lIns="91440" tIns="45720" rIns="91440" bIns="45720" rtlCol="0" anchor="ctr">
            <a:noAutofit/>
          </a:bodyPr>
          <a:lstStyle/>
          <a:p>
            <a:pPr>
              <a:lnSpc>
                <a:spcPct val="100000"/>
              </a:lnSpc>
              <a:spcBef>
                <a:spcPts val="1200"/>
              </a:spcBef>
              <a:spcAft>
                <a:spcPts val="1200"/>
              </a:spcAft>
            </a:pPr>
            <a:r>
              <a:rPr lang="tr-TR" sz="2900" b="1" dirty="0" smtClean="0">
                <a:solidFill>
                  <a:srgbClr val="EAEAEA"/>
                </a:solidFill>
              </a:rPr>
              <a:t>KAMUOYU </a:t>
            </a:r>
            <a:r>
              <a:rPr lang="tr-TR" sz="2900" b="1" kern="1000" spc="-100" dirty="0" smtClean="0">
                <a:solidFill>
                  <a:srgbClr val="EAEAEA"/>
                </a:solidFill>
              </a:rPr>
              <a:t>TARTIŞMALARI</a:t>
            </a:r>
            <a:endParaRPr lang="en-US" sz="2900" b="1" kern="1000" spc="-100" dirty="0">
              <a:solidFill>
                <a:srgbClr val="EAEAEA"/>
              </a:solidFill>
            </a:endParaRPr>
          </a:p>
        </p:txBody>
      </p:sp>
      <p:sp>
        <p:nvSpPr>
          <p:cNvPr id="16" name="Text Placeholder 15"/>
          <p:cNvSpPr>
            <a:spLocks noGrp="1"/>
          </p:cNvSpPr>
          <p:nvPr>
            <p:ph type="body" sz="quarter" idx="20"/>
          </p:nvPr>
        </p:nvSpPr>
        <p:spPr>
          <a:xfrm>
            <a:off x="6431790" y="2765836"/>
            <a:ext cx="2596896" cy="629624"/>
          </a:xfrm>
        </p:spPr>
        <p:txBody>
          <a:bodyPr vert="horz" lIns="91440" tIns="45720" rIns="91440" bIns="45720" rtlCol="0" anchor="ctr">
            <a:noAutofit/>
          </a:bodyPr>
          <a:lstStyle/>
          <a:p>
            <a:pPr>
              <a:lnSpc>
                <a:spcPct val="100000"/>
              </a:lnSpc>
              <a:spcBef>
                <a:spcPts val="1200"/>
              </a:spcBef>
              <a:spcAft>
                <a:spcPts val="1200"/>
              </a:spcAft>
            </a:pPr>
            <a:r>
              <a:rPr lang="tr-TR" sz="2900" b="1" dirty="0" smtClean="0">
                <a:solidFill>
                  <a:srgbClr val="EAEAEA"/>
                </a:solidFill>
              </a:rPr>
              <a:t>TTKB </a:t>
            </a:r>
            <a:r>
              <a:rPr lang="tr-TR" sz="2900" b="1" spc="-150" dirty="0" smtClean="0">
                <a:solidFill>
                  <a:srgbClr val="EAEAEA"/>
                </a:solidFill>
              </a:rPr>
              <a:t>ÇALIŞMALARI</a:t>
            </a:r>
            <a:endParaRPr lang="en-US" sz="2900" b="1" spc="-150" dirty="0">
              <a:solidFill>
                <a:srgbClr val="EAEAEA"/>
              </a:solidFill>
            </a:endParaRPr>
          </a:p>
        </p:txBody>
      </p:sp>
      <p:sp>
        <p:nvSpPr>
          <p:cNvPr id="17" name="Text Placeholder 16"/>
          <p:cNvSpPr>
            <a:spLocks noGrp="1"/>
          </p:cNvSpPr>
          <p:nvPr>
            <p:ph type="body" sz="quarter" idx="21"/>
          </p:nvPr>
        </p:nvSpPr>
        <p:spPr>
          <a:xfrm>
            <a:off x="9409970" y="2657914"/>
            <a:ext cx="2596896" cy="431800"/>
          </a:xfrm>
        </p:spPr>
        <p:txBody>
          <a:bodyPr>
            <a:noAutofit/>
          </a:bodyPr>
          <a:lstStyle/>
          <a:p>
            <a:pPr>
              <a:lnSpc>
                <a:spcPct val="100000"/>
              </a:lnSpc>
              <a:spcBef>
                <a:spcPts val="1200"/>
              </a:spcBef>
              <a:spcAft>
                <a:spcPts val="1200"/>
              </a:spcAft>
            </a:pPr>
            <a:r>
              <a:rPr lang="tr-TR" sz="2900" b="1" dirty="0" smtClean="0">
                <a:solidFill>
                  <a:srgbClr val="EAEAEA"/>
                </a:solidFill>
              </a:rPr>
              <a:t>BAKAN ONAYI</a:t>
            </a:r>
            <a:endParaRPr lang="en-US" sz="2900" b="1" dirty="0">
              <a:solidFill>
                <a:srgbClr val="EAEAEA"/>
              </a:solidFill>
            </a:endParaRPr>
          </a:p>
        </p:txBody>
      </p:sp>
      <p:sp>
        <p:nvSpPr>
          <p:cNvPr id="27" name="Metin kutusu 26"/>
          <p:cNvSpPr txBox="1"/>
          <p:nvPr/>
        </p:nvSpPr>
        <p:spPr>
          <a:xfrm rot="5400000">
            <a:off x="11462654" y="5628306"/>
            <a:ext cx="2090057" cy="369332"/>
          </a:xfrm>
          <a:prstGeom prst="rect">
            <a:avLst/>
          </a:prstGeom>
          <a:solidFill>
            <a:schemeClr val="bg1">
              <a:lumMod val="75000"/>
            </a:schemeClr>
          </a:solidFill>
        </p:spPr>
        <p:txBody>
          <a:bodyPr wrap="square" rtlCol="0">
            <a:spAutoFit/>
          </a:bodyPr>
          <a:lstStyle/>
          <a:p>
            <a:r>
              <a:rPr lang="tr-TR" dirty="0" smtClean="0"/>
              <a:t>©MEB_TTKB</a:t>
            </a:r>
            <a:endParaRPr lang="tr-TR" dirty="0"/>
          </a:p>
        </p:txBody>
      </p:sp>
    </p:spTree>
    <p:extLst>
      <p:ext uri="{BB962C8B-B14F-4D97-AF65-F5344CB8AC3E}">
        <p14:creationId xmlns:p14="http://schemas.microsoft.com/office/powerpoint/2010/main" val="40066462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48"/>
          <p:cNvSpPr>
            <a:spLocks/>
          </p:cNvSpPr>
          <p:nvPr/>
        </p:nvSpPr>
        <p:spPr bwMode="auto">
          <a:xfrm rot="18900000">
            <a:off x="4397704" y="3967114"/>
            <a:ext cx="926931" cy="707369"/>
          </a:xfrm>
          <a:custGeom>
            <a:avLst/>
            <a:gdLst>
              <a:gd name="T0" fmla="*/ 0 w 971"/>
              <a:gd name="T1" fmla="*/ 74 h 741"/>
              <a:gd name="T2" fmla="*/ 653 w 971"/>
              <a:gd name="T3" fmla="*/ 0 h 741"/>
              <a:gd name="T4" fmla="*/ 971 w 971"/>
              <a:gd name="T5" fmla="*/ 384 h 741"/>
              <a:gd name="T6" fmla="*/ 403 w 971"/>
              <a:gd name="T7" fmla="*/ 741 h 741"/>
              <a:gd name="T8" fmla="*/ 133 w 971"/>
              <a:gd name="T9" fmla="*/ 566 h 741"/>
              <a:gd name="T10" fmla="*/ 0 w 971"/>
              <a:gd name="T11" fmla="*/ 74 h 741"/>
            </a:gdLst>
            <a:ahLst/>
            <a:cxnLst>
              <a:cxn ang="0">
                <a:pos x="T0" y="T1"/>
              </a:cxn>
              <a:cxn ang="0">
                <a:pos x="T2" y="T3"/>
              </a:cxn>
              <a:cxn ang="0">
                <a:pos x="T4" y="T5"/>
              </a:cxn>
              <a:cxn ang="0">
                <a:pos x="T6" y="T7"/>
              </a:cxn>
              <a:cxn ang="0">
                <a:pos x="T8" y="T9"/>
              </a:cxn>
              <a:cxn ang="0">
                <a:pos x="T10" y="T11"/>
              </a:cxn>
            </a:cxnLst>
            <a:rect l="0" t="0" r="r" b="b"/>
            <a:pathLst>
              <a:path w="971" h="741">
                <a:moveTo>
                  <a:pt x="0" y="74"/>
                </a:moveTo>
                <a:lnTo>
                  <a:pt x="653" y="0"/>
                </a:lnTo>
                <a:lnTo>
                  <a:pt x="971" y="384"/>
                </a:lnTo>
                <a:lnTo>
                  <a:pt x="403" y="741"/>
                </a:lnTo>
                <a:lnTo>
                  <a:pt x="133" y="566"/>
                </a:lnTo>
                <a:lnTo>
                  <a:pt x="0" y="74"/>
                </a:lnTo>
                <a:close/>
              </a:path>
            </a:pathLst>
          </a:custGeom>
          <a:solidFill>
            <a:schemeClr val="accent2">
              <a:lumMod val="50000"/>
            </a:schemeClr>
          </a:solidFill>
          <a:ln>
            <a:solidFill>
              <a:schemeClr val="bg1"/>
            </a:solidFill>
          </a:ln>
        </p:spPr>
        <p:txBody>
          <a:bodyPr vert="horz" wrap="square" lIns="91440" tIns="45720" rIns="91440" bIns="45720" numCol="1" anchor="t" anchorCtr="0" compatLnSpc="1">
            <a:prstTxWarp prst="textNoShape">
              <a:avLst/>
            </a:prstTxWarp>
          </a:bodyPr>
          <a:lstStyle/>
          <a:p>
            <a:endParaRPr lang="id-ID"/>
          </a:p>
        </p:txBody>
      </p:sp>
      <p:sp>
        <p:nvSpPr>
          <p:cNvPr id="8" name="Freeform 49"/>
          <p:cNvSpPr>
            <a:spLocks/>
          </p:cNvSpPr>
          <p:nvPr/>
        </p:nvSpPr>
        <p:spPr bwMode="auto">
          <a:xfrm rot="18900000">
            <a:off x="4592915" y="3870761"/>
            <a:ext cx="567042" cy="375163"/>
          </a:xfrm>
          <a:custGeom>
            <a:avLst/>
            <a:gdLst>
              <a:gd name="T0" fmla="*/ 36 w 594"/>
              <a:gd name="T1" fmla="*/ 393 h 393"/>
              <a:gd name="T2" fmla="*/ 594 w 594"/>
              <a:gd name="T3" fmla="*/ 331 h 393"/>
              <a:gd name="T4" fmla="*/ 407 w 594"/>
              <a:gd name="T5" fmla="*/ 80 h 393"/>
              <a:gd name="T6" fmla="*/ 152 w 594"/>
              <a:gd name="T7" fmla="*/ 0 h 393"/>
              <a:gd name="T8" fmla="*/ 0 w 594"/>
              <a:gd name="T9" fmla="*/ 42 h 393"/>
              <a:gd name="T10" fmla="*/ 0 w 594"/>
              <a:gd name="T11" fmla="*/ 246 h 393"/>
              <a:gd name="T12" fmla="*/ 36 w 594"/>
              <a:gd name="T13" fmla="*/ 393 h 393"/>
            </a:gdLst>
            <a:ahLst/>
            <a:cxnLst>
              <a:cxn ang="0">
                <a:pos x="T0" y="T1"/>
              </a:cxn>
              <a:cxn ang="0">
                <a:pos x="T2" y="T3"/>
              </a:cxn>
              <a:cxn ang="0">
                <a:pos x="T4" y="T5"/>
              </a:cxn>
              <a:cxn ang="0">
                <a:pos x="T6" y="T7"/>
              </a:cxn>
              <a:cxn ang="0">
                <a:pos x="T8" y="T9"/>
              </a:cxn>
              <a:cxn ang="0">
                <a:pos x="T10" y="T11"/>
              </a:cxn>
              <a:cxn ang="0">
                <a:pos x="T12" y="T13"/>
              </a:cxn>
            </a:cxnLst>
            <a:rect l="0" t="0" r="r" b="b"/>
            <a:pathLst>
              <a:path w="594" h="393">
                <a:moveTo>
                  <a:pt x="36" y="393"/>
                </a:moveTo>
                <a:lnTo>
                  <a:pt x="594" y="331"/>
                </a:lnTo>
                <a:lnTo>
                  <a:pt x="407" y="80"/>
                </a:lnTo>
                <a:lnTo>
                  <a:pt x="152" y="0"/>
                </a:lnTo>
                <a:lnTo>
                  <a:pt x="0" y="42"/>
                </a:lnTo>
                <a:lnTo>
                  <a:pt x="0" y="246"/>
                </a:lnTo>
                <a:lnTo>
                  <a:pt x="36" y="393"/>
                </a:lnTo>
                <a:close/>
              </a:path>
            </a:pathLst>
          </a:custGeom>
          <a:solidFill>
            <a:schemeClr val="accent4">
              <a:lumMod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 name="Freeform 50"/>
          <p:cNvSpPr>
            <a:spLocks/>
          </p:cNvSpPr>
          <p:nvPr/>
        </p:nvSpPr>
        <p:spPr bwMode="auto">
          <a:xfrm rot="18900000">
            <a:off x="5093927" y="4617198"/>
            <a:ext cx="507855" cy="792330"/>
          </a:xfrm>
          <a:custGeom>
            <a:avLst/>
            <a:gdLst>
              <a:gd name="T0" fmla="*/ 55 w 225"/>
              <a:gd name="T1" fmla="*/ 351 h 351"/>
              <a:gd name="T2" fmla="*/ 210 w 225"/>
              <a:gd name="T3" fmla="*/ 304 h 351"/>
              <a:gd name="T4" fmla="*/ 225 w 225"/>
              <a:gd name="T5" fmla="*/ 70 h 351"/>
              <a:gd name="T6" fmla="*/ 163 w 225"/>
              <a:gd name="T7" fmla="*/ 0 h 351"/>
              <a:gd name="T8" fmla="*/ 36 w 225"/>
              <a:gd name="T9" fmla="*/ 84 h 351"/>
              <a:gd name="T10" fmla="*/ 0 w 225"/>
              <a:gd name="T11" fmla="*/ 200 h 351"/>
              <a:gd name="T12" fmla="*/ 55 w 225"/>
              <a:gd name="T13" fmla="*/ 351 h 351"/>
            </a:gdLst>
            <a:ahLst/>
            <a:cxnLst>
              <a:cxn ang="0">
                <a:pos x="T0" y="T1"/>
              </a:cxn>
              <a:cxn ang="0">
                <a:pos x="T2" y="T3"/>
              </a:cxn>
              <a:cxn ang="0">
                <a:pos x="T4" y="T5"/>
              </a:cxn>
              <a:cxn ang="0">
                <a:pos x="T6" y="T7"/>
              </a:cxn>
              <a:cxn ang="0">
                <a:pos x="T8" y="T9"/>
              </a:cxn>
              <a:cxn ang="0">
                <a:pos x="T10" y="T11"/>
              </a:cxn>
              <a:cxn ang="0">
                <a:pos x="T12" y="T13"/>
              </a:cxn>
            </a:cxnLst>
            <a:rect l="0" t="0" r="r" b="b"/>
            <a:pathLst>
              <a:path w="225" h="351">
                <a:moveTo>
                  <a:pt x="55" y="351"/>
                </a:moveTo>
                <a:cubicBezTo>
                  <a:pt x="210" y="304"/>
                  <a:pt x="210" y="304"/>
                  <a:pt x="210" y="304"/>
                </a:cubicBezTo>
                <a:cubicBezTo>
                  <a:pt x="225" y="70"/>
                  <a:pt x="225" y="70"/>
                  <a:pt x="225" y="70"/>
                </a:cubicBezTo>
                <a:cubicBezTo>
                  <a:pt x="163" y="0"/>
                  <a:pt x="163" y="0"/>
                  <a:pt x="163" y="0"/>
                </a:cubicBezTo>
                <a:cubicBezTo>
                  <a:pt x="163" y="0"/>
                  <a:pt x="38" y="82"/>
                  <a:pt x="36" y="84"/>
                </a:cubicBezTo>
                <a:cubicBezTo>
                  <a:pt x="35" y="85"/>
                  <a:pt x="0" y="200"/>
                  <a:pt x="0" y="200"/>
                </a:cubicBezTo>
                <a:lnTo>
                  <a:pt x="55" y="351"/>
                </a:lnTo>
                <a:close/>
              </a:path>
            </a:pathLst>
          </a:custGeom>
          <a:solidFill>
            <a:schemeClr val="accent2">
              <a:lumMod val="50000"/>
            </a:schemeClr>
          </a:solidFill>
          <a:ln>
            <a:solidFill>
              <a:schemeClr val="bg1"/>
            </a:solidFill>
          </a:ln>
        </p:spPr>
        <p:txBody>
          <a:bodyPr vert="horz" wrap="square" lIns="91440" tIns="45720" rIns="91440" bIns="45720" numCol="1" anchor="t" anchorCtr="0" compatLnSpc="1">
            <a:prstTxWarp prst="textNoShape">
              <a:avLst/>
            </a:prstTxWarp>
          </a:bodyPr>
          <a:lstStyle/>
          <a:p>
            <a:endParaRPr lang="id-ID"/>
          </a:p>
        </p:txBody>
      </p:sp>
      <p:sp>
        <p:nvSpPr>
          <p:cNvPr id="10" name="Freeform 51"/>
          <p:cNvSpPr>
            <a:spLocks/>
          </p:cNvSpPr>
          <p:nvPr/>
        </p:nvSpPr>
        <p:spPr bwMode="auto">
          <a:xfrm rot="18900000">
            <a:off x="5528703" y="4363315"/>
            <a:ext cx="738872" cy="539357"/>
          </a:xfrm>
          <a:custGeom>
            <a:avLst/>
            <a:gdLst>
              <a:gd name="T0" fmla="*/ 6 w 327"/>
              <a:gd name="T1" fmla="*/ 23 h 239"/>
              <a:gd name="T2" fmla="*/ 327 w 327"/>
              <a:gd name="T3" fmla="*/ 0 h 239"/>
              <a:gd name="T4" fmla="*/ 249 w 327"/>
              <a:gd name="T5" fmla="*/ 160 h 239"/>
              <a:gd name="T6" fmla="*/ 108 w 327"/>
              <a:gd name="T7" fmla="*/ 239 h 239"/>
              <a:gd name="T8" fmla="*/ 1 w 327"/>
              <a:gd name="T9" fmla="*/ 152 h 239"/>
              <a:gd name="T10" fmla="*/ 6 w 327"/>
              <a:gd name="T11" fmla="*/ 23 h 239"/>
            </a:gdLst>
            <a:ahLst/>
            <a:cxnLst>
              <a:cxn ang="0">
                <a:pos x="T0" y="T1"/>
              </a:cxn>
              <a:cxn ang="0">
                <a:pos x="T2" y="T3"/>
              </a:cxn>
              <a:cxn ang="0">
                <a:pos x="T4" y="T5"/>
              </a:cxn>
              <a:cxn ang="0">
                <a:pos x="T6" y="T7"/>
              </a:cxn>
              <a:cxn ang="0">
                <a:pos x="T8" y="T9"/>
              </a:cxn>
              <a:cxn ang="0">
                <a:pos x="T10" y="T11"/>
              </a:cxn>
            </a:cxnLst>
            <a:rect l="0" t="0" r="r" b="b"/>
            <a:pathLst>
              <a:path w="327" h="239">
                <a:moveTo>
                  <a:pt x="6" y="23"/>
                </a:moveTo>
                <a:cubicBezTo>
                  <a:pt x="327" y="0"/>
                  <a:pt x="327" y="0"/>
                  <a:pt x="327" y="0"/>
                </a:cubicBezTo>
                <a:cubicBezTo>
                  <a:pt x="249" y="160"/>
                  <a:pt x="249" y="160"/>
                  <a:pt x="249" y="160"/>
                </a:cubicBezTo>
                <a:cubicBezTo>
                  <a:pt x="249" y="160"/>
                  <a:pt x="113" y="239"/>
                  <a:pt x="108" y="239"/>
                </a:cubicBezTo>
                <a:cubicBezTo>
                  <a:pt x="103" y="238"/>
                  <a:pt x="3" y="152"/>
                  <a:pt x="1" y="152"/>
                </a:cubicBezTo>
                <a:cubicBezTo>
                  <a:pt x="0" y="151"/>
                  <a:pt x="6" y="23"/>
                  <a:pt x="6" y="23"/>
                </a:cubicBezTo>
                <a:close/>
              </a:path>
            </a:pathLst>
          </a:custGeom>
          <a:solidFill>
            <a:schemeClr val="accent4">
              <a:lumMod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1" name="Freeform 52"/>
          <p:cNvSpPr>
            <a:spLocks/>
          </p:cNvSpPr>
          <p:nvPr/>
        </p:nvSpPr>
        <p:spPr bwMode="auto">
          <a:xfrm rot="18900000">
            <a:off x="5051929" y="3881600"/>
            <a:ext cx="564178" cy="987072"/>
          </a:xfrm>
          <a:custGeom>
            <a:avLst/>
            <a:gdLst>
              <a:gd name="T0" fmla="*/ 94 w 591"/>
              <a:gd name="T1" fmla="*/ 1034 h 1034"/>
              <a:gd name="T2" fmla="*/ 579 w 591"/>
              <a:gd name="T3" fmla="*/ 968 h 1034"/>
              <a:gd name="T4" fmla="*/ 591 w 591"/>
              <a:gd name="T5" fmla="*/ 497 h 1034"/>
              <a:gd name="T6" fmla="*/ 402 w 591"/>
              <a:gd name="T7" fmla="*/ 24 h 1034"/>
              <a:gd name="T8" fmla="*/ 321 w 591"/>
              <a:gd name="T9" fmla="*/ 0 h 1034"/>
              <a:gd name="T10" fmla="*/ 0 w 591"/>
              <a:gd name="T11" fmla="*/ 19 h 1034"/>
              <a:gd name="T12" fmla="*/ 94 w 591"/>
              <a:gd name="T13" fmla="*/ 1034 h 1034"/>
            </a:gdLst>
            <a:ahLst/>
            <a:cxnLst>
              <a:cxn ang="0">
                <a:pos x="T0" y="T1"/>
              </a:cxn>
              <a:cxn ang="0">
                <a:pos x="T2" y="T3"/>
              </a:cxn>
              <a:cxn ang="0">
                <a:pos x="T4" y="T5"/>
              </a:cxn>
              <a:cxn ang="0">
                <a:pos x="T6" y="T7"/>
              </a:cxn>
              <a:cxn ang="0">
                <a:pos x="T8" y="T9"/>
              </a:cxn>
              <a:cxn ang="0">
                <a:pos x="T10" y="T11"/>
              </a:cxn>
              <a:cxn ang="0">
                <a:pos x="T12" y="T13"/>
              </a:cxn>
            </a:cxnLst>
            <a:rect l="0" t="0" r="r" b="b"/>
            <a:pathLst>
              <a:path w="591" h="1034">
                <a:moveTo>
                  <a:pt x="94" y="1034"/>
                </a:moveTo>
                <a:lnTo>
                  <a:pt x="579" y="968"/>
                </a:lnTo>
                <a:lnTo>
                  <a:pt x="591" y="497"/>
                </a:lnTo>
                <a:lnTo>
                  <a:pt x="402" y="24"/>
                </a:lnTo>
                <a:lnTo>
                  <a:pt x="321" y="0"/>
                </a:lnTo>
                <a:lnTo>
                  <a:pt x="0" y="19"/>
                </a:lnTo>
                <a:lnTo>
                  <a:pt x="94" y="1034"/>
                </a:ln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2" name="Freeform 53"/>
          <p:cNvSpPr>
            <a:spLocks/>
          </p:cNvSpPr>
          <p:nvPr/>
        </p:nvSpPr>
        <p:spPr bwMode="auto">
          <a:xfrm rot="18900000">
            <a:off x="4606017" y="2165931"/>
            <a:ext cx="666322" cy="673004"/>
          </a:xfrm>
          <a:custGeom>
            <a:avLst/>
            <a:gdLst>
              <a:gd name="T0" fmla="*/ 168 w 698"/>
              <a:gd name="T1" fmla="*/ 0 h 705"/>
              <a:gd name="T2" fmla="*/ 0 w 698"/>
              <a:gd name="T3" fmla="*/ 485 h 705"/>
              <a:gd name="T4" fmla="*/ 457 w 698"/>
              <a:gd name="T5" fmla="*/ 705 h 705"/>
              <a:gd name="T6" fmla="*/ 698 w 698"/>
              <a:gd name="T7" fmla="*/ 606 h 705"/>
              <a:gd name="T8" fmla="*/ 660 w 698"/>
              <a:gd name="T9" fmla="*/ 352 h 705"/>
              <a:gd name="T10" fmla="*/ 168 w 698"/>
              <a:gd name="T11" fmla="*/ 0 h 705"/>
            </a:gdLst>
            <a:ahLst/>
            <a:cxnLst>
              <a:cxn ang="0">
                <a:pos x="T0" y="T1"/>
              </a:cxn>
              <a:cxn ang="0">
                <a:pos x="T2" y="T3"/>
              </a:cxn>
              <a:cxn ang="0">
                <a:pos x="T4" y="T5"/>
              </a:cxn>
              <a:cxn ang="0">
                <a:pos x="T6" y="T7"/>
              </a:cxn>
              <a:cxn ang="0">
                <a:pos x="T8" y="T9"/>
              </a:cxn>
              <a:cxn ang="0">
                <a:pos x="T10" y="T11"/>
              </a:cxn>
            </a:cxnLst>
            <a:rect l="0" t="0" r="r" b="b"/>
            <a:pathLst>
              <a:path w="698" h="705">
                <a:moveTo>
                  <a:pt x="168" y="0"/>
                </a:moveTo>
                <a:lnTo>
                  <a:pt x="0" y="485"/>
                </a:lnTo>
                <a:lnTo>
                  <a:pt x="457" y="705"/>
                </a:lnTo>
                <a:lnTo>
                  <a:pt x="698" y="606"/>
                </a:lnTo>
                <a:lnTo>
                  <a:pt x="660" y="352"/>
                </a:lnTo>
                <a:lnTo>
                  <a:pt x="168" y="0"/>
                </a:lnTo>
                <a:close/>
              </a:path>
            </a:pathLst>
          </a:custGeom>
          <a:solidFill>
            <a:schemeClr val="accent1">
              <a:lumMod val="50000"/>
            </a:schemeClr>
          </a:solidFill>
          <a:ln>
            <a:solidFill>
              <a:schemeClr val="bg1"/>
            </a:solidFill>
          </a:ln>
        </p:spPr>
        <p:txBody>
          <a:bodyPr vert="horz" wrap="square" lIns="91440" tIns="45720" rIns="91440" bIns="45720" numCol="1" anchor="t" anchorCtr="0" compatLnSpc="1">
            <a:prstTxWarp prst="textNoShape">
              <a:avLst/>
            </a:prstTxWarp>
          </a:bodyPr>
          <a:lstStyle/>
          <a:p>
            <a:endParaRPr lang="id-ID"/>
          </a:p>
        </p:txBody>
      </p:sp>
      <p:sp>
        <p:nvSpPr>
          <p:cNvPr id="13" name="Freeform 54"/>
          <p:cNvSpPr>
            <a:spLocks/>
          </p:cNvSpPr>
          <p:nvPr/>
        </p:nvSpPr>
        <p:spPr bwMode="auto">
          <a:xfrm rot="18900000">
            <a:off x="4854377" y="2673687"/>
            <a:ext cx="494491" cy="659638"/>
          </a:xfrm>
          <a:custGeom>
            <a:avLst/>
            <a:gdLst>
              <a:gd name="T0" fmla="*/ 518 w 518"/>
              <a:gd name="T1" fmla="*/ 71 h 691"/>
              <a:gd name="T2" fmla="*/ 303 w 518"/>
              <a:gd name="T3" fmla="*/ 691 h 691"/>
              <a:gd name="T4" fmla="*/ 45 w 518"/>
              <a:gd name="T5" fmla="*/ 407 h 691"/>
              <a:gd name="T6" fmla="*/ 0 w 518"/>
              <a:gd name="T7" fmla="*/ 94 h 691"/>
              <a:gd name="T8" fmla="*/ 166 w 518"/>
              <a:gd name="T9" fmla="*/ 0 h 691"/>
              <a:gd name="T10" fmla="*/ 518 w 518"/>
              <a:gd name="T11" fmla="*/ 71 h 691"/>
            </a:gdLst>
            <a:ahLst/>
            <a:cxnLst>
              <a:cxn ang="0">
                <a:pos x="T0" y="T1"/>
              </a:cxn>
              <a:cxn ang="0">
                <a:pos x="T2" y="T3"/>
              </a:cxn>
              <a:cxn ang="0">
                <a:pos x="T4" y="T5"/>
              </a:cxn>
              <a:cxn ang="0">
                <a:pos x="T6" y="T7"/>
              </a:cxn>
              <a:cxn ang="0">
                <a:pos x="T8" y="T9"/>
              </a:cxn>
              <a:cxn ang="0">
                <a:pos x="T10" y="T11"/>
              </a:cxn>
            </a:cxnLst>
            <a:rect l="0" t="0" r="r" b="b"/>
            <a:pathLst>
              <a:path w="518" h="691">
                <a:moveTo>
                  <a:pt x="518" y="71"/>
                </a:moveTo>
                <a:lnTo>
                  <a:pt x="303" y="691"/>
                </a:lnTo>
                <a:lnTo>
                  <a:pt x="45" y="407"/>
                </a:lnTo>
                <a:lnTo>
                  <a:pt x="0" y="94"/>
                </a:lnTo>
                <a:lnTo>
                  <a:pt x="166" y="0"/>
                </a:lnTo>
                <a:lnTo>
                  <a:pt x="518" y="71"/>
                </a:lnTo>
                <a:close/>
              </a:path>
            </a:pathLst>
          </a:custGeom>
          <a:solidFill>
            <a:schemeClr val="accent4">
              <a:lumMod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4" name="Freeform 55"/>
          <p:cNvSpPr>
            <a:spLocks/>
          </p:cNvSpPr>
          <p:nvPr/>
        </p:nvSpPr>
        <p:spPr bwMode="auto">
          <a:xfrm rot="18900000">
            <a:off x="5411095" y="1952584"/>
            <a:ext cx="842925" cy="560359"/>
          </a:xfrm>
          <a:custGeom>
            <a:avLst/>
            <a:gdLst>
              <a:gd name="T0" fmla="*/ 883 w 883"/>
              <a:gd name="T1" fmla="*/ 78 h 587"/>
              <a:gd name="T2" fmla="*/ 665 w 883"/>
              <a:gd name="T3" fmla="*/ 587 h 587"/>
              <a:gd name="T4" fmla="*/ 137 w 883"/>
              <a:gd name="T5" fmla="*/ 411 h 587"/>
              <a:gd name="T6" fmla="*/ 0 w 883"/>
              <a:gd name="T7" fmla="*/ 142 h 587"/>
              <a:gd name="T8" fmla="*/ 279 w 883"/>
              <a:gd name="T9" fmla="*/ 0 h 587"/>
              <a:gd name="T10" fmla="*/ 883 w 883"/>
              <a:gd name="T11" fmla="*/ 78 h 587"/>
            </a:gdLst>
            <a:ahLst/>
            <a:cxnLst>
              <a:cxn ang="0">
                <a:pos x="T0" y="T1"/>
              </a:cxn>
              <a:cxn ang="0">
                <a:pos x="T2" y="T3"/>
              </a:cxn>
              <a:cxn ang="0">
                <a:pos x="T4" y="T5"/>
              </a:cxn>
              <a:cxn ang="0">
                <a:pos x="T6" y="T7"/>
              </a:cxn>
              <a:cxn ang="0">
                <a:pos x="T8" y="T9"/>
              </a:cxn>
              <a:cxn ang="0">
                <a:pos x="T10" y="T11"/>
              </a:cxn>
            </a:cxnLst>
            <a:rect l="0" t="0" r="r" b="b"/>
            <a:pathLst>
              <a:path w="883" h="587">
                <a:moveTo>
                  <a:pt x="883" y="78"/>
                </a:moveTo>
                <a:lnTo>
                  <a:pt x="665" y="587"/>
                </a:lnTo>
                <a:lnTo>
                  <a:pt x="137" y="411"/>
                </a:lnTo>
                <a:lnTo>
                  <a:pt x="0" y="142"/>
                </a:lnTo>
                <a:lnTo>
                  <a:pt x="279" y="0"/>
                </a:lnTo>
                <a:lnTo>
                  <a:pt x="883" y="78"/>
                </a:lnTo>
                <a:close/>
              </a:path>
            </a:pathLst>
          </a:custGeom>
          <a:solidFill>
            <a:schemeClr val="accent1">
              <a:lumMod val="50000"/>
            </a:schemeClr>
          </a:solidFill>
          <a:ln>
            <a:solidFill>
              <a:schemeClr val="bg1"/>
            </a:solidFill>
          </a:ln>
        </p:spPr>
        <p:txBody>
          <a:bodyPr vert="horz" wrap="square" lIns="91440" tIns="45720" rIns="91440" bIns="45720" numCol="1" anchor="t" anchorCtr="0" compatLnSpc="1">
            <a:prstTxWarp prst="textNoShape">
              <a:avLst/>
            </a:prstTxWarp>
          </a:bodyPr>
          <a:lstStyle/>
          <a:p>
            <a:endParaRPr lang="id-ID"/>
          </a:p>
        </p:txBody>
      </p:sp>
      <p:sp>
        <p:nvSpPr>
          <p:cNvPr id="15" name="Freeform 56"/>
          <p:cNvSpPr>
            <a:spLocks/>
          </p:cNvSpPr>
          <p:nvPr/>
        </p:nvSpPr>
        <p:spPr bwMode="auto">
          <a:xfrm rot="18900000">
            <a:off x="5742986" y="2241178"/>
            <a:ext cx="504037" cy="570860"/>
          </a:xfrm>
          <a:custGeom>
            <a:avLst/>
            <a:gdLst>
              <a:gd name="T0" fmla="*/ 83 w 223"/>
              <a:gd name="T1" fmla="*/ 0 h 253"/>
              <a:gd name="T2" fmla="*/ 0 w 223"/>
              <a:gd name="T3" fmla="*/ 241 h 253"/>
              <a:gd name="T4" fmla="*/ 118 w 223"/>
              <a:gd name="T5" fmla="*/ 253 h 253"/>
              <a:gd name="T6" fmla="*/ 223 w 223"/>
              <a:gd name="T7" fmla="*/ 193 h 253"/>
              <a:gd name="T8" fmla="*/ 203 w 223"/>
              <a:gd name="T9" fmla="*/ 75 h 253"/>
              <a:gd name="T10" fmla="*/ 83 w 223"/>
              <a:gd name="T11" fmla="*/ 0 h 253"/>
            </a:gdLst>
            <a:ahLst/>
            <a:cxnLst>
              <a:cxn ang="0">
                <a:pos x="T0" y="T1"/>
              </a:cxn>
              <a:cxn ang="0">
                <a:pos x="T2" y="T3"/>
              </a:cxn>
              <a:cxn ang="0">
                <a:pos x="T4" y="T5"/>
              </a:cxn>
              <a:cxn ang="0">
                <a:pos x="T6" y="T7"/>
              </a:cxn>
              <a:cxn ang="0">
                <a:pos x="T8" y="T9"/>
              </a:cxn>
              <a:cxn ang="0">
                <a:pos x="T10" y="T11"/>
              </a:cxn>
            </a:cxnLst>
            <a:rect l="0" t="0" r="r" b="b"/>
            <a:pathLst>
              <a:path w="223" h="253">
                <a:moveTo>
                  <a:pt x="83" y="0"/>
                </a:moveTo>
                <a:cubicBezTo>
                  <a:pt x="0" y="241"/>
                  <a:pt x="0" y="241"/>
                  <a:pt x="0" y="241"/>
                </a:cubicBezTo>
                <a:cubicBezTo>
                  <a:pt x="118" y="253"/>
                  <a:pt x="118" y="253"/>
                  <a:pt x="118" y="253"/>
                </a:cubicBezTo>
                <a:cubicBezTo>
                  <a:pt x="118" y="253"/>
                  <a:pt x="223" y="198"/>
                  <a:pt x="223" y="193"/>
                </a:cubicBezTo>
                <a:cubicBezTo>
                  <a:pt x="223" y="188"/>
                  <a:pt x="203" y="75"/>
                  <a:pt x="203" y="75"/>
                </a:cubicBezTo>
                <a:lnTo>
                  <a:pt x="83" y="0"/>
                </a:lnTo>
                <a:close/>
              </a:path>
            </a:pathLst>
          </a:custGeom>
          <a:solidFill>
            <a:schemeClr val="accent4">
              <a:lumMod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6" name="Freeform 57"/>
          <p:cNvSpPr>
            <a:spLocks/>
          </p:cNvSpPr>
          <p:nvPr/>
        </p:nvSpPr>
        <p:spPr bwMode="auto">
          <a:xfrm rot="18900000">
            <a:off x="4994201" y="2354122"/>
            <a:ext cx="1018575" cy="740781"/>
          </a:xfrm>
          <a:custGeom>
            <a:avLst/>
            <a:gdLst>
              <a:gd name="T0" fmla="*/ 451 w 451"/>
              <a:gd name="T1" fmla="*/ 138 h 328"/>
              <a:gd name="T2" fmla="*/ 400 w 451"/>
              <a:gd name="T3" fmla="*/ 327 h 328"/>
              <a:gd name="T4" fmla="*/ 22 w 451"/>
              <a:gd name="T5" fmla="*/ 247 h 328"/>
              <a:gd name="T6" fmla="*/ 0 w 451"/>
              <a:gd name="T7" fmla="*/ 169 h 328"/>
              <a:gd name="T8" fmla="*/ 42 w 451"/>
              <a:gd name="T9" fmla="*/ 0 h 328"/>
              <a:gd name="T10" fmla="*/ 451 w 451"/>
              <a:gd name="T11" fmla="*/ 138 h 328"/>
            </a:gdLst>
            <a:ahLst/>
            <a:cxnLst>
              <a:cxn ang="0">
                <a:pos x="T0" y="T1"/>
              </a:cxn>
              <a:cxn ang="0">
                <a:pos x="T2" y="T3"/>
              </a:cxn>
              <a:cxn ang="0">
                <a:pos x="T4" y="T5"/>
              </a:cxn>
              <a:cxn ang="0">
                <a:pos x="T6" y="T7"/>
              </a:cxn>
              <a:cxn ang="0">
                <a:pos x="T8" y="T9"/>
              </a:cxn>
              <a:cxn ang="0">
                <a:pos x="T10" y="T11"/>
              </a:cxn>
            </a:cxnLst>
            <a:rect l="0" t="0" r="r" b="b"/>
            <a:pathLst>
              <a:path w="451" h="328">
                <a:moveTo>
                  <a:pt x="451" y="138"/>
                </a:moveTo>
                <a:cubicBezTo>
                  <a:pt x="451" y="138"/>
                  <a:pt x="395" y="328"/>
                  <a:pt x="400" y="327"/>
                </a:cubicBezTo>
                <a:cubicBezTo>
                  <a:pt x="405" y="326"/>
                  <a:pt x="22" y="247"/>
                  <a:pt x="22" y="247"/>
                </a:cubicBezTo>
                <a:cubicBezTo>
                  <a:pt x="0" y="169"/>
                  <a:pt x="0" y="169"/>
                  <a:pt x="0" y="169"/>
                </a:cubicBezTo>
                <a:cubicBezTo>
                  <a:pt x="42" y="0"/>
                  <a:pt x="42" y="0"/>
                  <a:pt x="42" y="0"/>
                </a:cubicBezTo>
                <a:lnTo>
                  <a:pt x="451" y="138"/>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7" name="Freeform 58"/>
          <p:cNvSpPr>
            <a:spLocks/>
          </p:cNvSpPr>
          <p:nvPr/>
        </p:nvSpPr>
        <p:spPr bwMode="auto">
          <a:xfrm rot="18900000">
            <a:off x="6810023" y="3938261"/>
            <a:ext cx="909749" cy="836243"/>
          </a:xfrm>
          <a:custGeom>
            <a:avLst/>
            <a:gdLst>
              <a:gd name="T0" fmla="*/ 473 w 953"/>
              <a:gd name="T1" fmla="*/ 876 h 876"/>
              <a:gd name="T2" fmla="*/ 0 w 953"/>
              <a:gd name="T3" fmla="*/ 261 h 876"/>
              <a:gd name="T4" fmla="*/ 236 w 953"/>
              <a:gd name="T5" fmla="*/ 0 h 876"/>
              <a:gd name="T6" fmla="*/ 953 w 953"/>
              <a:gd name="T7" fmla="*/ 0 h 876"/>
              <a:gd name="T8" fmla="*/ 773 w 953"/>
              <a:gd name="T9" fmla="*/ 348 h 876"/>
              <a:gd name="T10" fmla="*/ 473 w 953"/>
              <a:gd name="T11" fmla="*/ 876 h 876"/>
            </a:gdLst>
            <a:ahLst/>
            <a:cxnLst>
              <a:cxn ang="0">
                <a:pos x="T0" y="T1"/>
              </a:cxn>
              <a:cxn ang="0">
                <a:pos x="T2" y="T3"/>
              </a:cxn>
              <a:cxn ang="0">
                <a:pos x="T4" y="T5"/>
              </a:cxn>
              <a:cxn ang="0">
                <a:pos x="T6" y="T7"/>
              </a:cxn>
              <a:cxn ang="0">
                <a:pos x="T8" y="T9"/>
              </a:cxn>
              <a:cxn ang="0">
                <a:pos x="T10" y="T11"/>
              </a:cxn>
            </a:cxnLst>
            <a:rect l="0" t="0" r="r" b="b"/>
            <a:pathLst>
              <a:path w="953" h="876">
                <a:moveTo>
                  <a:pt x="473" y="876"/>
                </a:moveTo>
                <a:lnTo>
                  <a:pt x="0" y="261"/>
                </a:lnTo>
                <a:lnTo>
                  <a:pt x="236" y="0"/>
                </a:lnTo>
                <a:lnTo>
                  <a:pt x="953" y="0"/>
                </a:lnTo>
                <a:lnTo>
                  <a:pt x="773" y="348"/>
                </a:lnTo>
                <a:lnTo>
                  <a:pt x="473" y="876"/>
                </a:lnTo>
                <a:close/>
              </a:path>
            </a:pathLst>
          </a:custGeom>
          <a:solidFill>
            <a:schemeClr val="accent3">
              <a:lumMod val="75000"/>
            </a:schemeClr>
          </a:solidFill>
          <a:ln>
            <a:solidFill>
              <a:schemeClr val="bg1"/>
            </a:solidFill>
          </a:ln>
        </p:spPr>
        <p:txBody>
          <a:bodyPr vert="horz" wrap="square" lIns="91440" tIns="45720" rIns="91440" bIns="45720" numCol="1" anchor="t" anchorCtr="0" compatLnSpc="1">
            <a:prstTxWarp prst="textNoShape">
              <a:avLst/>
            </a:prstTxWarp>
          </a:bodyPr>
          <a:lstStyle/>
          <a:p>
            <a:endParaRPr lang="id-ID"/>
          </a:p>
        </p:txBody>
      </p:sp>
      <p:sp>
        <p:nvSpPr>
          <p:cNvPr id="18" name="Freeform 59"/>
          <p:cNvSpPr>
            <a:spLocks/>
          </p:cNvSpPr>
          <p:nvPr/>
        </p:nvSpPr>
        <p:spPr bwMode="auto">
          <a:xfrm rot="18900000">
            <a:off x="6176550" y="3750640"/>
            <a:ext cx="772284" cy="881111"/>
          </a:xfrm>
          <a:custGeom>
            <a:avLst/>
            <a:gdLst>
              <a:gd name="T0" fmla="*/ 342 w 342"/>
              <a:gd name="T1" fmla="*/ 309 h 390"/>
              <a:gd name="T2" fmla="*/ 112 w 342"/>
              <a:gd name="T3" fmla="*/ 0 h 390"/>
              <a:gd name="T4" fmla="*/ 2 w 342"/>
              <a:gd name="T5" fmla="*/ 198 h 390"/>
              <a:gd name="T6" fmla="*/ 102 w 342"/>
              <a:gd name="T7" fmla="*/ 340 h 390"/>
              <a:gd name="T8" fmla="*/ 252 w 342"/>
              <a:gd name="T9" fmla="*/ 390 h 390"/>
              <a:gd name="T10" fmla="*/ 342 w 342"/>
              <a:gd name="T11" fmla="*/ 309 h 390"/>
            </a:gdLst>
            <a:ahLst/>
            <a:cxnLst>
              <a:cxn ang="0">
                <a:pos x="T0" y="T1"/>
              </a:cxn>
              <a:cxn ang="0">
                <a:pos x="T2" y="T3"/>
              </a:cxn>
              <a:cxn ang="0">
                <a:pos x="T4" y="T5"/>
              </a:cxn>
              <a:cxn ang="0">
                <a:pos x="T6" y="T7"/>
              </a:cxn>
              <a:cxn ang="0">
                <a:pos x="T8" y="T9"/>
              </a:cxn>
              <a:cxn ang="0">
                <a:pos x="T10" y="T11"/>
              </a:cxn>
            </a:cxnLst>
            <a:rect l="0" t="0" r="r" b="b"/>
            <a:pathLst>
              <a:path w="342" h="390">
                <a:moveTo>
                  <a:pt x="342" y="309"/>
                </a:moveTo>
                <a:cubicBezTo>
                  <a:pt x="112" y="0"/>
                  <a:pt x="112" y="0"/>
                  <a:pt x="112" y="0"/>
                </a:cubicBezTo>
                <a:cubicBezTo>
                  <a:pt x="112" y="0"/>
                  <a:pt x="0" y="185"/>
                  <a:pt x="2" y="198"/>
                </a:cubicBezTo>
                <a:cubicBezTo>
                  <a:pt x="4" y="211"/>
                  <a:pt x="102" y="340"/>
                  <a:pt x="102" y="340"/>
                </a:cubicBezTo>
                <a:cubicBezTo>
                  <a:pt x="252" y="390"/>
                  <a:pt x="252" y="390"/>
                  <a:pt x="252" y="390"/>
                </a:cubicBezTo>
                <a:lnTo>
                  <a:pt x="342" y="309"/>
                </a:lnTo>
                <a:close/>
              </a:path>
            </a:pathLst>
          </a:custGeom>
          <a:solidFill>
            <a:schemeClr val="accent4">
              <a:lumMod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9" name="Freeform 60"/>
          <p:cNvSpPr>
            <a:spLocks/>
          </p:cNvSpPr>
          <p:nvPr/>
        </p:nvSpPr>
        <p:spPr bwMode="auto">
          <a:xfrm rot="18900000">
            <a:off x="6634678" y="2967240"/>
            <a:ext cx="1093034" cy="691141"/>
          </a:xfrm>
          <a:custGeom>
            <a:avLst/>
            <a:gdLst>
              <a:gd name="T0" fmla="*/ 1145 w 1145"/>
              <a:gd name="T1" fmla="*/ 648 h 724"/>
              <a:gd name="T2" fmla="*/ 722 w 1145"/>
              <a:gd name="T3" fmla="*/ 0 h 724"/>
              <a:gd name="T4" fmla="*/ 0 w 1145"/>
              <a:gd name="T5" fmla="*/ 35 h 724"/>
              <a:gd name="T6" fmla="*/ 532 w 1145"/>
              <a:gd name="T7" fmla="*/ 724 h 724"/>
              <a:gd name="T8" fmla="*/ 1145 w 1145"/>
              <a:gd name="T9" fmla="*/ 648 h 724"/>
            </a:gdLst>
            <a:ahLst/>
            <a:cxnLst>
              <a:cxn ang="0">
                <a:pos x="T0" y="T1"/>
              </a:cxn>
              <a:cxn ang="0">
                <a:pos x="T2" y="T3"/>
              </a:cxn>
              <a:cxn ang="0">
                <a:pos x="T4" y="T5"/>
              </a:cxn>
              <a:cxn ang="0">
                <a:pos x="T6" y="T7"/>
              </a:cxn>
              <a:cxn ang="0">
                <a:pos x="T8" y="T9"/>
              </a:cxn>
            </a:cxnLst>
            <a:rect l="0" t="0" r="r" b="b"/>
            <a:pathLst>
              <a:path w="1145" h="724">
                <a:moveTo>
                  <a:pt x="1145" y="648"/>
                </a:moveTo>
                <a:lnTo>
                  <a:pt x="722" y="0"/>
                </a:lnTo>
                <a:lnTo>
                  <a:pt x="0" y="35"/>
                </a:lnTo>
                <a:lnTo>
                  <a:pt x="532" y="724"/>
                </a:lnTo>
                <a:lnTo>
                  <a:pt x="1145" y="648"/>
                </a:lnTo>
                <a:close/>
              </a:path>
            </a:pathLst>
          </a:custGeom>
          <a:solidFill>
            <a:schemeClr val="accent3">
              <a:lumMod val="75000"/>
            </a:schemeClr>
          </a:solidFill>
          <a:ln>
            <a:solidFill>
              <a:schemeClr val="bg1"/>
            </a:solidFill>
          </a:ln>
        </p:spPr>
        <p:txBody>
          <a:bodyPr vert="horz" wrap="square" lIns="91440" tIns="45720" rIns="91440" bIns="45720" numCol="1" anchor="t" anchorCtr="0" compatLnSpc="1">
            <a:prstTxWarp prst="textNoShape">
              <a:avLst/>
            </a:prstTxWarp>
          </a:bodyPr>
          <a:lstStyle/>
          <a:p>
            <a:endParaRPr lang="id-ID"/>
          </a:p>
        </p:txBody>
      </p:sp>
      <p:sp>
        <p:nvSpPr>
          <p:cNvPr id="20" name="Freeform 61"/>
          <p:cNvSpPr>
            <a:spLocks/>
          </p:cNvSpPr>
          <p:nvPr/>
        </p:nvSpPr>
        <p:spPr bwMode="auto">
          <a:xfrm rot="18900000">
            <a:off x="6492810" y="2845028"/>
            <a:ext cx="822878" cy="628137"/>
          </a:xfrm>
          <a:custGeom>
            <a:avLst/>
            <a:gdLst>
              <a:gd name="T0" fmla="*/ 177 w 364"/>
              <a:gd name="T1" fmla="*/ 278 h 278"/>
              <a:gd name="T2" fmla="*/ 0 w 364"/>
              <a:gd name="T3" fmla="*/ 22 h 278"/>
              <a:gd name="T4" fmla="*/ 163 w 364"/>
              <a:gd name="T5" fmla="*/ 0 h 278"/>
              <a:gd name="T6" fmla="*/ 344 w 364"/>
              <a:gd name="T7" fmla="*/ 71 h 278"/>
              <a:gd name="T8" fmla="*/ 357 w 364"/>
              <a:gd name="T9" fmla="*/ 198 h 278"/>
              <a:gd name="T10" fmla="*/ 177 w 364"/>
              <a:gd name="T11" fmla="*/ 278 h 278"/>
            </a:gdLst>
            <a:ahLst/>
            <a:cxnLst>
              <a:cxn ang="0">
                <a:pos x="T0" y="T1"/>
              </a:cxn>
              <a:cxn ang="0">
                <a:pos x="T2" y="T3"/>
              </a:cxn>
              <a:cxn ang="0">
                <a:pos x="T4" y="T5"/>
              </a:cxn>
              <a:cxn ang="0">
                <a:pos x="T6" y="T7"/>
              </a:cxn>
              <a:cxn ang="0">
                <a:pos x="T8" y="T9"/>
              </a:cxn>
              <a:cxn ang="0">
                <a:pos x="T10" y="T11"/>
              </a:cxn>
            </a:cxnLst>
            <a:rect l="0" t="0" r="r" b="b"/>
            <a:pathLst>
              <a:path w="364" h="278">
                <a:moveTo>
                  <a:pt x="177" y="278"/>
                </a:moveTo>
                <a:cubicBezTo>
                  <a:pt x="0" y="22"/>
                  <a:pt x="0" y="22"/>
                  <a:pt x="0" y="22"/>
                </a:cubicBezTo>
                <a:cubicBezTo>
                  <a:pt x="163" y="0"/>
                  <a:pt x="163" y="0"/>
                  <a:pt x="163" y="0"/>
                </a:cubicBezTo>
                <a:cubicBezTo>
                  <a:pt x="163" y="0"/>
                  <a:pt x="342" y="60"/>
                  <a:pt x="344" y="71"/>
                </a:cubicBezTo>
                <a:cubicBezTo>
                  <a:pt x="345" y="82"/>
                  <a:pt x="364" y="190"/>
                  <a:pt x="357" y="198"/>
                </a:cubicBezTo>
                <a:cubicBezTo>
                  <a:pt x="349" y="205"/>
                  <a:pt x="177" y="278"/>
                  <a:pt x="177" y="278"/>
                </a:cubicBezTo>
                <a:close/>
              </a:path>
            </a:pathLst>
          </a:custGeom>
          <a:solidFill>
            <a:schemeClr val="accent4">
              <a:lumMod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1" name="Freeform 62"/>
          <p:cNvSpPr>
            <a:spLocks/>
          </p:cNvSpPr>
          <p:nvPr/>
        </p:nvSpPr>
        <p:spPr bwMode="auto">
          <a:xfrm rot="18900000">
            <a:off x="6300792" y="3235533"/>
            <a:ext cx="1084443" cy="1018575"/>
          </a:xfrm>
          <a:custGeom>
            <a:avLst/>
            <a:gdLst>
              <a:gd name="T0" fmla="*/ 480 w 480"/>
              <a:gd name="T1" fmla="*/ 205 h 451"/>
              <a:gd name="T2" fmla="*/ 334 w 480"/>
              <a:gd name="T3" fmla="*/ 0 h 451"/>
              <a:gd name="T4" fmla="*/ 143 w 480"/>
              <a:gd name="T5" fmla="*/ 47 h 451"/>
              <a:gd name="T6" fmla="*/ 0 w 480"/>
              <a:gd name="T7" fmla="*/ 235 h 451"/>
              <a:gd name="T8" fmla="*/ 122 w 480"/>
              <a:gd name="T9" fmla="*/ 451 h 451"/>
              <a:gd name="T10" fmla="*/ 480 w 480"/>
              <a:gd name="T11" fmla="*/ 205 h 451"/>
            </a:gdLst>
            <a:ahLst/>
            <a:cxnLst>
              <a:cxn ang="0">
                <a:pos x="T0" y="T1"/>
              </a:cxn>
              <a:cxn ang="0">
                <a:pos x="T2" y="T3"/>
              </a:cxn>
              <a:cxn ang="0">
                <a:pos x="T4" y="T5"/>
              </a:cxn>
              <a:cxn ang="0">
                <a:pos x="T6" y="T7"/>
              </a:cxn>
              <a:cxn ang="0">
                <a:pos x="T8" y="T9"/>
              </a:cxn>
              <a:cxn ang="0">
                <a:pos x="T10" y="T11"/>
              </a:cxn>
            </a:cxnLst>
            <a:rect l="0" t="0" r="r" b="b"/>
            <a:pathLst>
              <a:path w="480" h="451">
                <a:moveTo>
                  <a:pt x="480" y="205"/>
                </a:moveTo>
                <a:cubicBezTo>
                  <a:pt x="334" y="0"/>
                  <a:pt x="334" y="0"/>
                  <a:pt x="334" y="0"/>
                </a:cubicBezTo>
                <a:cubicBezTo>
                  <a:pt x="143" y="47"/>
                  <a:pt x="143" y="47"/>
                  <a:pt x="143" y="47"/>
                </a:cubicBezTo>
                <a:cubicBezTo>
                  <a:pt x="143" y="47"/>
                  <a:pt x="0" y="226"/>
                  <a:pt x="0" y="235"/>
                </a:cubicBezTo>
                <a:cubicBezTo>
                  <a:pt x="0" y="245"/>
                  <a:pt x="122" y="451"/>
                  <a:pt x="122" y="451"/>
                </a:cubicBezTo>
                <a:lnTo>
                  <a:pt x="480" y="205"/>
                </a:lnTo>
                <a:close/>
              </a:path>
            </a:pathLst>
          </a:custGeom>
          <a:solidFill>
            <a:schemeClr val="accent3">
              <a:lumMod val="7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2" name="Freeform 63"/>
          <p:cNvSpPr>
            <a:spLocks/>
          </p:cNvSpPr>
          <p:nvPr/>
        </p:nvSpPr>
        <p:spPr bwMode="auto">
          <a:xfrm rot="18900000">
            <a:off x="4724564" y="2550821"/>
            <a:ext cx="1355553" cy="3402249"/>
          </a:xfrm>
          <a:custGeom>
            <a:avLst/>
            <a:gdLst>
              <a:gd name="T0" fmla="*/ 121 w 600"/>
              <a:gd name="T1" fmla="*/ 0 h 1506"/>
              <a:gd name="T2" fmla="*/ 0 w 600"/>
              <a:gd name="T3" fmla="*/ 438 h 1506"/>
              <a:gd name="T4" fmla="*/ 118 w 600"/>
              <a:gd name="T5" fmla="*/ 618 h 1506"/>
              <a:gd name="T6" fmla="*/ 119 w 600"/>
              <a:gd name="T7" fmla="*/ 615 h 1506"/>
              <a:gd name="T8" fmla="*/ 120 w 600"/>
              <a:gd name="T9" fmla="*/ 612 h 1506"/>
              <a:gd name="T10" fmla="*/ 121 w 600"/>
              <a:gd name="T11" fmla="*/ 610 h 1506"/>
              <a:gd name="T12" fmla="*/ 121 w 600"/>
              <a:gd name="T13" fmla="*/ 607 h 1506"/>
              <a:gd name="T14" fmla="*/ 151 w 600"/>
              <a:gd name="T15" fmla="*/ 544 h 1506"/>
              <a:gd name="T16" fmla="*/ 190 w 600"/>
              <a:gd name="T17" fmla="*/ 514 h 1506"/>
              <a:gd name="T18" fmla="*/ 235 w 600"/>
              <a:gd name="T19" fmla="*/ 519 h 1506"/>
              <a:gd name="T20" fmla="*/ 280 w 600"/>
              <a:gd name="T21" fmla="*/ 561 h 1506"/>
              <a:gd name="T22" fmla="*/ 316 w 600"/>
              <a:gd name="T23" fmla="*/ 636 h 1506"/>
              <a:gd name="T24" fmla="*/ 336 w 600"/>
              <a:gd name="T25" fmla="*/ 728 h 1506"/>
              <a:gd name="T26" fmla="*/ 339 w 600"/>
              <a:gd name="T27" fmla="*/ 824 h 1506"/>
              <a:gd name="T28" fmla="*/ 322 w 600"/>
              <a:gd name="T29" fmla="*/ 912 h 1506"/>
              <a:gd name="T30" fmla="*/ 290 w 600"/>
              <a:gd name="T31" fmla="*/ 973 h 1506"/>
              <a:gd name="T32" fmla="*/ 249 w 600"/>
              <a:gd name="T33" fmla="*/ 998 h 1506"/>
              <a:gd name="T34" fmla="*/ 204 w 600"/>
              <a:gd name="T35" fmla="*/ 987 h 1506"/>
              <a:gd name="T36" fmla="*/ 162 w 600"/>
              <a:gd name="T37" fmla="*/ 942 h 1506"/>
              <a:gd name="T38" fmla="*/ 160 w 600"/>
              <a:gd name="T39" fmla="*/ 939 h 1506"/>
              <a:gd name="T40" fmla="*/ 158 w 600"/>
              <a:gd name="T41" fmla="*/ 936 h 1506"/>
              <a:gd name="T42" fmla="*/ 157 w 600"/>
              <a:gd name="T43" fmla="*/ 933 h 1506"/>
              <a:gd name="T44" fmla="*/ 155 w 600"/>
              <a:gd name="T45" fmla="*/ 930 h 1506"/>
              <a:gd name="T46" fmla="*/ 88 w 600"/>
              <a:gd name="T47" fmla="*/ 1148 h 1506"/>
              <a:gd name="T48" fmla="*/ 303 w 600"/>
              <a:gd name="T49" fmla="*/ 1506 h 1506"/>
              <a:gd name="T50" fmla="*/ 600 w 600"/>
              <a:gd name="T51" fmla="*/ 655 h 1506"/>
              <a:gd name="T52" fmla="*/ 121 w 600"/>
              <a:gd name="T53" fmla="*/ 0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00" h="1506">
                <a:moveTo>
                  <a:pt x="121" y="0"/>
                </a:moveTo>
                <a:cubicBezTo>
                  <a:pt x="0" y="438"/>
                  <a:pt x="0" y="438"/>
                  <a:pt x="0" y="438"/>
                </a:cubicBezTo>
                <a:cubicBezTo>
                  <a:pt x="118" y="618"/>
                  <a:pt x="118" y="618"/>
                  <a:pt x="118" y="618"/>
                </a:cubicBezTo>
                <a:cubicBezTo>
                  <a:pt x="119" y="617"/>
                  <a:pt x="119" y="616"/>
                  <a:pt x="119" y="615"/>
                </a:cubicBezTo>
                <a:cubicBezTo>
                  <a:pt x="119" y="614"/>
                  <a:pt x="120" y="613"/>
                  <a:pt x="120" y="612"/>
                </a:cubicBezTo>
                <a:cubicBezTo>
                  <a:pt x="120" y="612"/>
                  <a:pt x="120" y="611"/>
                  <a:pt x="121" y="610"/>
                </a:cubicBezTo>
                <a:cubicBezTo>
                  <a:pt x="121" y="609"/>
                  <a:pt x="121" y="608"/>
                  <a:pt x="121" y="607"/>
                </a:cubicBezTo>
                <a:cubicBezTo>
                  <a:pt x="129" y="581"/>
                  <a:pt x="139" y="560"/>
                  <a:pt x="151" y="544"/>
                </a:cubicBezTo>
                <a:cubicBezTo>
                  <a:pt x="163" y="529"/>
                  <a:pt x="176" y="518"/>
                  <a:pt x="190" y="514"/>
                </a:cubicBezTo>
                <a:cubicBezTo>
                  <a:pt x="205" y="510"/>
                  <a:pt x="220" y="511"/>
                  <a:pt x="235" y="519"/>
                </a:cubicBezTo>
                <a:cubicBezTo>
                  <a:pt x="250" y="527"/>
                  <a:pt x="266" y="541"/>
                  <a:pt x="280" y="561"/>
                </a:cubicBezTo>
                <a:cubicBezTo>
                  <a:pt x="294" y="582"/>
                  <a:pt x="306" y="608"/>
                  <a:pt x="316" y="636"/>
                </a:cubicBezTo>
                <a:cubicBezTo>
                  <a:pt x="325" y="665"/>
                  <a:pt x="332" y="696"/>
                  <a:pt x="336" y="728"/>
                </a:cubicBezTo>
                <a:cubicBezTo>
                  <a:pt x="340" y="760"/>
                  <a:pt x="341" y="793"/>
                  <a:pt x="339" y="824"/>
                </a:cubicBezTo>
                <a:cubicBezTo>
                  <a:pt x="336" y="855"/>
                  <a:pt x="331" y="885"/>
                  <a:pt x="322" y="912"/>
                </a:cubicBezTo>
                <a:cubicBezTo>
                  <a:pt x="314" y="938"/>
                  <a:pt x="303" y="958"/>
                  <a:pt x="290" y="973"/>
                </a:cubicBezTo>
                <a:cubicBezTo>
                  <a:pt x="277" y="987"/>
                  <a:pt x="263" y="996"/>
                  <a:pt x="249" y="998"/>
                </a:cubicBezTo>
                <a:cubicBezTo>
                  <a:pt x="234" y="1000"/>
                  <a:pt x="219" y="997"/>
                  <a:pt x="204" y="987"/>
                </a:cubicBezTo>
                <a:cubicBezTo>
                  <a:pt x="189" y="978"/>
                  <a:pt x="175" y="963"/>
                  <a:pt x="162" y="942"/>
                </a:cubicBezTo>
                <a:cubicBezTo>
                  <a:pt x="161" y="941"/>
                  <a:pt x="160" y="940"/>
                  <a:pt x="160" y="939"/>
                </a:cubicBezTo>
                <a:cubicBezTo>
                  <a:pt x="159" y="938"/>
                  <a:pt x="159" y="937"/>
                  <a:pt x="158" y="936"/>
                </a:cubicBezTo>
                <a:cubicBezTo>
                  <a:pt x="158" y="935"/>
                  <a:pt x="157" y="934"/>
                  <a:pt x="157" y="933"/>
                </a:cubicBezTo>
                <a:cubicBezTo>
                  <a:pt x="156" y="932"/>
                  <a:pt x="155" y="931"/>
                  <a:pt x="155" y="930"/>
                </a:cubicBezTo>
                <a:cubicBezTo>
                  <a:pt x="88" y="1148"/>
                  <a:pt x="88" y="1148"/>
                  <a:pt x="88" y="1148"/>
                </a:cubicBezTo>
                <a:cubicBezTo>
                  <a:pt x="303" y="1506"/>
                  <a:pt x="303" y="1506"/>
                  <a:pt x="303" y="1506"/>
                </a:cubicBezTo>
                <a:cubicBezTo>
                  <a:pt x="600" y="655"/>
                  <a:pt x="600" y="655"/>
                  <a:pt x="600" y="655"/>
                </a:cubicBezTo>
                <a:cubicBezTo>
                  <a:pt x="121" y="0"/>
                  <a:pt x="121" y="0"/>
                  <a:pt x="121" y="0"/>
                </a:cubicBezTo>
                <a:close/>
              </a:path>
            </a:pathLst>
          </a:custGeom>
          <a:gradFill flip="none" rotWithShape="1">
            <a:gsLst>
              <a:gs pos="75000">
                <a:schemeClr val="accent4"/>
              </a:gs>
              <a:gs pos="0">
                <a:schemeClr val="accent4">
                  <a:lumMod val="60000"/>
                  <a:lumOff val="40000"/>
                </a:schemeClr>
              </a:gs>
              <a:gs pos="100000">
                <a:schemeClr val="accent4">
                  <a:lumMod val="75000"/>
                </a:schemeClr>
              </a:gs>
            </a:gsLst>
            <a:path path="circle">
              <a:fillToRect l="100000" b="100000"/>
            </a:path>
            <a:tileRect t="-100000" r="-100000"/>
          </a:gradFill>
          <a:ln>
            <a:noFill/>
          </a:ln>
        </p:spPr>
        <p:txBody>
          <a:bodyPr vert="horz" wrap="square" lIns="91440" tIns="45720" rIns="91440" bIns="45720" numCol="1" anchor="t" anchorCtr="0" compatLnSpc="1">
            <a:prstTxWarp prst="textNoShape">
              <a:avLst/>
            </a:prstTxWarp>
          </a:bodyPr>
          <a:lstStyle/>
          <a:p>
            <a:endParaRPr lang="id-ID"/>
          </a:p>
        </p:txBody>
      </p:sp>
      <p:sp>
        <p:nvSpPr>
          <p:cNvPr id="23" name="Freeform 64"/>
          <p:cNvSpPr>
            <a:spLocks/>
          </p:cNvSpPr>
          <p:nvPr/>
        </p:nvSpPr>
        <p:spPr bwMode="auto">
          <a:xfrm rot="18900000">
            <a:off x="4563635" y="4042176"/>
            <a:ext cx="978481" cy="1513065"/>
          </a:xfrm>
          <a:custGeom>
            <a:avLst/>
            <a:gdLst>
              <a:gd name="T0" fmla="*/ 101 w 433"/>
              <a:gd name="T1" fmla="*/ 0 h 670"/>
              <a:gd name="T2" fmla="*/ 220 w 433"/>
              <a:gd name="T3" fmla="*/ 182 h 670"/>
              <a:gd name="T4" fmla="*/ 232 w 433"/>
              <a:gd name="T5" fmla="*/ 200 h 670"/>
              <a:gd name="T6" fmla="*/ 233 w 433"/>
              <a:gd name="T7" fmla="*/ 193 h 670"/>
              <a:gd name="T8" fmla="*/ 234 w 433"/>
              <a:gd name="T9" fmla="*/ 187 h 670"/>
              <a:gd name="T10" fmla="*/ 235 w 433"/>
              <a:gd name="T11" fmla="*/ 181 h 670"/>
              <a:gd name="T12" fmla="*/ 237 w 433"/>
              <a:gd name="T13" fmla="*/ 175 h 670"/>
              <a:gd name="T14" fmla="*/ 237 w 433"/>
              <a:gd name="T15" fmla="*/ 172 h 670"/>
              <a:gd name="T16" fmla="*/ 238 w 433"/>
              <a:gd name="T17" fmla="*/ 170 h 670"/>
              <a:gd name="T18" fmla="*/ 239 w 433"/>
              <a:gd name="T19" fmla="*/ 167 h 670"/>
              <a:gd name="T20" fmla="*/ 240 w 433"/>
              <a:gd name="T21" fmla="*/ 164 h 670"/>
              <a:gd name="T22" fmla="*/ 266 w 433"/>
              <a:gd name="T23" fmla="*/ 109 h 670"/>
              <a:gd name="T24" fmla="*/ 301 w 433"/>
              <a:gd name="T25" fmla="*/ 82 h 670"/>
              <a:gd name="T26" fmla="*/ 340 w 433"/>
              <a:gd name="T27" fmla="*/ 87 h 670"/>
              <a:gd name="T28" fmla="*/ 380 w 433"/>
              <a:gd name="T29" fmla="*/ 125 h 670"/>
              <a:gd name="T30" fmla="*/ 411 w 433"/>
              <a:gd name="T31" fmla="*/ 191 h 670"/>
              <a:gd name="T32" fmla="*/ 429 w 433"/>
              <a:gd name="T33" fmla="*/ 271 h 670"/>
              <a:gd name="T34" fmla="*/ 431 w 433"/>
              <a:gd name="T35" fmla="*/ 356 h 670"/>
              <a:gd name="T36" fmla="*/ 417 w 433"/>
              <a:gd name="T37" fmla="*/ 433 h 670"/>
              <a:gd name="T38" fmla="*/ 389 w 433"/>
              <a:gd name="T39" fmla="*/ 487 h 670"/>
              <a:gd name="T40" fmla="*/ 352 w 433"/>
              <a:gd name="T41" fmla="*/ 509 h 670"/>
              <a:gd name="T42" fmla="*/ 313 w 433"/>
              <a:gd name="T43" fmla="*/ 500 h 670"/>
              <a:gd name="T44" fmla="*/ 275 w 433"/>
              <a:gd name="T45" fmla="*/ 460 h 670"/>
              <a:gd name="T46" fmla="*/ 274 w 433"/>
              <a:gd name="T47" fmla="*/ 457 h 670"/>
              <a:gd name="T48" fmla="*/ 272 w 433"/>
              <a:gd name="T49" fmla="*/ 455 h 670"/>
              <a:gd name="T50" fmla="*/ 270 w 433"/>
              <a:gd name="T51" fmla="*/ 452 h 670"/>
              <a:gd name="T52" fmla="*/ 269 w 433"/>
              <a:gd name="T53" fmla="*/ 449 h 670"/>
              <a:gd name="T54" fmla="*/ 266 w 433"/>
              <a:gd name="T55" fmla="*/ 444 h 670"/>
              <a:gd name="T56" fmla="*/ 263 w 433"/>
              <a:gd name="T57" fmla="*/ 438 h 670"/>
              <a:gd name="T58" fmla="*/ 261 w 433"/>
              <a:gd name="T59" fmla="*/ 433 h 670"/>
              <a:gd name="T60" fmla="*/ 258 w 433"/>
              <a:gd name="T61" fmla="*/ 428 h 670"/>
              <a:gd name="T62" fmla="*/ 251 w 433"/>
              <a:gd name="T63" fmla="*/ 450 h 670"/>
              <a:gd name="T64" fmla="*/ 184 w 433"/>
              <a:gd name="T65" fmla="*/ 670 h 670"/>
              <a:gd name="T66" fmla="*/ 0 w 433"/>
              <a:gd name="T67" fmla="*/ 364 h 670"/>
              <a:gd name="T68" fmla="*/ 101 w 433"/>
              <a:gd name="T69" fmla="*/ 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33" h="670">
                <a:moveTo>
                  <a:pt x="101" y="0"/>
                </a:moveTo>
                <a:cubicBezTo>
                  <a:pt x="220" y="182"/>
                  <a:pt x="220" y="182"/>
                  <a:pt x="220" y="182"/>
                </a:cubicBezTo>
                <a:cubicBezTo>
                  <a:pt x="232" y="200"/>
                  <a:pt x="232" y="200"/>
                  <a:pt x="232" y="200"/>
                </a:cubicBezTo>
                <a:cubicBezTo>
                  <a:pt x="232" y="198"/>
                  <a:pt x="232" y="196"/>
                  <a:pt x="233" y="193"/>
                </a:cubicBezTo>
                <a:cubicBezTo>
                  <a:pt x="233" y="191"/>
                  <a:pt x="233" y="189"/>
                  <a:pt x="234" y="187"/>
                </a:cubicBezTo>
                <a:cubicBezTo>
                  <a:pt x="234" y="185"/>
                  <a:pt x="235" y="183"/>
                  <a:pt x="235" y="181"/>
                </a:cubicBezTo>
                <a:cubicBezTo>
                  <a:pt x="236" y="179"/>
                  <a:pt x="236" y="177"/>
                  <a:pt x="237" y="175"/>
                </a:cubicBezTo>
                <a:cubicBezTo>
                  <a:pt x="237" y="174"/>
                  <a:pt x="237" y="173"/>
                  <a:pt x="237" y="172"/>
                </a:cubicBezTo>
                <a:cubicBezTo>
                  <a:pt x="238" y="171"/>
                  <a:pt x="238" y="171"/>
                  <a:pt x="238" y="170"/>
                </a:cubicBezTo>
                <a:cubicBezTo>
                  <a:pt x="238" y="169"/>
                  <a:pt x="239" y="168"/>
                  <a:pt x="239" y="167"/>
                </a:cubicBezTo>
                <a:cubicBezTo>
                  <a:pt x="239" y="166"/>
                  <a:pt x="239" y="165"/>
                  <a:pt x="240" y="164"/>
                </a:cubicBezTo>
                <a:cubicBezTo>
                  <a:pt x="247" y="141"/>
                  <a:pt x="255" y="122"/>
                  <a:pt x="266" y="109"/>
                </a:cubicBezTo>
                <a:cubicBezTo>
                  <a:pt x="276" y="95"/>
                  <a:pt x="288" y="86"/>
                  <a:pt x="301" y="82"/>
                </a:cubicBezTo>
                <a:cubicBezTo>
                  <a:pt x="313" y="79"/>
                  <a:pt x="327" y="80"/>
                  <a:pt x="340" y="87"/>
                </a:cubicBezTo>
                <a:cubicBezTo>
                  <a:pt x="354" y="94"/>
                  <a:pt x="367" y="106"/>
                  <a:pt x="380" y="125"/>
                </a:cubicBezTo>
                <a:cubicBezTo>
                  <a:pt x="392" y="143"/>
                  <a:pt x="403" y="166"/>
                  <a:pt x="411" y="191"/>
                </a:cubicBezTo>
                <a:cubicBezTo>
                  <a:pt x="419" y="216"/>
                  <a:pt x="425" y="243"/>
                  <a:pt x="429" y="271"/>
                </a:cubicBezTo>
                <a:cubicBezTo>
                  <a:pt x="432" y="299"/>
                  <a:pt x="433" y="328"/>
                  <a:pt x="431" y="356"/>
                </a:cubicBezTo>
                <a:cubicBezTo>
                  <a:pt x="429" y="383"/>
                  <a:pt x="425" y="409"/>
                  <a:pt x="417" y="433"/>
                </a:cubicBezTo>
                <a:cubicBezTo>
                  <a:pt x="409" y="456"/>
                  <a:pt x="400" y="474"/>
                  <a:pt x="389" y="487"/>
                </a:cubicBezTo>
                <a:cubicBezTo>
                  <a:pt x="378" y="500"/>
                  <a:pt x="365" y="507"/>
                  <a:pt x="352" y="509"/>
                </a:cubicBezTo>
                <a:cubicBezTo>
                  <a:pt x="339" y="512"/>
                  <a:pt x="326" y="509"/>
                  <a:pt x="313" y="500"/>
                </a:cubicBezTo>
                <a:cubicBezTo>
                  <a:pt x="300" y="492"/>
                  <a:pt x="287" y="479"/>
                  <a:pt x="275" y="460"/>
                </a:cubicBezTo>
                <a:cubicBezTo>
                  <a:pt x="275" y="459"/>
                  <a:pt x="274" y="458"/>
                  <a:pt x="274" y="457"/>
                </a:cubicBezTo>
                <a:cubicBezTo>
                  <a:pt x="273" y="456"/>
                  <a:pt x="272" y="455"/>
                  <a:pt x="272" y="455"/>
                </a:cubicBezTo>
                <a:cubicBezTo>
                  <a:pt x="271" y="454"/>
                  <a:pt x="271" y="453"/>
                  <a:pt x="270" y="452"/>
                </a:cubicBezTo>
                <a:cubicBezTo>
                  <a:pt x="270" y="451"/>
                  <a:pt x="269" y="450"/>
                  <a:pt x="269" y="449"/>
                </a:cubicBezTo>
                <a:cubicBezTo>
                  <a:pt x="268" y="447"/>
                  <a:pt x="267" y="445"/>
                  <a:pt x="266" y="444"/>
                </a:cubicBezTo>
                <a:cubicBezTo>
                  <a:pt x="265" y="442"/>
                  <a:pt x="264" y="440"/>
                  <a:pt x="263" y="438"/>
                </a:cubicBezTo>
                <a:cubicBezTo>
                  <a:pt x="262" y="437"/>
                  <a:pt x="261" y="435"/>
                  <a:pt x="261" y="433"/>
                </a:cubicBezTo>
                <a:cubicBezTo>
                  <a:pt x="260" y="431"/>
                  <a:pt x="259" y="429"/>
                  <a:pt x="258" y="428"/>
                </a:cubicBezTo>
                <a:cubicBezTo>
                  <a:pt x="251" y="450"/>
                  <a:pt x="251" y="450"/>
                  <a:pt x="251" y="450"/>
                </a:cubicBezTo>
                <a:cubicBezTo>
                  <a:pt x="184" y="670"/>
                  <a:pt x="184" y="670"/>
                  <a:pt x="184" y="670"/>
                </a:cubicBezTo>
                <a:cubicBezTo>
                  <a:pt x="0" y="364"/>
                  <a:pt x="0" y="364"/>
                  <a:pt x="0" y="364"/>
                </a:cubicBezTo>
                <a:lnTo>
                  <a:pt x="101" y="0"/>
                </a:lnTo>
                <a:close/>
              </a:path>
            </a:pathLst>
          </a:custGeom>
          <a:solidFill>
            <a:schemeClr val="bg1"/>
          </a:solidFill>
          <a:ln>
            <a:solidFill>
              <a:schemeClr val="bg1"/>
            </a:solidFill>
          </a:ln>
        </p:spPr>
        <p:txBody>
          <a:bodyPr vert="horz" wrap="square" lIns="91440" tIns="45720" rIns="91440" bIns="45720" numCol="1" anchor="t" anchorCtr="0" compatLnSpc="1">
            <a:prstTxWarp prst="textNoShape">
              <a:avLst/>
            </a:prstTxWarp>
          </a:bodyPr>
          <a:lstStyle/>
          <a:p>
            <a:endParaRPr lang="id-ID"/>
          </a:p>
        </p:txBody>
      </p:sp>
      <p:sp>
        <p:nvSpPr>
          <p:cNvPr id="25" name="Freeform 66"/>
          <p:cNvSpPr>
            <a:spLocks/>
          </p:cNvSpPr>
          <p:nvPr/>
        </p:nvSpPr>
        <p:spPr bwMode="auto">
          <a:xfrm rot="18900000">
            <a:off x="3966242" y="2026592"/>
            <a:ext cx="3171231" cy="1497791"/>
          </a:xfrm>
          <a:custGeom>
            <a:avLst/>
            <a:gdLst>
              <a:gd name="T0" fmla="*/ 455 w 1404"/>
              <a:gd name="T1" fmla="*/ 0 h 663"/>
              <a:gd name="T2" fmla="*/ 0 w 1404"/>
              <a:gd name="T3" fmla="*/ 8 h 663"/>
              <a:gd name="T4" fmla="*/ 479 w 1404"/>
              <a:gd name="T5" fmla="*/ 663 h 663"/>
              <a:gd name="T6" fmla="*/ 1404 w 1404"/>
              <a:gd name="T7" fmla="*/ 587 h 663"/>
              <a:gd name="T8" fmla="*/ 1120 w 1404"/>
              <a:gd name="T9" fmla="*/ 269 h 663"/>
              <a:gd name="T10" fmla="*/ 876 w 1404"/>
              <a:gd name="T11" fmla="*/ 280 h 663"/>
              <a:gd name="T12" fmla="*/ 877 w 1404"/>
              <a:gd name="T13" fmla="*/ 282 h 663"/>
              <a:gd name="T14" fmla="*/ 879 w 1404"/>
              <a:gd name="T15" fmla="*/ 284 h 663"/>
              <a:gd name="T16" fmla="*/ 881 w 1404"/>
              <a:gd name="T17" fmla="*/ 286 h 663"/>
              <a:gd name="T18" fmla="*/ 883 w 1404"/>
              <a:gd name="T19" fmla="*/ 289 h 663"/>
              <a:gd name="T20" fmla="*/ 913 w 1404"/>
              <a:gd name="T21" fmla="*/ 344 h 663"/>
              <a:gd name="T22" fmla="*/ 909 w 1404"/>
              <a:gd name="T23" fmla="*/ 391 h 663"/>
              <a:gd name="T24" fmla="*/ 871 w 1404"/>
              <a:gd name="T25" fmla="*/ 426 h 663"/>
              <a:gd name="T26" fmla="*/ 801 w 1404"/>
              <a:gd name="T27" fmla="*/ 443 h 663"/>
              <a:gd name="T28" fmla="*/ 710 w 1404"/>
              <a:gd name="T29" fmla="*/ 436 h 663"/>
              <a:gd name="T30" fmla="*/ 618 w 1404"/>
              <a:gd name="T31" fmla="*/ 408 h 663"/>
              <a:gd name="T32" fmla="*/ 536 w 1404"/>
              <a:gd name="T33" fmla="*/ 364 h 663"/>
              <a:gd name="T34" fmla="*/ 475 w 1404"/>
              <a:gd name="T35" fmla="*/ 308 h 663"/>
              <a:gd name="T36" fmla="*/ 448 w 1404"/>
              <a:gd name="T37" fmla="*/ 251 h 663"/>
              <a:gd name="T38" fmla="*/ 458 w 1404"/>
              <a:gd name="T39" fmla="*/ 205 h 663"/>
              <a:gd name="T40" fmla="*/ 500 w 1404"/>
              <a:gd name="T41" fmla="*/ 173 h 663"/>
              <a:gd name="T42" fmla="*/ 571 w 1404"/>
              <a:gd name="T43" fmla="*/ 160 h 663"/>
              <a:gd name="T44" fmla="*/ 574 w 1404"/>
              <a:gd name="T45" fmla="*/ 160 h 663"/>
              <a:gd name="T46" fmla="*/ 578 w 1404"/>
              <a:gd name="T47" fmla="*/ 160 h 663"/>
              <a:gd name="T48" fmla="*/ 582 w 1404"/>
              <a:gd name="T49" fmla="*/ 160 h 663"/>
              <a:gd name="T50" fmla="*/ 585 w 1404"/>
              <a:gd name="T51" fmla="*/ 160 h 663"/>
              <a:gd name="T52" fmla="*/ 455 w 1404"/>
              <a:gd name="T53" fmla="*/ 0 h 6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4" h="663">
                <a:moveTo>
                  <a:pt x="455" y="0"/>
                </a:moveTo>
                <a:cubicBezTo>
                  <a:pt x="0" y="8"/>
                  <a:pt x="0" y="8"/>
                  <a:pt x="0" y="8"/>
                </a:cubicBezTo>
                <a:cubicBezTo>
                  <a:pt x="479" y="663"/>
                  <a:pt x="479" y="663"/>
                  <a:pt x="479" y="663"/>
                </a:cubicBezTo>
                <a:cubicBezTo>
                  <a:pt x="1404" y="587"/>
                  <a:pt x="1404" y="587"/>
                  <a:pt x="1404" y="587"/>
                </a:cubicBezTo>
                <a:cubicBezTo>
                  <a:pt x="1120" y="269"/>
                  <a:pt x="1120" y="269"/>
                  <a:pt x="1120" y="269"/>
                </a:cubicBezTo>
                <a:cubicBezTo>
                  <a:pt x="876" y="280"/>
                  <a:pt x="876" y="280"/>
                  <a:pt x="876" y="280"/>
                </a:cubicBezTo>
                <a:cubicBezTo>
                  <a:pt x="876" y="281"/>
                  <a:pt x="877" y="282"/>
                  <a:pt x="877" y="282"/>
                </a:cubicBezTo>
                <a:cubicBezTo>
                  <a:pt x="878" y="283"/>
                  <a:pt x="879" y="284"/>
                  <a:pt x="879" y="284"/>
                </a:cubicBezTo>
                <a:cubicBezTo>
                  <a:pt x="880" y="285"/>
                  <a:pt x="881" y="286"/>
                  <a:pt x="881" y="286"/>
                </a:cubicBezTo>
                <a:cubicBezTo>
                  <a:pt x="882" y="287"/>
                  <a:pt x="882" y="288"/>
                  <a:pt x="883" y="289"/>
                </a:cubicBezTo>
                <a:cubicBezTo>
                  <a:pt x="899" y="308"/>
                  <a:pt x="909" y="326"/>
                  <a:pt x="913" y="344"/>
                </a:cubicBezTo>
                <a:cubicBezTo>
                  <a:pt x="918" y="361"/>
                  <a:pt x="916" y="377"/>
                  <a:pt x="909" y="391"/>
                </a:cubicBezTo>
                <a:cubicBezTo>
                  <a:pt x="902" y="405"/>
                  <a:pt x="889" y="417"/>
                  <a:pt x="871" y="426"/>
                </a:cubicBezTo>
                <a:cubicBezTo>
                  <a:pt x="853" y="435"/>
                  <a:pt x="829" y="441"/>
                  <a:pt x="801" y="443"/>
                </a:cubicBezTo>
                <a:cubicBezTo>
                  <a:pt x="772" y="445"/>
                  <a:pt x="741" y="442"/>
                  <a:pt x="710" y="436"/>
                </a:cubicBezTo>
                <a:cubicBezTo>
                  <a:pt x="679" y="430"/>
                  <a:pt x="648" y="420"/>
                  <a:pt x="618" y="408"/>
                </a:cubicBezTo>
                <a:cubicBezTo>
                  <a:pt x="588" y="396"/>
                  <a:pt x="560" y="381"/>
                  <a:pt x="536" y="364"/>
                </a:cubicBezTo>
                <a:cubicBezTo>
                  <a:pt x="511" y="347"/>
                  <a:pt x="490" y="328"/>
                  <a:pt x="475" y="308"/>
                </a:cubicBezTo>
                <a:cubicBezTo>
                  <a:pt x="459" y="288"/>
                  <a:pt x="451" y="269"/>
                  <a:pt x="448" y="251"/>
                </a:cubicBezTo>
                <a:cubicBezTo>
                  <a:pt x="446" y="234"/>
                  <a:pt x="449" y="219"/>
                  <a:pt x="458" y="205"/>
                </a:cubicBezTo>
                <a:cubicBezTo>
                  <a:pt x="467" y="192"/>
                  <a:pt x="481" y="181"/>
                  <a:pt x="500" y="173"/>
                </a:cubicBezTo>
                <a:cubicBezTo>
                  <a:pt x="519" y="166"/>
                  <a:pt x="543" y="161"/>
                  <a:pt x="571" y="160"/>
                </a:cubicBezTo>
                <a:cubicBezTo>
                  <a:pt x="572" y="160"/>
                  <a:pt x="573" y="160"/>
                  <a:pt x="574" y="160"/>
                </a:cubicBezTo>
                <a:cubicBezTo>
                  <a:pt x="576" y="160"/>
                  <a:pt x="577" y="160"/>
                  <a:pt x="578" y="160"/>
                </a:cubicBezTo>
                <a:cubicBezTo>
                  <a:pt x="579" y="160"/>
                  <a:pt x="580" y="160"/>
                  <a:pt x="582" y="160"/>
                </a:cubicBezTo>
                <a:cubicBezTo>
                  <a:pt x="583" y="160"/>
                  <a:pt x="584" y="160"/>
                  <a:pt x="585" y="160"/>
                </a:cubicBezTo>
                <a:cubicBezTo>
                  <a:pt x="455" y="0"/>
                  <a:pt x="455" y="0"/>
                  <a:pt x="455" y="0"/>
                </a:cubicBezTo>
                <a:close/>
              </a:path>
            </a:pathLst>
          </a:custGeom>
          <a:gradFill flip="none" rotWithShape="1">
            <a:gsLst>
              <a:gs pos="75000">
                <a:schemeClr val="accent4"/>
              </a:gs>
              <a:gs pos="0">
                <a:schemeClr val="accent4">
                  <a:lumMod val="60000"/>
                  <a:lumOff val="40000"/>
                </a:schemeClr>
              </a:gs>
              <a:gs pos="100000">
                <a:schemeClr val="accent4">
                  <a:lumMod val="75000"/>
                </a:schemeClr>
              </a:gs>
            </a:gsLst>
            <a:path path="circle">
              <a:fillToRect t="100000" r="100000"/>
            </a:path>
            <a:tileRect l="-100000" b="-100000"/>
          </a:gradFill>
          <a:ln>
            <a:noFill/>
          </a:ln>
        </p:spPr>
        <p:txBody>
          <a:bodyPr vert="horz" wrap="square" lIns="91440" tIns="45720" rIns="91440" bIns="45720" numCol="1" anchor="t" anchorCtr="0" compatLnSpc="1">
            <a:prstTxWarp prst="textNoShape">
              <a:avLst/>
            </a:prstTxWarp>
          </a:bodyPr>
          <a:lstStyle/>
          <a:p>
            <a:endParaRPr lang="id-ID"/>
          </a:p>
        </p:txBody>
      </p:sp>
      <p:sp>
        <p:nvSpPr>
          <p:cNvPr id="26" name="Freeform 67"/>
          <p:cNvSpPr>
            <a:spLocks/>
          </p:cNvSpPr>
          <p:nvPr/>
        </p:nvSpPr>
        <p:spPr bwMode="auto">
          <a:xfrm rot="18900000">
            <a:off x="4699405" y="1733794"/>
            <a:ext cx="1425240" cy="980390"/>
          </a:xfrm>
          <a:custGeom>
            <a:avLst/>
            <a:gdLst>
              <a:gd name="T0" fmla="*/ 399 w 631"/>
              <a:gd name="T1" fmla="*/ 0 h 434"/>
              <a:gd name="T2" fmla="*/ 4 w 631"/>
              <a:gd name="T3" fmla="*/ 7 h 434"/>
              <a:gd name="T4" fmla="*/ 137 w 631"/>
              <a:gd name="T5" fmla="*/ 168 h 434"/>
              <a:gd name="T6" fmla="*/ 150 w 631"/>
              <a:gd name="T7" fmla="*/ 184 h 434"/>
              <a:gd name="T8" fmla="*/ 143 w 631"/>
              <a:gd name="T9" fmla="*/ 184 h 434"/>
              <a:gd name="T10" fmla="*/ 137 w 631"/>
              <a:gd name="T11" fmla="*/ 183 h 434"/>
              <a:gd name="T12" fmla="*/ 131 w 631"/>
              <a:gd name="T13" fmla="*/ 183 h 434"/>
              <a:gd name="T14" fmla="*/ 124 w 631"/>
              <a:gd name="T15" fmla="*/ 183 h 434"/>
              <a:gd name="T16" fmla="*/ 121 w 631"/>
              <a:gd name="T17" fmla="*/ 183 h 434"/>
              <a:gd name="T18" fmla="*/ 117 w 631"/>
              <a:gd name="T19" fmla="*/ 183 h 434"/>
              <a:gd name="T20" fmla="*/ 113 w 631"/>
              <a:gd name="T21" fmla="*/ 183 h 434"/>
              <a:gd name="T22" fmla="*/ 110 w 631"/>
              <a:gd name="T23" fmla="*/ 183 h 434"/>
              <a:gd name="T24" fmla="*/ 48 w 631"/>
              <a:gd name="T25" fmla="*/ 195 h 434"/>
              <a:gd name="T26" fmla="*/ 11 w 631"/>
              <a:gd name="T27" fmla="*/ 223 h 434"/>
              <a:gd name="T28" fmla="*/ 2 w 631"/>
              <a:gd name="T29" fmla="*/ 264 h 434"/>
              <a:gd name="T30" fmla="*/ 26 w 631"/>
              <a:gd name="T31" fmla="*/ 314 h 434"/>
              <a:gd name="T32" fmla="*/ 79 w 631"/>
              <a:gd name="T33" fmla="*/ 363 h 434"/>
              <a:gd name="T34" fmla="*/ 152 w 631"/>
              <a:gd name="T35" fmla="*/ 402 h 434"/>
              <a:gd name="T36" fmla="*/ 233 w 631"/>
              <a:gd name="T37" fmla="*/ 426 h 434"/>
              <a:gd name="T38" fmla="*/ 313 w 631"/>
              <a:gd name="T39" fmla="*/ 432 h 434"/>
              <a:gd name="T40" fmla="*/ 375 w 631"/>
              <a:gd name="T41" fmla="*/ 418 h 434"/>
              <a:gd name="T42" fmla="*/ 408 w 631"/>
              <a:gd name="T43" fmla="*/ 387 h 434"/>
              <a:gd name="T44" fmla="*/ 413 w 631"/>
              <a:gd name="T45" fmla="*/ 345 h 434"/>
              <a:gd name="T46" fmla="*/ 386 w 631"/>
              <a:gd name="T47" fmla="*/ 297 h 434"/>
              <a:gd name="T48" fmla="*/ 384 w 631"/>
              <a:gd name="T49" fmla="*/ 295 h 434"/>
              <a:gd name="T50" fmla="*/ 382 w 631"/>
              <a:gd name="T51" fmla="*/ 293 h 434"/>
              <a:gd name="T52" fmla="*/ 380 w 631"/>
              <a:gd name="T53" fmla="*/ 291 h 434"/>
              <a:gd name="T54" fmla="*/ 379 w 631"/>
              <a:gd name="T55" fmla="*/ 289 h 434"/>
              <a:gd name="T56" fmla="*/ 375 w 631"/>
              <a:gd name="T57" fmla="*/ 284 h 434"/>
              <a:gd name="T58" fmla="*/ 370 w 631"/>
              <a:gd name="T59" fmla="*/ 280 h 434"/>
              <a:gd name="T60" fmla="*/ 366 w 631"/>
              <a:gd name="T61" fmla="*/ 276 h 434"/>
              <a:gd name="T62" fmla="*/ 362 w 631"/>
              <a:gd name="T63" fmla="*/ 272 h 434"/>
              <a:gd name="T64" fmla="*/ 385 w 631"/>
              <a:gd name="T65" fmla="*/ 271 h 434"/>
              <a:gd name="T66" fmla="*/ 631 w 631"/>
              <a:gd name="T67" fmla="*/ 260 h 434"/>
              <a:gd name="T68" fmla="*/ 399 w 631"/>
              <a:gd name="T69"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31" h="434">
                <a:moveTo>
                  <a:pt x="399" y="0"/>
                </a:moveTo>
                <a:cubicBezTo>
                  <a:pt x="4" y="7"/>
                  <a:pt x="4" y="7"/>
                  <a:pt x="4" y="7"/>
                </a:cubicBezTo>
                <a:cubicBezTo>
                  <a:pt x="137" y="168"/>
                  <a:pt x="137" y="168"/>
                  <a:pt x="137" y="168"/>
                </a:cubicBezTo>
                <a:cubicBezTo>
                  <a:pt x="150" y="184"/>
                  <a:pt x="150" y="184"/>
                  <a:pt x="150" y="184"/>
                </a:cubicBezTo>
                <a:cubicBezTo>
                  <a:pt x="148" y="184"/>
                  <a:pt x="145" y="184"/>
                  <a:pt x="143" y="184"/>
                </a:cubicBezTo>
                <a:cubicBezTo>
                  <a:pt x="141" y="184"/>
                  <a:pt x="139" y="184"/>
                  <a:pt x="137" y="183"/>
                </a:cubicBezTo>
                <a:cubicBezTo>
                  <a:pt x="135" y="183"/>
                  <a:pt x="133" y="183"/>
                  <a:pt x="131" y="183"/>
                </a:cubicBezTo>
                <a:cubicBezTo>
                  <a:pt x="128" y="183"/>
                  <a:pt x="126" y="183"/>
                  <a:pt x="124" y="183"/>
                </a:cubicBezTo>
                <a:cubicBezTo>
                  <a:pt x="123" y="183"/>
                  <a:pt x="122" y="183"/>
                  <a:pt x="121" y="183"/>
                </a:cubicBezTo>
                <a:cubicBezTo>
                  <a:pt x="119" y="183"/>
                  <a:pt x="118" y="183"/>
                  <a:pt x="117" y="183"/>
                </a:cubicBezTo>
                <a:cubicBezTo>
                  <a:pt x="116" y="183"/>
                  <a:pt x="115" y="183"/>
                  <a:pt x="113" y="183"/>
                </a:cubicBezTo>
                <a:cubicBezTo>
                  <a:pt x="112" y="183"/>
                  <a:pt x="111" y="183"/>
                  <a:pt x="110" y="183"/>
                </a:cubicBezTo>
                <a:cubicBezTo>
                  <a:pt x="85" y="184"/>
                  <a:pt x="64" y="188"/>
                  <a:pt x="48" y="195"/>
                </a:cubicBezTo>
                <a:cubicBezTo>
                  <a:pt x="31" y="202"/>
                  <a:pt x="18" y="211"/>
                  <a:pt x="11" y="223"/>
                </a:cubicBezTo>
                <a:cubicBezTo>
                  <a:pt x="3" y="235"/>
                  <a:pt x="0" y="249"/>
                  <a:pt x="2" y="264"/>
                </a:cubicBezTo>
                <a:cubicBezTo>
                  <a:pt x="4" y="279"/>
                  <a:pt x="12" y="296"/>
                  <a:pt x="26" y="314"/>
                </a:cubicBezTo>
                <a:cubicBezTo>
                  <a:pt x="39" y="331"/>
                  <a:pt x="58" y="348"/>
                  <a:pt x="79" y="363"/>
                </a:cubicBezTo>
                <a:cubicBezTo>
                  <a:pt x="101" y="378"/>
                  <a:pt x="126" y="391"/>
                  <a:pt x="152" y="402"/>
                </a:cubicBezTo>
                <a:cubicBezTo>
                  <a:pt x="178" y="413"/>
                  <a:pt x="206" y="421"/>
                  <a:pt x="233" y="426"/>
                </a:cubicBezTo>
                <a:cubicBezTo>
                  <a:pt x="260" y="432"/>
                  <a:pt x="287" y="434"/>
                  <a:pt x="313" y="432"/>
                </a:cubicBezTo>
                <a:cubicBezTo>
                  <a:pt x="338" y="431"/>
                  <a:pt x="358" y="426"/>
                  <a:pt x="375" y="418"/>
                </a:cubicBezTo>
                <a:cubicBezTo>
                  <a:pt x="391" y="410"/>
                  <a:pt x="402" y="400"/>
                  <a:pt x="408" y="387"/>
                </a:cubicBezTo>
                <a:cubicBezTo>
                  <a:pt x="415" y="375"/>
                  <a:pt x="416" y="361"/>
                  <a:pt x="413" y="345"/>
                </a:cubicBezTo>
                <a:cubicBezTo>
                  <a:pt x="409" y="330"/>
                  <a:pt x="400" y="314"/>
                  <a:pt x="386" y="297"/>
                </a:cubicBezTo>
                <a:cubicBezTo>
                  <a:pt x="385" y="296"/>
                  <a:pt x="385" y="295"/>
                  <a:pt x="384" y="295"/>
                </a:cubicBezTo>
                <a:cubicBezTo>
                  <a:pt x="383" y="294"/>
                  <a:pt x="383" y="293"/>
                  <a:pt x="382" y="293"/>
                </a:cubicBezTo>
                <a:cubicBezTo>
                  <a:pt x="382" y="292"/>
                  <a:pt x="381" y="291"/>
                  <a:pt x="380" y="291"/>
                </a:cubicBezTo>
                <a:cubicBezTo>
                  <a:pt x="380" y="290"/>
                  <a:pt x="379" y="289"/>
                  <a:pt x="379" y="289"/>
                </a:cubicBezTo>
                <a:cubicBezTo>
                  <a:pt x="377" y="287"/>
                  <a:pt x="376" y="286"/>
                  <a:pt x="375" y="284"/>
                </a:cubicBezTo>
                <a:cubicBezTo>
                  <a:pt x="373" y="283"/>
                  <a:pt x="372" y="282"/>
                  <a:pt x="370" y="280"/>
                </a:cubicBezTo>
                <a:cubicBezTo>
                  <a:pt x="369" y="279"/>
                  <a:pt x="368" y="278"/>
                  <a:pt x="366" y="276"/>
                </a:cubicBezTo>
                <a:cubicBezTo>
                  <a:pt x="365" y="275"/>
                  <a:pt x="363" y="274"/>
                  <a:pt x="362" y="272"/>
                </a:cubicBezTo>
                <a:cubicBezTo>
                  <a:pt x="385" y="271"/>
                  <a:pt x="385" y="271"/>
                  <a:pt x="385" y="271"/>
                </a:cubicBezTo>
                <a:cubicBezTo>
                  <a:pt x="631" y="260"/>
                  <a:pt x="631" y="260"/>
                  <a:pt x="631" y="260"/>
                </a:cubicBezTo>
                <a:cubicBezTo>
                  <a:pt x="399" y="0"/>
                  <a:pt x="399" y="0"/>
                  <a:pt x="39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d-ID"/>
          </a:p>
        </p:txBody>
      </p:sp>
      <p:sp>
        <p:nvSpPr>
          <p:cNvPr id="28" name="Freeform 69"/>
          <p:cNvSpPr>
            <a:spLocks/>
          </p:cNvSpPr>
          <p:nvPr/>
        </p:nvSpPr>
        <p:spPr bwMode="auto">
          <a:xfrm rot="18900000">
            <a:off x="5465964" y="2685984"/>
            <a:ext cx="2759793" cy="2094425"/>
          </a:xfrm>
          <a:custGeom>
            <a:avLst/>
            <a:gdLst>
              <a:gd name="T0" fmla="*/ 1222 w 1222"/>
              <a:gd name="T1" fmla="*/ 0 h 927"/>
              <a:gd name="T2" fmla="*/ 1037 w 1222"/>
              <a:gd name="T3" fmla="*/ 412 h 927"/>
              <a:gd name="T4" fmla="*/ 804 w 1222"/>
              <a:gd name="T5" fmla="*/ 441 h 927"/>
              <a:gd name="T6" fmla="*/ 806 w 1222"/>
              <a:gd name="T7" fmla="*/ 437 h 927"/>
              <a:gd name="T8" fmla="*/ 808 w 1222"/>
              <a:gd name="T9" fmla="*/ 434 h 927"/>
              <a:gd name="T10" fmla="*/ 809 w 1222"/>
              <a:gd name="T11" fmla="*/ 431 h 927"/>
              <a:gd name="T12" fmla="*/ 810 w 1222"/>
              <a:gd name="T13" fmla="*/ 428 h 927"/>
              <a:gd name="T14" fmla="*/ 825 w 1222"/>
              <a:gd name="T15" fmla="*/ 358 h 927"/>
              <a:gd name="T16" fmla="*/ 808 w 1222"/>
              <a:gd name="T17" fmla="*/ 303 h 927"/>
              <a:gd name="T18" fmla="*/ 761 w 1222"/>
              <a:gd name="T19" fmla="*/ 269 h 927"/>
              <a:gd name="T20" fmla="*/ 687 w 1222"/>
              <a:gd name="T21" fmla="*/ 262 h 927"/>
              <a:gd name="T22" fmla="*/ 601 w 1222"/>
              <a:gd name="T23" fmla="*/ 286 h 927"/>
              <a:gd name="T24" fmla="*/ 518 w 1222"/>
              <a:gd name="T25" fmla="*/ 335 h 927"/>
              <a:gd name="T26" fmla="*/ 449 w 1222"/>
              <a:gd name="T27" fmla="*/ 401 h 927"/>
              <a:gd name="T28" fmla="*/ 404 w 1222"/>
              <a:gd name="T29" fmla="*/ 477 h 927"/>
              <a:gd name="T30" fmla="*/ 393 w 1222"/>
              <a:gd name="T31" fmla="*/ 548 h 927"/>
              <a:gd name="T32" fmla="*/ 415 w 1222"/>
              <a:gd name="T33" fmla="*/ 601 h 927"/>
              <a:gd name="T34" fmla="*/ 465 w 1222"/>
              <a:gd name="T35" fmla="*/ 631 h 927"/>
              <a:gd name="T36" fmla="*/ 538 w 1222"/>
              <a:gd name="T37" fmla="*/ 634 h 927"/>
              <a:gd name="T38" fmla="*/ 541 w 1222"/>
              <a:gd name="T39" fmla="*/ 634 h 927"/>
              <a:gd name="T40" fmla="*/ 544 w 1222"/>
              <a:gd name="T41" fmla="*/ 633 h 927"/>
              <a:gd name="T42" fmla="*/ 547 w 1222"/>
              <a:gd name="T43" fmla="*/ 633 h 927"/>
              <a:gd name="T44" fmla="*/ 550 w 1222"/>
              <a:gd name="T45" fmla="*/ 632 h 927"/>
              <a:gd name="T46" fmla="*/ 461 w 1222"/>
              <a:gd name="T47" fmla="*/ 853 h 927"/>
              <a:gd name="T48" fmla="*/ 0 w 1222"/>
              <a:gd name="T49" fmla="*/ 927 h 927"/>
              <a:gd name="T50" fmla="*/ 297 w 1222"/>
              <a:gd name="T51" fmla="*/ 76 h 927"/>
              <a:gd name="T52" fmla="*/ 1222 w 1222"/>
              <a:gd name="T53" fmla="*/ 0 h 9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22" h="927">
                <a:moveTo>
                  <a:pt x="1222" y="0"/>
                </a:moveTo>
                <a:cubicBezTo>
                  <a:pt x="1037" y="412"/>
                  <a:pt x="1037" y="412"/>
                  <a:pt x="1037" y="412"/>
                </a:cubicBezTo>
                <a:cubicBezTo>
                  <a:pt x="804" y="441"/>
                  <a:pt x="804" y="441"/>
                  <a:pt x="804" y="441"/>
                </a:cubicBezTo>
                <a:cubicBezTo>
                  <a:pt x="805" y="440"/>
                  <a:pt x="805" y="439"/>
                  <a:pt x="806" y="437"/>
                </a:cubicBezTo>
                <a:cubicBezTo>
                  <a:pt x="807" y="436"/>
                  <a:pt x="807" y="435"/>
                  <a:pt x="808" y="434"/>
                </a:cubicBezTo>
                <a:cubicBezTo>
                  <a:pt x="808" y="433"/>
                  <a:pt x="809" y="432"/>
                  <a:pt x="809" y="431"/>
                </a:cubicBezTo>
                <a:cubicBezTo>
                  <a:pt x="810" y="430"/>
                  <a:pt x="810" y="429"/>
                  <a:pt x="810" y="428"/>
                </a:cubicBezTo>
                <a:cubicBezTo>
                  <a:pt x="821" y="402"/>
                  <a:pt x="826" y="379"/>
                  <a:pt x="825" y="358"/>
                </a:cubicBezTo>
                <a:cubicBezTo>
                  <a:pt x="825" y="337"/>
                  <a:pt x="819" y="318"/>
                  <a:pt x="808" y="303"/>
                </a:cubicBezTo>
                <a:cubicBezTo>
                  <a:pt x="797" y="288"/>
                  <a:pt x="781" y="276"/>
                  <a:pt x="761" y="269"/>
                </a:cubicBezTo>
                <a:cubicBezTo>
                  <a:pt x="740" y="262"/>
                  <a:pt x="716" y="259"/>
                  <a:pt x="687" y="262"/>
                </a:cubicBezTo>
                <a:cubicBezTo>
                  <a:pt x="659" y="265"/>
                  <a:pt x="630" y="273"/>
                  <a:pt x="601" y="286"/>
                </a:cubicBezTo>
                <a:cubicBezTo>
                  <a:pt x="572" y="298"/>
                  <a:pt x="544" y="315"/>
                  <a:pt x="518" y="335"/>
                </a:cubicBezTo>
                <a:cubicBezTo>
                  <a:pt x="492" y="354"/>
                  <a:pt x="468" y="377"/>
                  <a:pt x="449" y="401"/>
                </a:cubicBezTo>
                <a:cubicBezTo>
                  <a:pt x="429" y="425"/>
                  <a:pt x="414" y="451"/>
                  <a:pt x="404" y="477"/>
                </a:cubicBezTo>
                <a:cubicBezTo>
                  <a:pt x="394" y="503"/>
                  <a:pt x="391" y="527"/>
                  <a:pt x="393" y="548"/>
                </a:cubicBezTo>
                <a:cubicBezTo>
                  <a:pt x="395" y="569"/>
                  <a:pt x="403" y="587"/>
                  <a:pt x="415" y="601"/>
                </a:cubicBezTo>
                <a:cubicBezTo>
                  <a:pt x="428" y="615"/>
                  <a:pt x="445" y="625"/>
                  <a:pt x="465" y="631"/>
                </a:cubicBezTo>
                <a:cubicBezTo>
                  <a:pt x="486" y="637"/>
                  <a:pt x="511" y="638"/>
                  <a:pt x="538" y="634"/>
                </a:cubicBezTo>
                <a:cubicBezTo>
                  <a:pt x="539" y="634"/>
                  <a:pt x="540" y="634"/>
                  <a:pt x="541" y="634"/>
                </a:cubicBezTo>
                <a:cubicBezTo>
                  <a:pt x="542" y="633"/>
                  <a:pt x="543" y="633"/>
                  <a:pt x="544" y="633"/>
                </a:cubicBezTo>
                <a:cubicBezTo>
                  <a:pt x="545" y="633"/>
                  <a:pt x="546" y="633"/>
                  <a:pt x="547" y="633"/>
                </a:cubicBezTo>
                <a:cubicBezTo>
                  <a:pt x="548" y="632"/>
                  <a:pt x="549" y="632"/>
                  <a:pt x="550" y="632"/>
                </a:cubicBezTo>
                <a:cubicBezTo>
                  <a:pt x="461" y="853"/>
                  <a:pt x="461" y="853"/>
                  <a:pt x="461" y="853"/>
                </a:cubicBezTo>
                <a:cubicBezTo>
                  <a:pt x="0" y="927"/>
                  <a:pt x="0" y="927"/>
                  <a:pt x="0" y="927"/>
                </a:cubicBezTo>
                <a:cubicBezTo>
                  <a:pt x="297" y="76"/>
                  <a:pt x="297" y="76"/>
                  <a:pt x="297" y="76"/>
                </a:cubicBezTo>
                <a:lnTo>
                  <a:pt x="1222" y="0"/>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id-ID"/>
          </a:p>
        </p:txBody>
      </p:sp>
      <p:sp>
        <p:nvSpPr>
          <p:cNvPr id="29" name="Freeform 70"/>
          <p:cNvSpPr>
            <a:spLocks/>
          </p:cNvSpPr>
          <p:nvPr/>
        </p:nvSpPr>
        <p:spPr bwMode="auto">
          <a:xfrm rot="18900000">
            <a:off x="6795102" y="3178582"/>
            <a:ext cx="1380373" cy="1283002"/>
          </a:xfrm>
          <a:custGeom>
            <a:avLst/>
            <a:gdLst>
              <a:gd name="T0" fmla="*/ 261 w 611"/>
              <a:gd name="T1" fmla="*/ 3 h 568"/>
              <a:gd name="T2" fmla="*/ 185 w 611"/>
              <a:gd name="T3" fmla="*/ 24 h 568"/>
              <a:gd name="T4" fmla="*/ 112 w 611"/>
              <a:gd name="T5" fmla="*/ 67 h 568"/>
              <a:gd name="T6" fmla="*/ 51 w 611"/>
              <a:gd name="T7" fmla="*/ 125 h 568"/>
              <a:gd name="T8" fmla="*/ 12 w 611"/>
              <a:gd name="T9" fmla="*/ 192 h 568"/>
              <a:gd name="T10" fmla="*/ 2 w 611"/>
              <a:gd name="T11" fmla="*/ 255 h 568"/>
              <a:gd name="T12" fmla="*/ 21 w 611"/>
              <a:gd name="T13" fmla="*/ 301 h 568"/>
              <a:gd name="T14" fmla="*/ 65 w 611"/>
              <a:gd name="T15" fmla="*/ 328 h 568"/>
              <a:gd name="T16" fmla="*/ 130 w 611"/>
              <a:gd name="T17" fmla="*/ 331 h 568"/>
              <a:gd name="T18" fmla="*/ 133 w 611"/>
              <a:gd name="T19" fmla="*/ 331 h 568"/>
              <a:gd name="T20" fmla="*/ 136 w 611"/>
              <a:gd name="T21" fmla="*/ 330 h 568"/>
              <a:gd name="T22" fmla="*/ 139 w 611"/>
              <a:gd name="T23" fmla="*/ 330 h 568"/>
              <a:gd name="T24" fmla="*/ 142 w 611"/>
              <a:gd name="T25" fmla="*/ 329 h 568"/>
              <a:gd name="T26" fmla="*/ 148 w 611"/>
              <a:gd name="T27" fmla="*/ 328 h 568"/>
              <a:gd name="T28" fmla="*/ 154 w 611"/>
              <a:gd name="T29" fmla="*/ 326 h 568"/>
              <a:gd name="T30" fmla="*/ 160 w 611"/>
              <a:gd name="T31" fmla="*/ 325 h 568"/>
              <a:gd name="T32" fmla="*/ 166 w 611"/>
              <a:gd name="T33" fmla="*/ 323 h 568"/>
              <a:gd name="T34" fmla="*/ 158 w 611"/>
              <a:gd name="T35" fmla="*/ 344 h 568"/>
              <a:gd name="T36" fmla="*/ 67 w 611"/>
              <a:gd name="T37" fmla="*/ 568 h 568"/>
              <a:gd name="T38" fmla="*/ 452 w 611"/>
              <a:gd name="T39" fmla="*/ 506 h 568"/>
              <a:gd name="T40" fmla="*/ 611 w 611"/>
              <a:gd name="T41" fmla="*/ 151 h 568"/>
              <a:gd name="T42" fmla="*/ 375 w 611"/>
              <a:gd name="T43" fmla="*/ 180 h 568"/>
              <a:gd name="T44" fmla="*/ 352 w 611"/>
              <a:gd name="T45" fmla="*/ 183 h 568"/>
              <a:gd name="T46" fmla="*/ 355 w 611"/>
              <a:gd name="T47" fmla="*/ 178 h 568"/>
              <a:gd name="T48" fmla="*/ 359 w 611"/>
              <a:gd name="T49" fmla="*/ 173 h 568"/>
              <a:gd name="T50" fmla="*/ 362 w 611"/>
              <a:gd name="T51" fmla="*/ 167 h 568"/>
              <a:gd name="T52" fmla="*/ 364 w 611"/>
              <a:gd name="T53" fmla="*/ 162 h 568"/>
              <a:gd name="T54" fmla="*/ 366 w 611"/>
              <a:gd name="T55" fmla="*/ 158 h 568"/>
              <a:gd name="T56" fmla="*/ 368 w 611"/>
              <a:gd name="T57" fmla="*/ 155 h 568"/>
              <a:gd name="T58" fmla="*/ 369 w 611"/>
              <a:gd name="T59" fmla="*/ 152 h 568"/>
              <a:gd name="T60" fmla="*/ 370 w 611"/>
              <a:gd name="T61" fmla="*/ 149 h 568"/>
              <a:gd name="T62" fmla="*/ 383 w 611"/>
              <a:gd name="T63" fmla="*/ 87 h 568"/>
              <a:gd name="T64" fmla="*/ 368 w 611"/>
              <a:gd name="T65" fmla="*/ 39 h 568"/>
              <a:gd name="T66" fmla="*/ 326 w 611"/>
              <a:gd name="T67" fmla="*/ 9 h 568"/>
              <a:gd name="T68" fmla="*/ 261 w 611"/>
              <a:gd name="T69" fmla="*/ 3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11" h="568">
                <a:moveTo>
                  <a:pt x="261" y="3"/>
                </a:moveTo>
                <a:cubicBezTo>
                  <a:pt x="236" y="5"/>
                  <a:pt x="210" y="13"/>
                  <a:pt x="185" y="24"/>
                </a:cubicBezTo>
                <a:cubicBezTo>
                  <a:pt x="160" y="35"/>
                  <a:pt x="135" y="50"/>
                  <a:pt x="112" y="67"/>
                </a:cubicBezTo>
                <a:cubicBezTo>
                  <a:pt x="89" y="84"/>
                  <a:pt x="68" y="104"/>
                  <a:pt x="51" y="125"/>
                </a:cubicBezTo>
                <a:cubicBezTo>
                  <a:pt x="34" y="147"/>
                  <a:pt x="21" y="169"/>
                  <a:pt x="12" y="192"/>
                </a:cubicBezTo>
                <a:cubicBezTo>
                  <a:pt x="3" y="215"/>
                  <a:pt x="0" y="236"/>
                  <a:pt x="2" y="255"/>
                </a:cubicBezTo>
                <a:cubicBezTo>
                  <a:pt x="4" y="273"/>
                  <a:pt x="10" y="289"/>
                  <a:pt x="21" y="301"/>
                </a:cubicBezTo>
                <a:cubicBezTo>
                  <a:pt x="32" y="314"/>
                  <a:pt x="47" y="323"/>
                  <a:pt x="65" y="328"/>
                </a:cubicBezTo>
                <a:cubicBezTo>
                  <a:pt x="84" y="333"/>
                  <a:pt x="105" y="334"/>
                  <a:pt x="130" y="331"/>
                </a:cubicBezTo>
                <a:cubicBezTo>
                  <a:pt x="131" y="331"/>
                  <a:pt x="132" y="331"/>
                  <a:pt x="133" y="331"/>
                </a:cubicBezTo>
                <a:cubicBezTo>
                  <a:pt x="134" y="330"/>
                  <a:pt x="135" y="330"/>
                  <a:pt x="136" y="330"/>
                </a:cubicBezTo>
                <a:cubicBezTo>
                  <a:pt x="137" y="330"/>
                  <a:pt x="138" y="330"/>
                  <a:pt x="139" y="330"/>
                </a:cubicBezTo>
                <a:cubicBezTo>
                  <a:pt x="140" y="329"/>
                  <a:pt x="141" y="329"/>
                  <a:pt x="142" y="329"/>
                </a:cubicBezTo>
                <a:cubicBezTo>
                  <a:pt x="144" y="329"/>
                  <a:pt x="146" y="328"/>
                  <a:pt x="148" y="328"/>
                </a:cubicBezTo>
                <a:cubicBezTo>
                  <a:pt x="150" y="327"/>
                  <a:pt x="152" y="327"/>
                  <a:pt x="154" y="326"/>
                </a:cubicBezTo>
                <a:cubicBezTo>
                  <a:pt x="156" y="326"/>
                  <a:pt x="158" y="325"/>
                  <a:pt x="160" y="325"/>
                </a:cubicBezTo>
                <a:cubicBezTo>
                  <a:pt x="162" y="324"/>
                  <a:pt x="164" y="324"/>
                  <a:pt x="166" y="323"/>
                </a:cubicBezTo>
                <a:cubicBezTo>
                  <a:pt x="158" y="344"/>
                  <a:pt x="158" y="344"/>
                  <a:pt x="158" y="344"/>
                </a:cubicBezTo>
                <a:cubicBezTo>
                  <a:pt x="67" y="568"/>
                  <a:pt x="67" y="568"/>
                  <a:pt x="67" y="568"/>
                </a:cubicBezTo>
                <a:cubicBezTo>
                  <a:pt x="452" y="506"/>
                  <a:pt x="452" y="506"/>
                  <a:pt x="452" y="506"/>
                </a:cubicBezTo>
                <a:cubicBezTo>
                  <a:pt x="611" y="151"/>
                  <a:pt x="611" y="151"/>
                  <a:pt x="611" y="151"/>
                </a:cubicBezTo>
                <a:cubicBezTo>
                  <a:pt x="375" y="180"/>
                  <a:pt x="375" y="180"/>
                  <a:pt x="375" y="180"/>
                </a:cubicBezTo>
                <a:cubicBezTo>
                  <a:pt x="352" y="183"/>
                  <a:pt x="352" y="183"/>
                  <a:pt x="352" y="183"/>
                </a:cubicBezTo>
                <a:cubicBezTo>
                  <a:pt x="353" y="182"/>
                  <a:pt x="354" y="180"/>
                  <a:pt x="355" y="178"/>
                </a:cubicBezTo>
                <a:cubicBezTo>
                  <a:pt x="356" y="176"/>
                  <a:pt x="358" y="174"/>
                  <a:pt x="359" y="173"/>
                </a:cubicBezTo>
                <a:cubicBezTo>
                  <a:pt x="360" y="171"/>
                  <a:pt x="361" y="169"/>
                  <a:pt x="362" y="167"/>
                </a:cubicBezTo>
                <a:cubicBezTo>
                  <a:pt x="363" y="165"/>
                  <a:pt x="364" y="163"/>
                  <a:pt x="364" y="162"/>
                </a:cubicBezTo>
                <a:cubicBezTo>
                  <a:pt x="365" y="160"/>
                  <a:pt x="366" y="159"/>
                  <a:pt x="366" y="158"/>
                </a:cubicBezTo>
                <a:cubicBezTo>
                  <a:pt x="367" y="157"/>
                  <a:pt x="367" y="156"/>
                  <a:pt x="368" y="155"/>
                </a:cubicBezTo>
                <a:cubicBezTo>
                  <a:pt x="368" y="154"/>
                  <a:pt x="369" y="153"/>
                  <a:pt x="369" y="152"/>
                </a:cubicBezTo>
                <a:cubicBezTo>
                  <a:pt x="369" y="151"/>
                  <a:pt x="370" y="150"/>
                  <a:pt x="370" y="149"/>
                </a:cubicBezTo>
                <a:cubicBezTo>
                  <a:pt x="380" y="126"/>
                  <a:pt x="384" y="105"/>
                  <a:pt x="383" y="87"/>
                </a:cubicBezTo>
                <a:cubicBezTo>
                  <a:pt x="383" y="68"/>
                  <a:pt x="377" y="52"/>
                  <a:pt x="368" y="39"/>
                </a:cubicBezTo>
                <a:cubicBezTo>
                  <a:pt x="358" y="25"/>
                  <a:pt x="344" y="15"/>
                  <a:pt x="326" y="9"/>
                </a:cubicBezTo>
                <a:cubicBezTo>
                  <a:pt x="308" y="2"/>
                  <a:pt x="286" y="0"/>
                  <a:pt x="261" y="3"/>
                </a:cubicBezTo>
                <a:close/>
              </a:path>
            </a:pathLst>
          </a:custGeom>
          <a:solidFill>
            <a:schemeClr val="bg1"/>
          </a:solidFill>
          <a:ln>
            <a:solidFill>
              <a:schemeClr val="bg1"/>
            </a:solidFill>
          </a:ln>
        </p:spPr>
        <p:txBody>
          <a:bodyPr vert="horz" wrap="square" lIns="91440" tIns="45720" rIns="91440" bIns="45720" numCol="1" anchor="t" anchorCtr="0" compatLnSpc="1">
            <a:prstTxWarp prst="textNoShape">
              <a:avLst/>
            </a:prstTxWarp>
          </a:bodyPr>
          <a:lstStyle/>
          <a:p>
            <a:endParaRPr lang="id-ID"/>
          </a:p>
        </p:txBody>
      </p:sp>
      <p:sp>
        <p:nvSpPr>
          <p:cNvPr id="31" name="Freeform 72"/>
          <p:cNvSpPr>
            <a:spLocks/>
          </p:cNvSpPr>
          <p:nvPr/>
        </p:nvSpPr>
        <p:spPr bwMode="auto">
          <a:xfrm rot="18900000">
            <a:off x="4649949" y="1901228"/>
            <a:ext cx="3174095" cy="3402249"/>
          </a:xfrm>
          <a:custGeom>
            <a:avLst/>
            <a:gdLst>
              <a:gd name="T0" fmla="*/ 3318 w 3325"/>
              <a:gd name="T1" fmla="*/ 1363 h 3564"/>
              <a:gd name="T2" fmla="*/ 1141 w 3325"/>
              <a:gd name="T3" fmla="*/ 1541 h 3564"/>
              <a:gd name="T4" fmla="*/ 15 w 3325"/>
              <a:gd name="T5" fmla="*/ 0 h 3564"/>
              <a:gd name="T6" fmla="*/ 3 w 3325"/>
              <a:gd name="T7" fmla="*/ 0 h 3564"/>
              <a:gd name="T8" fmla="*/ 0 w 3325"/>
              <a:gd name="T9" fmla="*/ 12 h 3564"/>
              <a:gd name="T10" fmla="*/ 1127 w 3325"/>
              <a:gd name="T11" fmla="*/ 1550 h 3564"/>
              <a:gd name="T12" fmla="*/ 426 w 3325"/>
              <a:gd name="T13" fmla="*/ 3555 h 3564"/>
              <a:gd name="T14" fmla="*/ 434 w 3325"/>
              <a:gd name="T15" fmla="*/ 3564 h 3564"/>
              <a:gd name="T16" fmla="*/ 443 w 3325"/>
              <a:gd name="T17" fmla="*/ 3564 h 3564"/>
              <a:gd name="T18" fmla="*/ 1143 w 3325"/>
              <a:gd name="T19" fmla="*/ 1557 h 3564"/>
              <a:gd name="T20" fmla="*/ 3321 w 3325"/>
              <a:gd name="T21" fmla="*/ 1380 h 3564"/>
              <a:gd name="T22" fmla="*/ 3325 w 3325"/>
              <a:gd name="T23" fmla="*/ 1370 h 3564"/>
              <a:gd name="T24" fmla="*/ 3318 w 3325"/>
              <a:gd name="T25" fmla="*/ 1363 h 3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25" h="3564">
                <a:moveTo>
                  <a:pt x="3318" y="1363"/>
                </a:moveTo>
                <a:lnTo>
                  <a:pt x="1141" y="1541"/>
                </a:lnTo>
                <a:lnTo>
                  <a:pt x="15" y="0"/>
                </a:lnTo>
                <a:lnTo>
                  <a:pt x="3" y="0"/>
                </a:lnTo>
                <a:lnTo>
                  <a:pt x="0" y="12"/>
                </a:lnTo>
                <a:lnTo>
                  <a:pt x="1127" y="1550"/>
                </a:lnTo>
                <a:lnTo>
                  <a:pt x="426" y="3555"/>
                </a:lnTo>
                <a:lnTo>
                  <a:pt x="434" y="3564"/>
                </a:lnTo>
                <a:lnTo>
                  <a:pt x="443" y="3564"/>
                </a:lnTo>
                <a:lnTo>
                  <a:pt x="1143" y="1557"/>
                </a:lnTo>
                <a:lnTo>
                  <a:pt x="3321" y="1380"/>
                </a:lnTo>
                <a:lnTo>
                  <a:pt x="3325" y="1370"/>
                </a:lnTo>
                <a:lnTo>
                  <a:pt x="3318" y="1363"/>
                </a:lnTo>
                <a:close/>
              </a:path>
            </a:pathLst>
          </a:custGeom>
          <a:solidFill>
            <a:schemeClr val="bg1">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2" name="Freeform 65"/>
          <p:cNvSpPr>
            <a:spLocks/>
          </p:cNvSpPr>
          <p:nvPr/>
        </p:nvSpPr>
        <p:spPr bwMode="auto">
          <a:xfrm rot="18900000">
            <a:off x="4582676" y="4086475"/>
            <a:ext cx="939341" cy="1423331"/>
          </a:xfrm>
          <a:custGeom>
            <a:avLst/>
            <a:gdLst>
              <a:gd name="T0" fmla="*/ 0 w 416"/>
              <a:gd name="T1" fmla="*/ 343 h 630"/>
              <a:gd name="T2" fmla="*/ 95 w 416"/>
              <a:gd name="T3" fmla="*/ 0 h 630"/>
              <a:gd name="T4" fmla="*/ 227 w 416"/>
              <a:gd name="T5" fmla="*/ 202 h 630"/>
              <a:gd name="T6" fmla="*/ 231 w 416"/>
              <a:gd name="T7" fmla="*/ 181 h 630"/>
              <a:gd name="T8" fmla="*/ 232 w 416"/>
              <a:gd name="T9" fmla="*/ 175 h 630"/>
              <a:gd name="T10" fmla="*/ 233 w 416"/>
              <a:gd name="T11" fmla="*/ 169 h 630"/>
              <a:gd name="T12" fmla="*/ 234 w 416"/>
              <a:gd name="T13" fmla="*/ 163 h 630"/>
              <a:gd name="T14" fmla="*/ 237 w 416"/>
              <a:gd name="T15" fmla="*/ 153 h 630"/>
              <a:gd name="T16" fmla="*/ 238 w 416"/>
              <a:gd name="T17" fmla="*/ 149 h 630"/>
              <a:gd name="T18" fmla="*/ 238 w 416"/>
              <a:gd name="T19" fmla="*/ 146 h 630"/>
              <a:gd name="T20" fmla="*/ 263 w 416"/>
              <a:gd name="T21" fmla="*/ 94 h 630"/>
              <a:gd name="T22" fmla="*/ 294 w 416"/>
              <a:gd name="T23" fmla="*/ 70 h 630"/>
              <a:gd name="T24" fmla="*/ 306 w 416"/>
              <a:gd name="T25" fmla="*/ 68 h 630"/>
              <a:gd name="T26" fmla="*/ 327 w 416"/>
              <a:gd name="T27" fmla="*/ 74 h 630"/>
              <a:gd name="T28" fmla="*/ 364 w 416"/>
              <a:gd name="T29" fmla="*/ 109 h 630"/>
              <a:gd name="T30" fmla="*/ 394 w 416"/>
              <a:gd name="T31" fmla="*/ 173 h 630"/>
              <a:gd name="T32" fmla="*/ 412 w 416"/>
              <a:gd name="T33" fmla="*/ 252 h 630"/>
              <a:gd name="T34" fmla="*/ 414 w 416"/>
              <a:gd name="T35" fmla="*/ 335 h 630"/>
              <a:gd name="T36" fmla="*/ 400 w 416"/>
              <a:gd name="T37" fmla="*/ 410 h 630"/>
              <a:gd name="T38" fmla="*/ 373 w 416"/>
              <a:gd name="T39" fmla="*/ 462 h 630"/>
              <a:gd name="T40" fmla="*/ 342 w 416"/>
              <a:gd name="T41" fmla="*/ 481 h 630"/>
              <a:gd name="T42" fmla="*/ 335 w 416"/>
              <a:gd name="T43" fmla="*/ 482 h 630"/>
              <a:gd name="T44" fmla="*/ 308 w 416"/>
              <a:gd name="T45" fmla="*/ 474 h 630"/>
              <a:gd name="T46" fmla="*/ 273 w 416"/>
              <a:gd name="T47" fmla="*/ 436 h 630"/>
              <a:gd name="T48" fmla="*/ 271 w 416"/>
              <a:gd name="T49" fmla="*/ 433 h 630"/>
              <a:gd name="T50" fmla="*/ 268 w 416"/>
              <a:gd name="T51" fmla="*/ 428 h 630"/>
              <a:gd name="T52" fmla="*/ 267 w 416"/>
              <a:gd name="T53" fmla="*/ 425 h 630"/>
              <a:gd name="T54" fmla="*/ 264 w 416"/>
              <a:gd name="T55" fmla="*/ 420 h 630"/>
              <a:gd name="T56" fmla="*/ 262 w 416"/>
              <a:gd name="T57" fmla="*/ 416 h 630"/>
              <a:gd name="T58" fmla="*/ 259 w 416"/>
              <a:gd name="T59" fmla="*/ 410 h 630"/>
              <a:gd name="T60" fmla="*/ 257 w 416"/>
              <a:gd name="T61" fmla="*/ 404 h 630"/>
              <a:gd name="T62" fmla="*/ 248 w 416"/>
              <a:gd name="T63" fmla="*/ 384 h 630"/>
              <a:gd name="T64" fmla="*/ 172 w 416"/>
              <a:gd name="T65" fmla="*/ 630 h 630"/>
              <a:gd name="T66" fmla="*/ 0 w 416"/>
              <a:gd name="T67" fmla="*/ 343 h 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16" h="630">
                <a:moveTo>
                  <a:pt x="0" y="343"/>
                </a:moveTo>
                <a:cubicBezTo>
                  <a:pt x="95" y="0"/>
                  <a:pt x="95" y="0"/>
                  <a:pt x="95" y="0"/>
                </a:cubicBezTo>
                <a:cubicBezTo>
                  <a:pt x="227" y="202"/>
                  <a:pt x="227" y="202"/>
                  <a:pt x="227" y="202"/>
                </a:cubicBezTo>
                <a:cubicBezTo>
                  <a:pt x="231" y="181"/>
                  <a:pt x="231" y="181"/>
                  <a:pt x="231" y="181"/>
                </a:cubicBezTo>
                <a:cubicBezTo>
                  <a:pt x="231" y="179"/>
                  <a:pt x="231" y="177"/>
                  <a:pt x="232" y="175"/>
                </a:cubicBezTo>
                <a:cubicBezTo>
                  <a:pt x="232" y="173"/>
                  <a:pt x="232" y="171"/>
                  <a:pt x="233" y="169"/>
                </a:cubicBezTo>
                <a:cubicBezTo>
                  <a:pt x="233" y="167"/>
                  <a:pt x="234" y="165"/>
                  <a:pt x="234" y="163"/>
                </a:cubicBezTo>
                <a:cubicBezTo>
                  <a:pt x="235" y="161"/>
                  <a:pt x="237" y="153"/>
                  <a:pt x="237" y="153"/>
                </a:cubicBezTo>
                <a:cubicBezTo>
                  <a:pt x="238" y="149"/>
                  <a:pt x="238" y="149"/>
                  <a:pt x="238" y="149"/>
                </a:cubicBezTo>
                <a:cubicBezTo>
                  <a:pt x="238" y="146"/>
                  <a:pt x="238" y="146"/>
                  <a:pt x="238" y="146"/>
                </a:cubicBezTo>
                <a:cubicBezTo>
                  <a:pt x="245" y="125"/>
                  <a:pt x="253" y="107"/>
                  <a:pt x="263" y="94"/>
                </a:cubicBezTo>
                <a:cubicBezTo>
                  <a:pt x="273" y="81"/>
                  <a:pt x="283" y="73"/>
                  <a:pt x="294" y="70"/>
                </a:cubicBezTo>
                <a:cubicBezTo>
                  <a:pt x="298" y="69"/>
                  <a:pt x="302" y="68"/>
                  <a:pt x="306" y="68"/>
                </a:cubicBezTo>
                <a:cubicBezTo>
                  <a:pt x="313" y="68"/>
                  <a:pt x="320" y="70"/>
                  <a:pt x="327" y="74"/>
                </a:cubicBezTo>
                <a:cubicBezTo>
                  <a:pt x="340" y="81"/>
                  <a:pt x="352" y="92"/>
                  <a:pt x="364" y="109"/>
                </a:cubicBezTo>
                <a:cubicBezTo>
                  <a:pt x="376" y="127"/>
                  <a:pt x="386" y="148"/>
                  <a:pt x="394" y="173"/>
                </a:cubicBezTo>
                <a:cubicBezTo>
                  <a:pt x="402" y="198"/>
                  <a:pt x="408" y="224"/>
                  <a:pt x="412" y="252"/>
                </a:cubicBezTo>
                <a:cubicBezTo>
                  <a:pt x="415" y="280"/>
                  <a:pt x="416" y="308"/>
                  <a:pt x="414" y="335"/>
                </a:cubicBezTo>
                <a:cubicBezTo>
                  <a:pt x="412" y="363"/>
                  <a:pt x="408" y="388"/>
                  <a:pt x="400" y="410"/>
                </a:cubicBezTo>
                <a:cubicBezTo>
                  <a:pt x="393" y="432"/>
                  <a:pt x="384" y="449"/>
                  <a:pt x="373" y="462"/>
                </a:cubicBezTo>
                <a:cubicBezTo>
                  <a:pt x="364" y="473"/>
                  <a:pt x="353" y="479"/>
                  <a:pt x="342" y="481"/>
                </a:cubicBezTo>
                <a:cubicBezTo>
                  <a:pt x="340" y="482"/>
                  <a:pt x="337" y="482"/>
                  <a:pt x="335" y="482"/>
                </a:cubicBezTo>
                <a:cubicBezTo>
                  <a:pt x="326" y="482"/>
                  <a:pt x="317" y="479"/>
                  <a:pt x="308" y="474"/>
                </a:cubicBezTo>
                <a:cubicBezTo>
                  <a:pt x="296" y="466"/>
                  <a:pt x="284" y="453"/>
                  <a:pt x="273" y="436"/>
                </a:cubicBezTo>
                <a:cubicBezTo>
                  <a:pt x="271" y="433"/>
                  <a:pt x="271" y="433"/>
                  <a:pt x="271" y="433"/>
                </a:cubicBezTo>
                <a:cubicBezTo>
                  <a:pt x="268" y="428"/>
                  <a:pt x="268" y="428"/>
                  <a:pt x="268" y="428"/>
                </a:cubicBezTo>
                <a:cubicBezTo>
                  <a:pt x="268" y="427"/>
                  <a:pt x="267" y="426"/>
                  <a:pt x="267" y="425"/>
                </a:cubicBezTo>
                <a:cubicBezTo>
                  <a:pt x="266" y="423"/>
                  <a:pt x="265" y="422"/>
                  <a:pt x="264" y="420"/>
                </a:cubicBezTo>
                <a:cubicBezTo>
                  <a:pt x="263" y="418"/>
                  <a:pt x="263" y="417"/>
                  <a:pt x="262" y="416"/>
                </a:cubicBezTo>
                <a:cubicBezTo>
                  <a:pt x="262" y="416"/>
                  <a:pt x="260" y="411"/>
                  <a:pt x="259" y="410"/>
                </a:cubicBezTo>
                <a:cubicBezTo>
                  <a:pt x="258" y="408"/>
                  <a:pt x="257" y="406"/>
                  <a:pt x="257" y="404"/>
                </a:cubicBezTo>
                <a:cubicBezTo>
                  <a:pt x="248" y="384"/>
                  <a:pt x="248" y="384"/>
                  <a:pt x="248" y="384"/>
                </a:cubicBezTo>
                <a:cubicBezTo>
                  <a:pt x="172" y="630"/>
                  <a:pt x="172" y="630"/>
                  <a:pt x="172" y="630"/>
                </a:cubicBezTo>
                <a:lnTo>
                  <a:pt x="0" y="343"/>
                </a:lnTo>
                <a:close/>
              </a:path>
            </a:pathLst>
          </a:custGeom>
          <a:solidFill>
            <a:schemeClr val="accent2"/>
          </a:solidFill>
          <a:ln>
            <a:solidFill>
              <a:schemeClr val="bg1"/>
            </a:solidFill>
          </a:ln>
        </p:spPr>
        <p:txBody>
          <a:bodyPr vert="horz" wrap="square" lIns="91440" tIns="45720" rIns="91440" bIns="45720" numCol="1" anchor="t" anchorCtr="0" compatLnSpc="1">
            <a:prstTxWarp prst="textNoShape">
              <a:avLst/>
            </a:prstTxWarp>
          </a:bodyPr>
          <a:lstStyle/>
          <a:p>
            <a:endParaRPr lang="id-ID"/>
          </a:p>
        </p:txBody>
      </p:sp>
      <p:sp>
        <p:nvSpPr>
          <p:cNvPr id="33" name="Freeform 68"/>
          <p:cNvSpPr>
            <a:spLocks/>
          </p:cNvSpPr>
          <p:nvPr/>
        </p:nvSpPr>
        <p:spPr bwMode="auto">
          <a:xfrm rot="18900000">
            <a:off x="4719128" y="1759974"/>
            <a:ext cx="1368918" cy="942205"/>
          </a:xfrm>
          <a:custGeom>
            <a:avLst/>
            <a:gdLst>
              <a:gd name="T0" fmla="*/ 289 w 606"/>
              <a:gd name="T1" fmla="*/ 417 h 417"/>
              <a:gd name="T2" fmla="*/ 227 w 606"/>
              <a:gd name="T3" fmla="*/ 410 h 417"/>
              <a:gd name="T4" fmla="*/ 147 w 606"/>
              <a:gd name="T5" fmla="*/ 386 h 417"/>
              <a:gd name="T6" fmla="*/ 76 w 606"/>
              <a:gd name="T7" fmla="*/ 348 h 417"/>
              <a:gd name="T8" fmla="*/ 24 w 606"/>
              <a:gd name="T9" fmla="*/ 301 h 417"/>
              <a:gd name="T10" fmla="*/ 2 w 606"/>
              <a:gd name="T11" fmla="*/ 255 h 417"/>
              <a:gd name="T12" fmla="*/ 9 w 606"/>
              <a:gd name="T13" fmla="*/ 220 h 417"/>
              <a:gd name="T14" fmla="*/ 43 w 606"/>
              <a:gd name="T15" fmla="*/ 194 h 417"/>
              <a:gd name="T16" fmla="*/ 102 w 606"/>
              <a:gd name="T17" fmla="*/ 183 h 417"/>
              <a:gd name="T18" fmla="*/ 111 w 606"/>
              <a:gd name="T19" fmla="*/ 183 h 417"/>
              <a:gd name="T20" fmla="*/ 116 w 606"/>
              <a:gd name="T21" fmla="*/ 183 h 417"/>
              <a:gd name="T22" fmla="*/ 122 w 606"/>
              <a:gd name="T23" fmla="*/ 183 h 417"/>
              <a:gd name="T24" fmla="*/ 128 w 606"/>
              <a:gd name="T25" fmla="*/ 184 h 417"/>
              <a:gd name="T26" fmla="*/ 134 w 606"/>
              <a:gd name="T27" fmla="*/ 184 h 417"/>
              <a:gd name="T28" fmla="*/ 141 w 606"/>
              <a:gd name="T29" fmla="*/ 185 h 417"/>
              <a:gd name="T30" fmla="*/ 161 w 606"/>
              <a:gd name="T31" fmla="*/ 187 h 417"/>
              <a:gd name="T32" fmla="*/ 135 w 606"/>
              <a:gd name="T33" fmla="*/ 155 h 417"/>
              <a:gd name="T34" fmla="*/ 13 w 606"/>
              <a:gd name="T35" fmla="*/ 7 h 417"/>
              <a:gd name="T36" fmla="*/ 387 w 606"/>
              <a:gd name="T37" fmla="*/ 0 h 417"/>
              <a:gd name="T38" fmla="*/ 606 w 606"/>
              <a:gd name="T39" fmla="*/ 245 h 417"/>
              <a:gd name="T40" fmla="*/ 333 w 606"/>
              <a:gd name="T41" fmla="*/ 257 h 417"/>
              <a:gd name="T42" fmla="*/ 348 w 606"/>
              <a:gd name="T43" fmla="*/ 271 h 417"/>
              <a:gd name="T44" fmla="*/ 353 w 606"/>
              <a:gd name="T45" fmla="*/ 274 h 417"/>
              <a:gd name="T46" fmla="*/ 357 w 606"/>
              <a:gd name="T47" fmla="*/ 278 h 417"/>
              <a:gd name="T48" fmla="*/ 361 w 606"/>
              <a:gd name="T49" fmla="*/ 282 h 417"/>
              <a:gd name="T50" fmla="*/ 365 w 606"/>
              <a:gd name="T51" fmla="*/ 287 h 417"/>
              <a:gd name="T52" fmla="*/ 370 w 606"/>
              <a:gd name="T53" fmla="*/ 292 h 417"/>
              <a:gd name="T54" fmla="*/ 372 w 606"/>
              <a:gd name="T55" fmla="*/ 294 h 417"/>
              <a:gd name="T56" fmla="*/ 397 w 606"/>
              <a:gd name="T57" fmla="*/ 339 h 417"/>
              <a:gd name="T58" fmla="*/ 393 w 606"/>
              <a:gd name="T59" fmla="*/ 376 h 417"/>
              <a:gd name="T60" fmla="*/ 363 w 606"/>
              <a:gd name="T61" fmla="*/ 403 h 417"/>
              <a:gd name="T62" fmla="*/ 304 w 606"/>
              <a:gd name="T63" fmla="*/ 416 h 417"/>
              <a:gd name="T64" fmla="*/ 289 w 606"/>
              <a:gd name="T65" fmla="*/ 417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6" h="417">
                <a:moveTo>
                  <a:pt x="289" y="417"/>
                </a:moveTo>
                <a:cubicBezTo>
                  <a:pt x="269" y="417"/>
                  <a:pt x="248" y="415"/>
                  <a:pt x="227" y="410"/>
                </a:cubicBezTo>
                <a:cubicBezTo>
                  <a:pt x="200" y="405"/>
                  <a:pt x="173" y="397"/>
                  <a:pt x="147" y="386"/>
                </a:cubicBezTo>
                <a:cubicBezTo>
                  <a:pt x="121" y="375"/>
                  <a:pt x="97" y="363"/>
                  <a:pt x="76" y="348"/>
                </a:cubicBezTo>
                <a:cubicBezTo>
                  <a:pt x="54" y="333"/>
                  <a:pt x="37" y="317"/>
                  <a:pt x="24" y="301"/>
                </a:cubicBezTo>
                <a:cubicBezTo>
                  <a:pt x="12" y="285"/>
                  <a:pt x="4" y="269"/>
                  <a:pt x="2" y="255"/>
                </a:cubicBezTo>
                <a:cubicBezTo>
                  <a:pt x="0" y="242"/>
                  <a:pt x="3" y="230"/>
                  <a:pt x="9" y="220"/>
                </a:cubicBezTo>
                <a:cubicBezTo>
                  <a:pt x="16" y="209"/>
                  <a:pt x="28" y="201"/>
                  <a:pt x="43" y="194"/>
                </a:cubicBezTo>
                <a:cubicBezTo>
                  <a:pt x="59" y="188"/>
                  <a:pt x="79" y="184"/>
                  <a:pt x="102" y="183"/>
                </a:cubicBezTo>
                <a:cubicBezTo>
                  <a:pt x="111" y="183"/>
                  <a:pt x="111" y="183"/>
                  <a:pt x="111" y="183"/>
                </a:cubicBezTo>
                <a:cubicBezTo>
                  <a:pt x="111" y="183"/>
                  <a:pt x="115" y="183"/>
                  <a:pt x="116" y="183"/>
                </a:cubicBezTo>
                <a:cubicBezTo>
                  <a:pt x="118" y="183"/>
                  <a:pt x="120" y="183"/>
                  <a:pt x="122" y="183"/>
                </a:cubicBezTo>
                <a:cubicBezTo>
                  <a:pt x="124" y="183"/>
                  <a:pt x="126" y="183"/>
                  <a:pt x="128" y="184"/>
                </a:cubicBezTo>
                <a:cubicBezTo>
                  <a:pt x="134" y="184"/>
                  <a:pt x="134" y="184"/>
                  <a:pt x="134" y="184"/>
                </a:cubicBezTo>
                <a:cubicBezTo>
                  <a:pt x="137" y="184"/>
                  <a:pt x="139" y="184"/>
                  <a:pt x="141" y="185"/>
                </a:cubicBezTo>
                <a:cubicBezTo>
                  <a:pt x="161" y="187"/>
                  <a:pt x="161" y="187"/>
                  <a:pt x="161" y="187"/>
                </a:cubicBezTo>
                <a:cubicBezTo>
                  <a:pt x="135" y="155"/>
                  <a:pt x="135" y="155"/>
                  <a:pt x="135" y="155"/>
                </a:cubicBezTo>
                <a:cubicBezTo>
                  <a:pt x="13" y="7"/>
                  <a:pt x="13" y="7"/>
                  <a:pt x="13" y="7"/>
                </a:cubicBezTo>
                <a:cubicBezTo>
                  <a:pt x="387" y="0"/>
                  <a:pt x="387" y="0"/>
                  <a:pt x="387" y="0"/>
                </a:cubicBezTo>
                <a:cubicBezTo>
                  <a:pt x="606" y="245"/>
                  <a:pt x="606" y="245"/>
                  <a:pt x="606" y="245"/>
                </a:cubicBezTo>
                <a:cubicBezTo>
                  <a:pt x="333" y="257"/>
                  <a:pt x="333" y="257"/>
                  <a:pt x="333" y="257"/>
                </a:cubicBezTo>
                <a:cubicBezTo>
                  <a:pt x="348" y="271"/>
                  <a:pt x="348" y="271"/>
                  <a:pt x="348" y="271"/>
                </a:cubicBezTo>
                <a:cubicBezTo>
                  <a:pt x="350" y="272"/>
                  <a:pt x="351" y="273"/>
                  <a:pt x="353" y="274"/>
                </a:cubicBezTo>
                <a:cubicBezTo>
                  <a:pt x="357" y="278"/>
                  <a:pt x="357" y="278"/>
                  <a:pt x="357" y="278"/>
                </a:cubicBezTo>
                <a:cubicBezTo>
                  <a:pt x="361" y="282"/>
                  <a:pt x="361" y="282"/>
                  <a:pt x="361" y="282"/>
                </a:cubicBezTo>
                <a:cubicBezTo>
                  <a:pt x="362" y="283"/>
                  <a:pt x="365" y="287"/>
                  <a:pt x="365" y="287"/>
                </a:cubicBezTo>
                <a:cubicBezTo>
                  <a:pt x="370" y="292"/>
                  <a:pt x="370" y="292"/>
                  <a:pt x="370" y="292"/>
                </a:cubicBezTo>
                <a:cubicBezTo>
                  <a:pt x="372" y="294"/>
                  <a:pt x="372" y="294"/>
                  <a:pt x="372" y="294"/>
                </a:cubicBezTo>
                <a:cubicBezTo>
                  <a:pt x="385" y="309"/>
                  <a:pt x="393" y="325"/>
                  <a:pt x="397" y="339"/>
                </a:cubicBezTo>
                <a:cubicBezTo>
                  <a:pt x="400" y="353"/>
                  <a:pt x="399" y="365"/>
                  <a:pt x="393" y="376"/>
                </a:cubicBezTo>
                <a:cubicBezTo>
                  <a:pt x="387" y="387"/>
                  <a:pt x="377" y="396"/>
                  <a:pt x="363" y="403"/>
                </a:cubicBezTo>
                <a:cubicBezTo>
                  <a:pt x="347" y="410"/>
                  <a:pt x="328" y="415"/>
                  <a:pt x="304" y="416"/>
                </a:cubicBezTo>
                <a:cubicBezTo>
                  <a:pt x="299" y="417"/>
                  <a:pt x="294" y="417"/>
                  <a:pt x="289" y="417"/>
                </a:cubicBezTo>
                <a:close/>
              </a:path>
            </a:pathLst>
          </a:custGeom>
          <a:solidFill>
            <a:schemeClr val="accent1"/>
          </a:solidFill>
          <a:ln>
            <a:solidFill>
              <a:schemeClr val="bg1"/>
            </a:solidFill>
          </a:ln>
        </p:spPr>
        <p:txBody>
          <a:bodyPr vert="horz" wrap="square" lIns="91440" tIns="45720" rIns="91440" bIns="45720" numCol="1" anchor="t" anchorCtr="0" compatLnSpc="1">
            <a:prstTxWarp prst="textNoShape">
              <a:avLst/>
            </a:prstTxWarp>
          </a:bodyPr>
          <a:lstStyle/>
          <a:p>
            <a:endParaRPr lang="id-ID"/>
          </a:p>
        </p:txBody>
      </p:sp>
      <p:sp>
        <p:nvSpPr>
          <p:cNvPr id="34" name="Freeform 71"/>
          <p:cNvSpPr>
            <a:spLocks/>
          </p:cNvSpPr>
          <p:nvPr/>
        </p:nvSpPr>
        <p:spPr bwMode="auto">
          <a:xfrm rot="18900000">
            <a:off x="6813950" y="3198378"/>
            <a:ext cx="1332642" cy="1236227"/>
          </a:xfrm>
          <a:custGeom>
            <a:avLst/>
            <a:gdLst>
              <a:gd name="T0" fmla="*/ 172 w 590"/>
              <a:gd name="T1" fmla="*/ 301 h 547"/>
              <a:gd name="T2" fmla="*/ 156 w 590"/>
              <a:gd name="T3" fmla="*/ 305 h 547"/>
              <a:gd name="T4" fmla="*/ 150 w 590"/>
              <a:gd name="T5" fmla="*/ 307 h 547"/>
              <a:gd name="T6" fmla="*/ 144 w 590"/>
              <a:gd name="T7" fmla="*/ 308 h 547"/>
              <a:gd name="T8" fmla="*/ 138 w 590"/>
              <a:gd name="T9" fmla="*/ 310 h 547"/>
              <a:gd name="T10" fmla="*/ 132 w 590"/>
              <a:gd name="T11" fmla="*/ 311 h 547"/>
              <a:gd name="T12" fmla="*/ 123 w 590"/>
              <a:gd name="T13" fmla="*/ 313 h 547"/>
              <a:gd name="T14" fmla="*/ 121 w 590"/>
              <a:gd name="T15" fmla="*/ 313 h 547"/>
              <a:gd name="T16" fmla="*/ 95 w 590"/>
              <a:gd name="T17" fmla="*/ 315 h 547"/>
              <a:gd name="T18" fmla="*/ 60 w 590"/>
              <a:gd name="T19" fmla="*/ 310 h 547"/>
              <a:gd name="T20" fmla="*/ 19 w 590"/>
              <a:gd name="T21" fmla="*/ 286 h 547"/>
              <a:gd name="T22" fmla="*/ 2 w 590"/>
              <a:gd name="T23" fmla="*/ 244 h 547"/>
              <a:gd name="T24" fmla="*/ 11 w 590"/>
              <a:gd name="T25" fmla="*/ 185 h 547"/>
              <a:gd name="T26" fmla="*/ 50 w 590"/>
              <a:gd name="T27" fmla="*/ 120 h 547"/>
              <a:gd name="T28" fmla="*/ 109 w 590"/>
              <a:gd name="T29" fmla="*/ 63 h 547"/>
              <a:gd name="T30" fmla="*/ 180 w 590"/>
              <a:gd name="T31" fmla="*/ 21 h 547"/>
              <a:gd name="T32" fmla="*/ 254 w 590"/>
              <a:gd name="T33" fmla="*/ 1 h 547"/>
              <a:gd name="T34" fmla="*/ 273 w 590"/>
              <a:gd name="T35" fmla="*/ 0 h 547"/>
              <a:gd name="T36" fmla="*/ 315 w 590"/>
              <a:gd name="T37" fmla="*/ 6 h 547"/>
              <a:gd name="T38" fmla="*/ 353 w 590"/>
              <a:gd name="T39" fmla="*/ 33 h 547"/>
              <a:gd name="T40" fmla="*/ 367 w 590"/>
              <a:gd name="T41" fmla="*/ 77 h 547"/>
              <a:gd name="T42" fmla="*/ 355 w 590"/>
              <a:gd name="T43" fmla="*/ 135 h 547"/>
              <a:gd name="T44" fmla="*/ 354 w 590"/>
              <a:gd name="T45" fmla="*/ 139 h 547"/>
              <a:gd name="T46" fmla="*/ 351 w 590"/>
              <a:gd name="T47" fmla="*/ 145 h 547"/>
              <a:gd name="T48" fmla="*/ 349 w 590"/>
              <a:gd name="T49" fmla="*/ 148 h 547"/>
              <a:gd name="T50" fmla="*/ 346 w 590"/>
              <a:gd name="T51" fmla="*/ 153 h 547"/>
              <a:gd name="T52" fmla="*/ 344 w 590"/>
              <a:gd name="T53" fmla="*/ 158 h 547"/>
              <a:gd name="T54" fmla="*/ 341 w 590"/>
              <a:gd name="T55" fmla="*/ 162 h 547"/>
              <a:gd name="T56" fmla="*/ 340 w 590"/>
              <a:gd name="T57" fmla="*/ 164 h 547"/>
              <a:gd name="T58" fmla="*/ 337 w 590"/>
              <a:gd name="T59" fmla="*/ 169 h 547"/>
              <a:gd name="T60" fmla="*/ 328 w 590"/>
              <a:gd name="T61" fmla="*/ 184 h 547"/>
              <a:gd name="T62" fmla="*/ 590 w 590"/>
              <a:gd name="T63" fmla="*/ 151 h 547"/>
              <a:gd name="T64" fmla="*/ 438 w 590"/>
              <a:gd name="T65" fmla="*/ 489 h 547"/>
              <a:gd name="T66" fmla="*/ 72 w 590"/>
              <a:gd name="T67" fmla="*/ 547 h 547"/>
              <a:gd name="T68" fmla="*/ 172 w 590"/>
              <a:gd name="T69" fmla="*/ 301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0" h="547">
                <a:moveTo>
                  <a:pt x="172" y="301"/>
                </a:moveTo>
                <a:cubicBezTo>
                  <a:pt x="156" y="305"/>
                  <a:pt x="156" y="305"/>
                  <a:pt x="156" y="305"/>
                </a:cubicBezTo>
                <a:cubicBezTo>
                  <a:pt x="154" y="306"/>
                  <a:pt x="152" y="306"/>
                  <a:pt x="150" y="307"/>
                </a:cubicBezTo>
                <a:cubicBezTo>
                  <a:pt x="148" y="307"/>
                  <a:pt x="146" y="308"/>
                  <a:pt x="144" y="308"/>
                </a:cubicBezTo>
                <a:cubicBezTo>
                  <a:pt x="138" y="310"/>
                  <a:pt x="138" y="310"/>
                  <a:pt x="138" y="310"/>
                </a:cubicBezTo>
                <a:cubicBezTo>
                  <a:pt x="136" y="310"/>
                  <a:pt x="134" y="311"/>
                  <a:pt x="132" y="311"/>
                </a:cubicBezTo>
                <a:cubicBezTo>
                  <a:pt x="132" y="311"/>
                  <a:pt x="124" y="312"/>
                  <a:pt x="123" y="313"/>
                </a:cubicBezTo>
                <a:cubicBezTo>
                  <a:pt x="121" y="313"/>
                  <a:pt x="121" y="313"/>
                  <a:pt x="121" y="313"/>
                </a:cubicBezTo>
                <a:cubicBezTo>
                  <a:pt x="112" y="314"/>
                  <a:pt x="103" y="315"/>
                  <a:pt x="95" y="315"/>
                </a:cubicBezTo>
                <a:cubicBezTo>
                  <a:pt x="82" y="315"/>
                  <a:pt x="70" y="313"/>
                  <a:pt x="60" y="310"/>
                </a:cubicBezTo>
                <a:cubicBezTo>
                  <a:pt x="43" y="305"/>
                  <a:pt x="29" y="297"/>
                  <a:pt x="19" y="286"/>
                </a:cubicBezTo>
                <a:cubicBezTo>
                  <a:pt x="9" y="275"/>
                  <a:pt x="4" y="260"/>
                  <a:pt x="2" y="244"/>
                </a:cubicBezTo>
                <a:cubicBezTo>
                  <a:pt x="0" y="226"/>
                  <a:pt x="3" y="206"/>
                  <a:pt x="11" y="185"/>
                </a:cubicBezTo>
                <a:cubicBezTo>
                  <a:pt x="20" y="163"/>
                  <a:pt x="33" y="142"/>
                  <a:pt x="50" y="120"/>
                </a:cubicBezTo>
                <a:cubicBezTo>
                  <a:pt x="66" y="100"/>
                  <a:pt x="86" y="80"/>
                  <a:pt x="109" y="63"/>
                </a:cubicBezTo>
                <a:cubicBezTo>
                  <a:pt x="131" y="46"/>
                  <a:pt x="155" y="32"/>
                  <a:pt x="180" y="21"/>
                </a:cubicBezTo>
                <a:cubicBezTo>
                  <a:pt x="206" y="10"/>
                  <a:pt x="231" y="3"/>
                  <a:pt x="254" y="1"/>
                </a:cubicBezTo>
                <a:cubicBezTo>
                  <a:pt x="261" y="0"/>
                  <a:pt x="267" y="0"/>
                  <a:pt x="273" y="0"/>
                </a:cubicBezTo>
                <a:cubicBezTo>
                  <a:pt x="289" y="0"/>
                  <a:pt x="303" y="2"/>
                  <a:pt x="315" y="6"/>
                </a:cubicBezTo>
                <a:cubicBezTo>
                  <a:pt x="331" y="12"/>
                  <a:pt x="344" y="21"/>
                  <a:pt x="353" y="33"/>
                </a:cubicBezTo>
                <a:cubicBezTo>
                  <a:pt x="362" y="45"/>
                  <a:pt x="367" y="60"/>
                  <a:pt x="367" y="77"/>
                </a:cubicBezTo>
                <a:cubicBezTo>
                  <a:pt x="368" y="95"/>
                  <a:pt x="364" y="115"/>
                  <a:pt x="355" y="135"/>
                </a:cubicBezTo>
                <a:cubicBezTo>
                  <a:pt x="355" y="136"/>
                  <a:pt x="354" y="139"/>
                  <a:pt x="354" y="139"/>
                </a:cubicBezTo>
                <a:cubicBezTo>
                  <a:pt x="351" y="145"/>
                  <a:pt x="351" y="145"/>
                  <a:pt x="351" y="145"/>
                </a:cubicBezTo>
                <a:cubicBezTo>
                  <a:pt x="349" y="148"/>
                  <a:pt x="349" y="148"/>
                  <a:pt x="349" y="148"/>
                </a:cubicBezTo>
                <a:cubicBezTo>
                  <a:pt x="346" y="153"/>
                  <a:pt x="346" y="153"/>
                  <a:pt x="346" y="153"/>
                </a:cubicBezTo>
                <a:cubicBezTo>
                  <a:pt x="346" y="155"/>
                  <a:pt x="345" y="157"/>
                  <a:pt x="344" y="158"/>
                </a:cubicBezTo>
                <a:cubicBezTo>
                  <a:pt x="343" y="160"/>
                  <a:pt x="342" y="161"/>
                  <a:pt x="341" y="162"/>
                </a:cubicBezTo>
                <a:cubicBezTo>
                  <a:pt x="340" y="164"/>
                  <a:pt x="340" y="164"/>
                  <a:pt x="340" y="164"/>
                </a:cubicBezTo>
                <a:cubicBezTo>
                  <a:pt x="339" y="165"/>
                  <a:pt x="338" y="167"/>
                  <a:pt x="337" y="169"/>
                </a:cubicBezTo>
                <a:cubicBezTo>
                  <a:pt x="328" y="184"/>
                  <a:pt x="328" y="184"/>
                  <a:pt x="328" y="184"/>
                </a:cubicBezTo>
                <a:cubicBezTo>
                  <a:pt x="590" y="151"/>
                  <a:pt x="590" y="151"/>
                  <a:pt x="590" y="151"/>
                </a:cubicBezTo>
                <a:cubicBezTo>
                  <a:pt x="438" y="489"/>
                  <a:pt x="438" y="489"/>
                  <a:pt x="438" y="489"/>
                </a:cubicBezTo>
                <a:cubicBezTo>
                  <a:pt x="72" y="547"/>
                  <a:pt x="72" y="547"/>
                  <a:pt x="72" y="547"/>
                </a:cubicBezTo>
                <a:lnTo>
                  <a:pt x="172" y="301"/>
                </a:lnTo>
                <a:close/>
              </a:path>
            </a:pathLst>
          </a:custGeom>
          <a:solidFill>
            <a:schemeClr val="accent3"/>
          </a:solidFill>
          <a:ln>
            <a:solidFill>
              <a:schemeClr val="bg1"/>
            </a:solidFill>
          </a:ln>
        </p:spPr>
        <p:txBody>
          <a:bodyPr vert="horz" wrap="square" lIns="91440" tIns="45720" rIns="91440" bIns="45720" numCol="1" anchor="t" anchorCtr="0" compatLnSpc="1">
            <a:prstTxWarp prst="textNoShape">
              <a:avLst/>
            </a:prstTxWarp>
          </a:bodyPr>
          <a:lstStyle/>
          <a:p>
            <a:endParaRPr lang="id-ID"/>
          </a:p>
        </p:txBody>
      </p:sp>
      <p:cxnSp>
        <p:nvCxnSpPr>
          <p:cNvPr id="40" name="Straight Connector 39"/>
          <p:cNvCxnSpPr/>
          <p:nvPr/>
        </p:nvCxnSpPr>
        <p:spPr>
          <a:xfrm flipH="1">
            <a:off x="2364689" y="2091600"/>
            <a:ext cx="3012907" cy="0"/>
          </a:xfrm>
          <a:prstGeom prst="line">
            <a:avLst/>
          </a:prstGeom>
          <a:ln w="6350">
            <a:solidFill>
              <a:schemeClr val="bg2"/>
            </a:solidFill>
            <a:prstDash val="solid"/>
            <a:tailEnd type="ova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489938" y="4876839"/>
            <a:ext cx="1460661" cy="0"/>
          </a:xfrm>
          <a:prstGeom prst="line">
            <a:avLst/>
          </a:prstGeom>
          <a:ln w="6350">
            <a:solidFill>
              <a:schemeClr val="bg2"/>
            </a:solidFill>
            <a:prstDash val="solid"/>
            <a:tailEnd type="oval"/>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7728800" y="3918597"/>
            <a:ext cx="30995" cy="1267052"/>
          </a:xfrm>
          <a:prstGeom prst="straightConnector1">
            <a:avLst/>
          </a:prstGeom>
          <a:ln w="6350">
            <a:solidFill>
              <a:schemeClr val="bg2"/>
            </a:solidFill>
            <a:prstDash val="solid"/>
            <a:tailEnd type="oval"/>
          </a:ln>
        </p:spPr>
        <p:style>
          <a:lnRef idx="1">
            <a:schemeClr val="accent1"/>
          </a:lnRef>
          <a:fillRef idx="0">
            <a:schemeClr val="accent1"/>
          </a:fillRef>
          <a:effectRef idx="0">
            <a:schemeClr val="accent1"/>
          </a:effectRef>
          <a:fontRef idx="minor">
            <a:schemeClr val="tx1"/>
          </a:fontRef>
        </p:style>
      </p:cxnSp>
      <p:sp>
        <p:nvSpPr>
          <p:cNvPr id="45" name="Rectangle 1436"/>
          <p:cNvSpPr>
            <a:spLocks noChangeArrowheads="1"/>
          </p:cNvSpPr>
          <p:nvPr/>
        </p:nvSpPr>
        <p:spPr bwMode="auto">
          <a:xfrm>
            <a:off x="7465873" y="5195867"/>
            <a:ext cx="3127703" cy="384721"/>
          </a:xfrm>
          <a:prstGeom prst="rect">
            <a:avLst/>
          </a:prstGeom>
          <a:extLst/>
        </p:spPr>
        <p:txBody>
          <a:bodyPr vert="horz" wrap="square" lIns="91440" tIns="45720" rIns="91440" bIns="45720" rtlCol="0">
            <a:spAutoFit/>
          </a:bodyPr>
          <a:lstStyle/>
          <a:p>
            <a:pPr>
              <a:buFont typeface="Arial" pitchFamily="34" charset="0"/>
              <a:buNone/>
            </a:pPr>
            <a:r>
              <a:rPr lang="tr-TR" sz="1900" b="1" dirty="0" smtClean="0">
                <a:solidFill>
                  <a:srgbClr val="273339"/>
                </a:solidFill>
              </a:rPr>
              <a:t>İncelenen Doküman Sayısı</a:t>
            </a:r>
            <a:endParaRPr lang="en-US" sz="1900" b="1" dirty="0">
              <a:solidFill>
                <a:srgbClr val="273339"/>
              </a:solidFill>
            </a:endParaRPr>
          </a:p>
        </p:txBody>
      </p:sp>
      <p:sp>
        <p:nvSpPr>
          <p:cNvPr id="46" name="Content Placeholder 2"/>
          <p:cNvSpPr txBox="1">
            <a:spLocks/>
          </p:cNvSpPr>
          <p:nvPr/>
        </p:nvSpPr>
        <p:spPr>
          <a:xfrm>
            <a:off x="7465872" y="5485796"/>
            <a:ext cx="4116517" cy="969496"/>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spcBef>
                <a:spcPts val="0"/>
              </a:spcBef>
              <a:buNone/>
            </a:pPr>
            <a:r>
              <a:rPr lang="tr-TR" sz="1900" dirty="0" smtClean="0">
                <a:solidFill>
                  <a:schemeClr val="bg2">
                    <a:lumMod val="50000"/>
                  </a:schemeClr>
                </a:solidFill>
              </a:rPr>
              <a:t>Hükûmet </a:t>
            </a:r>
            <a:r>
              <a:rPr lang="tr-TR" sz="1900" dirty="0">
                <a:solidFill>
                  <a:schemeClr val="bg2">
                    <a:lumMod val="50000"/>
                  </a:schemeClr>
                </a:solidFill>
              </a:rPr>
              <a:t>programları başta olmak üzere, farklı </a:t>
            </a:r>
            <a:r>
              <a:rPr lang="tr-TR" sz="1900" dirty="0" smtClean="0">
                <a:solidFill>
                  <a:schemeClr val="bg2">
                    <a:lumMod val="50000"/>
                  </a:schemeClr>
                </a:solidFill>
              </a:rPr>
              <a:t>kurum ve </a:t>
            </a:r>
            <a:r>
              <a:rPr lang="tr-TR" sz="1900" dirty="0">
                <a:solidFill>
                  <a:schemeClr val="bg2">
                    <a:lumMod val="50000"/>
                  </a:schemeClr>
                </a:solidFill>
              </a:rPr>
              <a:t>kişilerce </a:t>
            </a:r>
            <a:r>
              <a:rPr lang="tr-TR" sz="1900" dirty="0" smtClean="0">
                <a:solidFill>
                  <a:schemeClr val="bg2">
                    <a:lumMod val="50000"/>
                  </a:schemeClr>
                </a:solidFill>
              </a:rPr>
              <a:t>üretilen </a:t>
            </a:r>
            <a:r>
              <a:rPr lang="tr-TR" sz="1900" b="1" dirty="0">
                <a:solidFill>
                  <a:schemeClr val="bg2">
                    <a:lumMod val="50000"/>
                  </a:schemeClr>
                </a:solidFill>
              </a:rPr>
              <a:t>350 </a:t>
            </a:r>
            <a:r>
              <a:rPr lang="tr-TR" sz="1900" dirty="0">
                <a:solidFill>
                  <a:schemeClr val="bg2">
                    <a:lumMod val="50000"/>
                  </a:schemeClr>
                </a:solidFill>
              </a:rPr>
              <a:t>adet </a:t>
            </a:r>
            <a:r>
              <a:rPr lang="tr-TR" sz="1900" dirty="0" smtClean="0">
                <a:solidFill>
                  <a:schemeClr val="bg2">
                    <a:lumMod val="50000"/>
                  </a:schemeClr>
                </a:solidFill>
              </a:rPr>
              <a:t>doküman ve rapor </a:t>
            </a:r>
            <a:r>
              <a:rPr lang="tr-TR" sz="1900" dirty="0">
                <a:solidFill>
                  <a:schemeClr val="bg2">
                    <a:lumMod val="50000"/>
                  </a:schemeClr>
                </a:solidFill>
              </a:rPr>
              <a:t>incelendi.</a:t>
            </a:r>
            <a:endParaRPr lang="en-US" sz="1900" dirty="0">
              <a:solidFill>
                <a:schemeClr val="bg2">
                  <a:lumMod val="50000"/>
                </a:schemeClr>
              </a:solidFill>
            </a:endParaRPr>
          </a:p>
        </p:txBody>
      </p:sp>
      <p:sp>
        <p:nvSpPr>
          <p:cNvPr id="48" name="Rectangle 1436"/>
          <p:cNvSpPr>
            <a:spLocks noChangeArrowheads="1"/>
          </p:cNvSpPr>
          <p:nvPr/>
        </p:nvSpPr>
        <p:spPr bwMode="auto">
          <a:xfrm>
            <a:off x="1154485" y="4678102"/>
            <a:ext cx="2289503" cy="369332"/>
          </a:xfrm>
          <a:prstGeom prst="rect">
            <a:avLst/>
          </a:prstGeom>
          <a:extLst/>
        </p:spPr>
        <p:txBody>
          <a:bodyPr vert="horz" wrap="square" lIns="91440" tIns="45720" rIns="91440" bIns="45720" rtlCol="0">
            <a:spAutoFit/>
          </a:bodyPr>
          <a:lstStyle/>
          <a:p>
            <a:pPr algn="r">
              <a:buFont typeface="Arial" pitchFamily="34" charset="0"/>
              <a:buNone/>
            </a:pPr>
            <a:r>
              <a:rPr lang="tr-TR" b="1" dirty="0" smtClean="0">
                <a:solidFill>
                  <a:srgbClr val="273339"/>
                </a:solidFill>
              </a:rPr>
              <a:t>Toplantı Sayısı</a:t>
            </a:r>
            <a:endParaRPr lang="en-US" b="1" dirty="0">
              <a:solidFill>
                <a:srgbClr val="273339"/>
              </a:solidFill>
            </a:endParaRPr>
          </a:p>
        </p:txBody>
      </p:sp>
      <p:sp>
        <p:nvSpPr>
          <p:cNvPr id="49" name="Content Placeholder 2"/>
          <p:cNvSpPr txBox="1">
            <a:spLocks/>
          </p:cNvSpPr>
          <p:nvPr/>
        </p:nvSpPr>
        <p:spPr>
          <a:xfrm>
            <a:off x="285525" y="4942631"/>
            <a:ext cx="3429450" cy="1554272"/>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r">
              <a:spcBef>
                <a:spcPts val="0"/>
              </a:spcBef>
              <a:buNone/>
            </a:pPr>
            <a:r>
              <a:rPr lang="tr-TR" sz="1900" b="1" dirty="0"/>
              <a:t>72</a:t>
            </a:r>
            <a:r>
              <a:rPr lang="tr-TR" sz="1900" dirty="0"/>
              <a:t>  </a:t>
            </a:r>
            <a:r>
              <a:rPr lang="tr-TR" sz="1900" dirty="0">
                <a:solidFill>
                  <a:schemeClr val="bg2">
                    <a:lumMod val="50000"/>
                  </a:schemeClr>
                </a:solidFill>
              </a:rPr>
              <a:t>program geliştirme toplantısı, </a:t>
            </a:r>
            <a:r>
              <a:rPr lang="tr-TR" sz="1900" dirty="0"/>
              <a:t>18</a:t>
            </a:r>
            <a:r>
              <a:rPr lang="tr-TR" sz="1900" dirty="0">
                <a:solidFill>
                  <a:schemeClr val="bg2">
                    <a:lumMod val="50000"/>
                  </a:schemeClr>
                </a:solidFill>
              </a:rPr>
              <a:t> tanıtım ve tartışma toplantısı, </a:t>
            </a:r>
            <a:r>
              <a:rPr lang="tr-TR" sz="1900" dirty="0"/>
              <a:t>15</a:t>
            </a:r>
            <a:r>
              <a:rPr lang="tr-TR" sz="1900" dirty="0">
                <a:solidFill>
                  <a:schemeClr val="bg2">
                    <a:lumMod val="50000"/>
                  </a:schemeClr>
                </a:solidFill>
              </a:rPr>
              <a:t> </a:t>
            </a:r>
            <a:r>
              <a:rPr lang="tr-TR" sz="1900" dirty="0" err="1">
                <a:solidFill>
                  <a:schemeClr val="bg2">
                    <a:lumMod val="50000"/>
                  </a:schemeClr>
                </a:solidFill>
              </a:rPr>
              <a:t>formatör</a:t>
            </a:r>
            <a:r>
              <a:rPr lang="tr-TR" sz="1900" dirty="0">
                <a:solidFill>
                  <a:schemeClr val="bg2">
                    <a:lumMod val="50000"/>
                  </a:schemeClr>
                </a:solidFill>
              </a:rPr>
              <a:t> eğitimi </a:t>
            </a:r>
            <a:r>
              <a:rPr lang="tr-TR" sz="1900" dirty="0" smtClean="0">
                <a:solidFill>
                  <a:schemeClr val="bg2">
                    <a:lumMod val="50000"/>
                  </a:schemeClr>
                </a:solidFill>
              </a:rPr>
              <a:t>toplantısı, 15 öğretmen eğitimi çalışma toplantısı yapıldı</a:t>
            </a:r>
            <a:r>
              <a:rPr lang="tr-TR" sz="1900" dirty="0">
                <a:solidFill>
                  <a:schemeClr val="bg2">
                    <a:lumMod val="50000"/>
                  </a:schemeClr>
                </a:solidFill>
              </a:rPr>
              <a:t>.</a:t>
            </a:r>
            <a:endParaRPr lang="en-US" sz="1900" dirty="0">
              <a:solidFill>
                <a:schemeClr val="bg2">
                  <a:lumMod val="50000"/>
                </a:schemeClr>
              </a:solidFill>
            </a:endParaRPr>
          </a:p>
        </p:txBody>
      </p:sp>
      <p:sp>
        <p:nvSpPr>
          <p:cNvPr id="50" name="Rectangle 1436"/>
          <p:cNvSpPr>
            <a:spLocks noChangeArrowheads="1"/>
          </p:cNvSpPr>
          <p:nvPr/>
        </p:nvSpPr>
        <p:spPr bwMode="auto">
          <a:xfrm>
            <a:off x="36884" y="1875849"/>
            <a:ext cx="2289503" cy="369332"/>
          </a:xfrm>
          <a:prstGeom prst="rect">
            <a:avLst/>
          </a:prstGeom>
          <a:extLst/>
        </p:spPr>
        <p:txBody>
          <a:bodyPr vert="horz" wrap="square" lIns="91440" tIns="45720" rIns="91440" bIns="45720" rtlCol="0">
            <a:spAutoFit/>
          </a:bodyPr>
          <a:lstStyle/>
          <a:p>
            <a:pPr algn="r">
              <a:buFont typeface="Arial" pitchFamily="34" charset="0"/>
              <a:buNone/>
            </a:pPr>
            <a:r>
              <a:rPr lang="tr-TR" b="1" dirty="0" smtClean="0">
                <a:solidFill>
                  <a:srgbClr val="273339"/>
                </a:solidFill>
              </a:rPr>
              <a:t>Katılımcı Sayısı</a:t>
            </a:r>
            <a:endParaRPr lang="en-US" b="1" dirty="0">
              <a:solidFill>
                <a:srgbClr val="273339"/>
              </a:solidFill>
            </a:endParaRPr>
          </a:p>
        </p:txBody>
      </p:sp>
      <p:sp>
        <p:nvSpPr>
          <p:cNvPr id="51" name="Content Placeholder 2"/>
          <p:cNvSpPr txBox="1">
            <a:spLocks/>
          </p:cNvSpPr>
          <p:nvPr/>
        </p:nvSpPr>
        <p:spPr>
          <a:xfrm>
            <a:off x="773485" y="2126469"/>
            <a:ext cx="3323674" cy="1846659"/>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None/>
            </a:pPr>
            <a:r>
              <a:rPr lang="tr-TR" sz="1900" dirty="0" smtClean="0"/>
              <a:t>1.738  </a:t>
            </a:r>
            <a:r>
              <a:rPr lang="tr-TR" sz="1900" dirty="0" smtClean="0">
                <a:solidFill>
                  <a:schemeClr val="bg2">
                    <a:lumMod val="50000"/>
                  </a:schemeClr>
                </a:solidFill>
              </a:rPr>
              <a:t>kişi </a:t>
            </a:r>
            <a:r>
              <a:rPr lang="tr-TR" sz="1900" dirty="0">
                <a:solidFill>
                  <a:schemeClr val="bg2">
                    <a:lumMod val="50000"/>
                  </a:schemeClr>
                </a:solidFill>
              </a:rPr>
              <a:t>program geliştirmeye, </a:t>
            </a:r>
            <a:r>
              <a:rPr lang="tr-TR" sz="1900" dirty="0"/>
              <a:t>184.192  </a:t>
            </a:r>
            <a:r>
              <a:rPr lang="tr-TR" sz="1900" dirty="0">
                <a:solidFill>
                  <a:schemeClr val="bg2">
                    <a:lumMod val="50000"/>
                  </a:schemeClr>
                </a:solidFill>
              </a:rPr>
              <a:t>kişi askı </a:t>
            </a:r>
            <a:r>
              <a:rPr lang="tr-TR" sz="1900" dirty="0" smtClean="0">
                <a:solidFill>
                  <a:schemeClr val="bg2">
                    <a:lumMod val="50000"/>
                  </a:schemeClr>
                </a:solidFill>
              </a:rPr>
              <a:t>sürecinde </a:t>
            </a:r>
            <a:r>
              <a:rPr lang="tr-TR" sz="1900" dirty="0">
                <a:solidFill>
                  <a:schemeClr val="bg2">
                    <a:lumMod val="50000"/>
                  </a:schemeClr>
                </a:solidFill>
              </a:rPr>
              <a:t>destek verdi</a:t>
            </a:r>
            <a:r>
              <a:rPr lang="tr-TR" sz="1900" dirty="0" smtClean="0">
                <a:solidFill>
                  <a:schemeClr val="bg2">
                    <a:lumMod val="50000"/>
                  </a:schemeClr>
                </a:solidFill>
              </a:rPr>
              <a:t>. Yapılan toplantılara </a:t>
            </a:r>
            <a:r>
              <a:rPr lang="tr-TR" sz="1900" b="1" dirty="0" smtClean="0"/>
              <a:t>7.742</a:t>
            </a:r>
            <a:r>
              <a:rPr lang="tr-TR" sz="1900" dirty="0">
                <a:solidFill>
                  <a:schemeClr val="bg2">
                    <a:lumMod val="50000"/>
                  </a:schemeClr>
                </a:solidFill>
              </a:rPr>
              <a:t> öğretmen ve </a:t>
            </a:r>
            <a:r>
              <a:rPr lang="tr-TR" sz="1900" dirty="0" smtClean="0">
                <a:solidFill>
                  <a:schemeClr val="bg2">
                    <a:lumMod val="50000"/>
                  </a:schemeClr>
                </a:solidFill>
              </a:rPr>
              <a:t>akademisyen</a:t>
            </a:r>
            <a:r>
              <a:rPr lang="tr-TR" sz="1900" dirty="0"/>
              <a:t> </a:t>
            </a:r>
            <a:r>
              <a:rPr lang="tr-TR" sz="1900" dirty="0" smtClean="0"/>
              <a:t>ve öğretmen </a:t>
            </a:r>
            <a:r>
              <a:rPr lang="tr-TR" sz="1900" dirty="0" smtClean="0">
                <a:solidFill>
                  <a:schemeClr val="bg2">
                    <a:lumMod val="50000"/>
                  </a:schemeClr>
                </a:solidFill>
              </a:rPr>
              <a:t>katıldı. </a:t>
            </a:r>
            <a:endParaRPr lang="en-US" sz="1900" dirty="0">
              <a:solidFill>
                <a:schemeClr val="bg2">
                  <a:lumMod val="50000"/>
                </a:schemeClr>
              </a:solidFill>
            </a:endParaRPr>
          </a:p>
        </p:txBody>
      </p:sp>
      <p:sp>
        <p:nvSpPr>
          <p:cNvPr id="41" name="Title 12"/>
          <p:cNvSpPr>
            <a:spLocks noGrp="1"/>
          </p:cNvSpPr>
          <p:nvPr>
            <p:ph type="title"/>
          </p:nvPr>
        </p:nvSpPr>
        <p:spPr>
          <a:xfrm>
            <a:off x="36884" y="1162838"/>
            <a:ext cx="12192000" cy="673100"/>
          </a:xfrm>
        </p:spPr>
        <p:txBody>
          <a:bodyPr>
            <a:normAutofit/>
          </a:bodyPr>
          <a:lstStyle/>
          <a:p>
            <a:pPr algn="ctr"/>
            <a:r>
              <a:rPr lang="tr-TR" sz="3500" b="1" dirty="0" smtClean="0">
                <a:solidFill>
                  <a:schemeClr val="accent2">
                    <a:lumMod val="60000"/>
                    <a:lumOff val="40000"/>
                  </a:schemeClr>
                </a:solidFill>
              </a:rPr>
              <a:t>MÜFREDATLARIN YENİLENME SÜRECİNE DAİR BAZI SAYILAR</a:t>
            </a:r>
            <a:endParaRPr lang="en-US" sz="3500" b="1" dirty="0">
              <a:solidFill>
                <a:schemeClr val="accent2">
                  <a:lumMod val="60000"/>
                  <a:lumOff val="40000"/>
                </a:schemeClr>
              </a:solidFill>
            </a:endParaRPr>
          </a:p>
        </p:txBody>
      </p:sp>
      <p:sp>
        <p:nvSpPr>
          <p:cNvPr id="37" name="Title 12"/>
          <p:cNvSpPr txBox="1">
            <a:spLocks/>
          </p:cNvSpPr>
          <p:nvPr/>
        </p:nvSpPr>
        <p:spPr>
          <a:xfrm>
            <a:off x="0" y="0"/>
            <a:ext cx="12192000" cy="1124738"/>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pPr algn="ctr"/>
            <a:r>
              <a:rPr lang="tr-TR" sz="5300" b="1" dirty="0" smtClean="0">
                <a:solidFill>
                  <a:srgbClr val="EAEAEA"/>
                </a:solidFill>
              </a:rPr>
              <a:t>Müfredatlar Nasıl Yenilendi?</a:t>
            </a:r>
            <a:br>
              <a:rPr lang="tr-TR" sz="5300" b="1" dirty="0" smtClean="0">
                <a:solidFill>
                  <a:srgbClr val="EAEAEA"/>
                </a:solidFill>
              </a:rPr>
            </a:br>
            <a:r>
              <a:rPr lang="tr-TR" sz="3900" b="1" spc="300" dirty="0" smtClean="0">
                <a:solidFill>
                  <a:srgbClr val="EAEAEA"/>
                </a:solidFill>
              </a:rPr>
              <a:t>ÇALIŞMA SÜRECİ</a:t>
            </a:r>
            <a:endParaRPr lang="en-US" sz="3900" b="1" spc="300" dirty="0">
              <a:solidFill>
                <a:srgbClr val="EAEAEA"/>
              </a:solidFill>
            </a:endParaRPr>
          </a:p>
        </p:txBody>
      </p:sp>
      <p:cxnSp>
        <p:nvCxnSpPr>
          <p:cNvPr id="38" name="Straight Arrow Connector 43"/>
          <p:cNvCxnSpPr/>
          <p:nvPr/>
        </p:nvCxnSpPr>
        <p:spPr>
          <a:xfrm flipV="1">
            <a:off x="7022415" y="1963809"/>
            <a:ext cx="1290376" cy="877517"/>
          </a:xfrm>
          <a:prstGeom prst="straightConnector1">
            <a:avLst/>
          </a:prstGeom>
          <a:ln w="6350">
            <a:solidFill>
              <a:schemeClr val="bg2"/>
            </a:solidFill>
            <a:prstDash val="solid"/>
            <a:tailEnd type="oval"/>
          </a:ln>
        </p:spPr>
        <p:style>
          <a:lnRef idx="1">
            <a:schemeClr val="accent1"/>
          </a:lnRef>
          <a:fillRef idx="0">
            <a:schemeClr val="accent1"/>
          </a:fillRef>
          <a:effectRef idx="0">
            <a:schemeClr val="accent1"/>
          </a:effectRef>
          <a:fontRef idx="minor">
            <a:schemeClr val="tx1"/>
          </a:fontRef>
        </p:style>
      </p:cxnSp>
      <p:sp>
        <p:nvSpPr>
          <p:cNvPr id="39" name="Rectangle 1436"/>
          <p:cNvSpPr>
            <a:spLocks noChangeArrowheads="1"/>
          </p:cNvSpPr>
          <p:nvPr/>
        </p:nvSpPr>
        <p:spPr bwMode="auto">
          <a:xfrm>
            <a:off x="8347635" y="1690571"/>
            <a:ext cx="3127703" cy="677108"/>
          </a:xfrm>
          <a:prstGeom prst="rect">
            <a:avLst/>
          </a:prstGeom>
          <a:extLst/>
        </p:spPr>
        <p:txBody>
          <a:bodyPr vert="horz" wrap="square" lIns="91440" tIns="45720" rIns="91440" bIns="45720" rtlCol="0">
            <a:spAutoFit/>
          </a:bodyPr>
          <a:lstStyle/>
          <a:p>
            <a:pPr>
              <a:buFont typeface="Arial" pitchFamily="34" charset="0"/>
              <a:buNone/>
            </a:pPr>
            <a:r>
              <a:rPr lang="tr-TR" sz="1900" b="1" dirty="0" smtClean="0">
                <a:solidFill>
                  <a:srgbClr val="273339"/>
                </a:solidFill>
              </a:rPr>
              <a:t>Yapılan Alan Araştırmaları ve Katılımcı Sayıları</a:t>
            </a:r>
            <a:endParaRPr lang="en-US" sz="1900" b="1" dirty="0">
              <a:solidFill>
                <a:srgbClr val="273339"/>
              </a:solidFill>
            </a:endParaRPr>
          </a:p>
        </p:txBody>
      </p:sp>
      <p:sp>
        <p:nvSpPr>
          <p:cNvPr id="43" name="Content Placeholder 2"/>
          <p:cNvSpPr txBox="1">
            <a:spLocks/>
          </p:cNvSpPr>
          <p:nvPr/>
        </p:nvSpPr>
        <p:spPr>
          <a:xfrm>
            <a:off x="8347634" y="2263536"/>
            <a:ext cx="3583103" cy="1846659"/>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spcBef>
                <a:spcPts val="0"/>
              </a:spcBef>
              <a:buNone/>
            </a:pPr>
            <a:r>
              <a:rPr lang="tr-TR" sz="1900" dirty="0" smtClean="0">
                <a:solidFill>
                  <a:schemeClr val="bg2">
                    <a:lumMod val="50000"/>
                  </a:schemeClr>
                </a:solidFill>
              </a:rPr>
              <a:t>Temel eğitimde geliştirilen ölçekler ve anket formları aracılığıyla sahadan veri toplandı. Alan araştırmalarında </a:t>
            </a:r>
            <a:r>
              <a:rPr lang="tr-TR" sz="1900" b="1" dirty="0" smtClean="0">
                <a:solidFill>
                  <a:schemeClr val="bg2">
                    <a:lumMod val="50000"/>
                  </a:schemeClr>
                </a:solidFill>
              </a:rPr>
              <a:t>80.341 </a:t>
            </a:r>
            <a:r>
              <a:rPr lang="tr-TR" sz="1900" dirty="0" smtClean="0">
                <a:solidFill>
                  <a:schemeClr val="bg2">
                    <a:lumMod val="50000"/>
                  </a:schemeClr>
                </a:solidFill>
              </a:rPr>
              <a:t>öğretmen, </a:t>
            </a:r>
            <a:r>
              <a:rPr lang="tr-TR" sz="1900" b="1" dirty="0" smtClean="0">
                <a:solidFill>
                  <a:schemeClr val="bg2">
                    <a:lumMod val="50000"/>
                  </a:schemeClr>
                </a:solidFill>
              </a:rPr>
              <a:t>15.608 </a:t>
            </a:r>
            <a:r>
              <a:rPr lang="tr-TR" sz="1900" dirty="0" smtClean="0">
                <a:solidFill>
                  <a:schemeClr val="bg2">
                    <a:lumMod val="50000"/>
                  </a:schemeClr>
                </a:solidFill>
              </a:rPr>
              <a:t>eğitim yöneticisi, </a:t>
            </a:r>
            <a:r>
              <a:rPr lang="tr-TR" sz="1900" b="1" dirty="0" smtClean="0">
                <a:solidFill>
                  <a:schemeClr val="bg2">
                    <a:lumMod val="50000"/>
                  </a:schemeClr>
                </a:solidFill>
              </a:rPr>
              <a:t>50.973 </a:t>
            </a:r>
            <a:r>
              <a:rPr lang="tr-TR" sz="1900" dirty="0" smtClean="0">
                <a:solidFill>
                  <a:schemeClr val="bg2">
                    <a:lumMod val="50000"/>
                  </a:schemeClr>
                </a:solidFill>
              </a:rPr>
              <a:t>veliye erişildi.</a:t>
            </a:r>
            <a:endParaRPr lang="en-US" sz="1900" dirty="0">
              <a:solidFill>
                <a:schemeClr val="bg2">
                  <a:lumMod val="50000"/>
                </a:schemeClr>
              </a:solidFill>
            </a:endParaRPr>
          </a:p>
        </p:txBody>
      </p:sp>
      <p:sp>
        <p:nvSpPr>
          <p:cNvPr id="47" name="Metin kutusu 46"/>
          <p:cNvSpPr txBox="1"/>
          <p:nvPr/>
        </p:nvSpPr>
        <p:spPr>
          <a:xfrm rot="5400000">
            <a:off x="11462654" y="5628306"/>
            <a:ext cx="2090057" cy="369332"/>
          </a:xfrm>
          <a:prstGeom prst="rect">
            <a:avLst/>
          </a:prstGeom>
          <a:solidFill>
            <a:schemeClr val="bg1">
              <a:lumMod val="75000"/>
            </a:schemeClr>
          </a:solidFill>
        </p:spPr>
        <p:txBody>
          <a:bodyPr wrap="square" rtlCol="0">
            <a:spAutoFit/>
          </a:bodyPr>
          <a:lstStyle/>
          <a:p>
            <a:r>
              <a:rPr lang="tr-TR" dirty="0" smtClean="0"/>
              <a:t>©MEB_TTKB</a:t>
            </a:r>
            <a:endParaRPr lang="tr-TR" dirty="0"/>
          </a:p>
        </p:txBody>
      </p:sp>
    </p:spTree>
    <p:extLst>
      <p:ext uri="{BB962C8B-B14F-4D97-AF65-F5344CB8AC3E}">
        <p14:creationId xmlns:p14="http://schemas.microsoft.com/office/powerpoint/2010/main" val="13346734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ontent Placeholder 2"/>
          <p:cNvSpPr txBox="1">
            <a:spLocks/>
          </p:cNvSpPr>
          <p:nvPr/>
        </p:nvSpPr>
        <p:spPr>
          <a:xfrm>
            <a:off x="1767149" y="2172005"/>
            <a:ext cx="2932644" cy="977191"/>
          </a:xfrm>
          <a:prstGeom prst="rect">
            <a:avLst/>
          </a:prstGeom>
        </p:spPr>
        <p:txBody>
          <a:bodyPr vert="horz" lIns="91440" tIns="45720" rIns="91440" bIns="45720" rtlCol="0">
            <a:sp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ts val="2280"/>
              </a:lnSpc>
              <a:spcBef>
                <a:spcPts val="600"/>
              </a:spcBef>
              <a:spcAft>
                <a:spcPts val="600"/>
              </a:spcAft>
              <a:buNone/>
            </a:pPr>
            <a:r>
              <a:rPr lang="tr-TR" sz="1900" dirty="0" smtClean="0">
                <a:solidFill>
                  <a:schemeClr val="accent2">
                    <a:lumMod val="75000"/>
                  </a:schemeClr>
                </a:solidFill>
              </a:rPr>
              <a:t>İlkokul ve ortaokul müfredatlarından </a:t>
            </a:r>
            <a:r>
              <a:rPr lang="tr-TR" sz="1900" b="1" dirty="0" smtClean="0">
                <a:solidFill>
                  <a:schemeClr val="accent2">
                    <a:lumMod val="75000"/>
                  </a:schemeClr>
                </a:solidFill>
              </a:rPr>
              <a:t>17</a:t>
            </a:r>
            <a:r>
              <a:rPr lang="tr-TR" sz="1900" dirty="0" smtClean="0">
                <a:solidFill>
                  <a:schemeClr val="accent2">
                    <a:lumMod val="75000"/>
                  </a:schemeClr>
                </a:solidFill>
              </a:rPr>
              <a:t>’si güncellenerek değiştirildi.</a:t>
            </a:r>
            <a:endParaRPr lang="en-US" sz="1900" dirty="0">
              <a:solidFill>
                <a:schemeClr val="accent2">
                  <a:lumMod val="75000"/>
                </a:schemeClr>
              </a:solidFill>
            </a:endParaRPr>
          </a:p>
        </p:txBody>
      </p:sp>
      <p:sp>
        <p:nvSpPr>
          <p:cNvPr id="2" name="Title 1"/>
          <p:cNvSpPr>
            <a:spLocks noGrp="1"/>
          </p:cNvSpPr>
          <p:nvPr>
            <p:ph type="title"/>
          </p:nvPr>
        </p:nvSpPr>
        <p:spPr>
          <a:xfrm>
            <a:off x="1" y="244372"/>
            <a:ext cx="12137556" cy="673100"/>
          </a:xfrm>
        </p:spPr>
        <p:txBody>
          <a:bodyPr>
            <a:noAutofit/>
          </a:bodyPr>
          <a:lstStyle/>
          <a:p>
            <a:pPr algn="ctr"/>
            <a:r>
              <a:rPr lang="tr-TR" sz="4000" b="1" dirty="0" smtClean="0">
                <a:solidFill>
                  <a:srgbClr val="EAEAEA"/>
                </a:solidFill>
              </a:rPr>
              <a:t>Çalışmalar Sonucunda  Hangi Müfredatlar Yenilendi?</a:t>
            </a:r>
            <a:br>
              <a:rPr lang="tr-TR" sz="4000" b="1" dirty="0" smtClean="0">
                <a:solidFill>
                  <a:srgbClr val="EAEAEA"/>
                </a:solidFill>
              </a:rPr>
            </a:br>
            <a:r>
              <a:rPr lang="tr-TR" sz="3500" b="1" spc="300" dirty="0" smtClean="0">
                <a:solidFill>
                  <a:srgbClr val="EAEAEA"/>
                </a:solidFill>
              </a:rPr>
              <a:t>ÇIKTILAR</a:t>
            </a:r>
            <a:endParaRPr lang="en-US" sz="3500" b="1" spc="300" dirty="0">
              <a:solidFill>
                <a:srgbClr val="EAEAEA"/>
              </a:solidFill>
            </a:endParaRPr>
          </a:p>
        </p:txBody>
      </p:sp>
      <p:sp>
        <p:nvSpPr>
          <p:cNvPr id="22" name="Rectangle 1436"/>
          <p:cNvSpPr>
            <a:spLocks noChangeArrowheads="1"/>
          </p:cNvSpPr>
          <p:nvPr/>
        </p:nvSpPr>
        <p:spPr bwMode="auto">
          <a:xfrm>
            <a:off x="8621631" y="3866526"/>
            <a:ext cx="2690831" cy="387286"/>
          </a:xfrm>
          <a:prstGeom prst="rect">
            <a:avLst/>
          </a:prstGeom>
          <a:extLst/>
        </p:spPr>
        <p:txBody>
          <a:bodyPr vert="horz" lIns="91440" tIns="45720" rIns="91440" bIns="45720" rtlCol="0">
            <a:spAutoFit/>
          </a:bodyPr>
          <a:lstStyle/>
          <a:p>
            <a:pPr>
              <a:lnSpc>
                <a:spcPts val="2280"/>
              </a:lnSpc>
              <a:spcBef>
                <a:spcPts val="600"/>
              </a:spcBef>
              <a:spcAft>
                <a:spcPts val="600"/>
              </a:spcAft>
              <a:buFont typeface="Arial" pitchFamily="34" charset="0"/>
              <a:buNone/>
            </a:pPr>
            <a:r>
              <a:rPr lang="tr-TR" sz="2800" b="1" dirty="0" smtClean="0">
                <a:solidFill>
                  <a:schemeClr val="accent2">
                    <a:lumMod val="75000"/>
                  </a:schemeClr>
                </a:solidFill>
              </a:rPr>
              <a:t>Zımnî Müfredat</a:t>
            </a:r>
            <a:endParaRPr lang="en-US" sz="2800" b="1" dirty="0">
              <a:solidFill>
                <a:schemeClr val="accent2">
                  <a:lumMod val="75000"/>
                </a:schemeClr>
              </a:solidFill>
            </a:endParaRPr>
          </a:p>
        </p:txBody>
      </p:sp>
      <p:sp>
        <p:nvSpPr>
          <p:cNvPr id="23" name="Rectangle 1436"/>
          <p:cNvSpPr>
            <a:spLocks noChangeArrowheads="1"/>
          </p:cNvSpPr>
          <p:nvPr/>
        </p:nvSpPr>
        <p:spPr bwMode="auto">
          <a:xfrm>
            <a:off x="8091683" y="3570263"/>
            <a:ext cx="704119" cy="923330"/>
          </a:xfrm>
          <a:prstGeom prst="rect">
            <a:avLst/>
          </a:prstGeom>
          <a:extLst/>
        </p:spPr>
        <p:txBody>
          <a:bodyPr vert="horz" wrap="square" lIns="91440" tIns="45720" rIns="91440" bIns="45720" rtlCol="0">
            <a:spAutoFit/>
          </a:bodyPr>
          <a:lstStyle/>
          <a:p>
            <a:pPr algn="just">
              <a:buFont typeface="Arial" pitchFamily="34" charset="0"/>
              <a:buNone/>
            </a:pPr>
            <a:r>
              <a:rPr lang="tr-TR" sz="5400" dirty="0">
                <a:solidFill>
                  <a:srgbClr val="BFBFBF"/>
                </a:solidFill>
                <a:latin typeface="Wingdings" panose="05000000000000000000" pitchFamily="2" charset="2"/>
                <a:ea typeface="Yu Mincho Light" panose="02020300000000000000" pitchFamily="18" charset="-128"/>
              </a:rPr>
              <a:t>l</a:t>
            </a:r>
            <a:endParaRPr lang="en-US" sz="5400" b="1" dirty="0">
              <a:solidFill>
                <a:srgbClr val="BFBFBF"/>
              </a:solidFill>
            </a:endParaRPr>
          </a:p>
        </p:txBody>
      </p:sp>
      <p:sp>
        <p:nvSpPr>
          <p:cNvPr id="24" name="Content Placeholder 2"/>
          <p:cNvSpPr txBox="1">
            <a:spLocks/>
          </p:cNvSpPr>
          <p:nvPr/>
        </p:nvSpPr>
        <p:spPr>
          <a:xfrm>
            <a:off x="7824875" y="4321559"/>
            <a:ext cx="4284341" cy="1567096"/>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ts val="2280"/>
              </a:lnSpc>
              <a:spcBef>
                <a:spcPts val="600"/>
              </a:spcBef>
              <a:spcAft>
                <a:spcPts val="600"/>
              </a:spcAft>
              <a:buNone/>
            </a:pPr>
            <a:r>
              <a:rPr lang="tr-TR" sz="1900" i="1" dirty="0" smtClean="0">
                <a:solidFill>
                  <a:schemeClr val="accent2">
                    <a:lumMod val="75000"/>
                  </a:schemeClr>
                </a:solidFill>
              </a:rPr>
              <a:t>Türkiye </a:t>
            </a:r>
            <a:r>
              <a:rPr lang="tr-TR" sz="1900" i="1" dirty="0">
                <a:solidFill>
                  <a:schemeClr val="accent2">
                    <a:lumMod val="75000"/>
                  </a:schemeClr>
                </a:solidFill>
              </a:rPr>
              <a:t>Yeterlilikler </a:t>
            </a:r>
            <a:r>
              <a:rPr lang="tr-TR" sz="1900" i="1" dirty="0" smtClean="0">
                <a:solidFill>
                  <a:schemeClr val="accent2">
                    <a:lumMod val="75000"/>
                  </a:schemeClr>
                </a:solidFill>
              </a:rPr>
              <a:t>Çerçevesi </a:t>
            </a:r>
            <a:r>
              <a:rPr lang="tr-TR" sz="1900" dirty="0" smtClean="0">
                <a:solidFill>
                  <a:schemeClr val="accent2">
                    <a:lumMod val="75000"/>
                  </a:schemeClr>
                </a:solidFill>
              </a:rPr>
              <a:t>bağlamında </a:t>
            </a:r>
            <a:r>
              <a:rPr lang="tr-TR" sz="1900" b="1" dirty="0" smtClean="0">
                <a:solidFill>
                  <a:schemeClr val="accent2">
                    <a:lumMod val="75000"/>
                  </a:schemeClr>
                </a:solidFill>
              </a:rPr>
              <a:t>9 yeterlilik </a:t>
            </a:r>
            <a:r>
              <a:rPr lang="tr-TR" sz="1900" b="1" dirty="0">
                <a:solidFill>
                  <a:schemeClr val="accent2">
                    <a:lumMod val="75000"/>
                  </a:schemeClr>
                </a:solidFill>
              </a:rPr>
              <a:t>ve </a:t>
            </a:r>
            <a:r>
              <a:rPr lang="tr-TR" sz="1900" b="1" dirty="0" smtClean="0">
                <a:solidFill>
                  <a:schemeClr val="accent2">
                    <a:lumMod val="75000"/>
                  </a:schemeClr>
                </a:solidFill>
              </a:rPr>
              <a:t>beceri </a:t>
            </a:r>
            <a:r>
              <a:rPr lang="tr-TR" sz="1900" dirty="0" smtClean="0">
                <a:solidFill>
                  <a:schemeClr val="accent2">
                    <a:lumMod val="75000"/>
                  </a:schemeClr>
                </a:solidFill>
              </a:rPr>
              <a:t>ile </a:t>
            </a:r>
            <a:r>
              <a:rPr lang="tr-TR" sz="1900" b="1" dirty="0" smtClean="0">
                <a:solidFill>
                  <a:schemeClr val="accent2">
                    <a:lumMod val="75000"/>
                  </a:schemeClr>
                </a:solidFill>
              </a:rPr>
              <a:t>10 kök değer </a:t>
            </a:r>
            <a:r>
              <a:rPr lang="tr-TR" sz="1900" dirty="0" smtClean="0">
                <a:solidFill>
                  <a:schemeClr val="accent2">
                    <a:lumMod val="75000"/>
                  </a:schemeClr>
                </a:solidFill>
              </a:rPr>
              <a:t>ve bunların alt/ilişkili değerleri  bütün programlara yedirilmek suretiyle </a:t>
            </a:r>
            <a:r>
              <a:rPr lang="tr-TR" sz="1900" i="1" dirty="0" smtClean="0">
                <a:solidFill>
                  <a:schemeClr val="accent2">
                    <a:lumMod val="75000"/>
                  </a:schemeClr>
                </a:solidFill>
              </a:rPr>
              <a:t>zımni müfredat </a:t>
            </a:r>
            <a:r>
              <a:rPr lang="tr-TR" sz="1900" dirty="0" smtClean="0">
                <a:solidFill>
                  <a:schemeClr val="accent2">
                    <a:lumMod val="75000"/>
                  </a:schemeClr>
                </a:solidFill>
              </a:rPr>
              <a:t>oluşturuldu.</a:t>
            </a:r>
            <a:endParaRPr lang="en-US" sz="1900" dirty="0">
              <a:solidFill>
                <a:schemeClr val="accent2">
                  <a:lumMod val="75000"/>
                </a:schemeClr>
              </a:solidFill>
            </a:endParaRPr>
          </a:p>
        </p:txBody>
      </p:sp>
      <p:sp>
        <p:nvSpPr>
          <p:cNvPr id="25" name="Rectangle 1436"/>
          <p:cNvSpPr>
            <a:spLocks noChangeArrowheads="1"/>
          </p:cNvSpPr>
          <p:nvPr/>
        </p:nvSpPr>
        <p:spPr bwMode="auto">
          <a:xfrm>
            <a:off x="620503" y="4653601"/>
            <a:ext cx="3799114" cy="703269"/>
          </a:xfrm>
          <a:prstGeom prst="rect">
            <a:avLst/>
          </a:prstGeom>
          <a:extLst/>
        </p:spPr>
        <p:txBody>
          <a:bodyPr vert="horz" wrap="square" lIns="91440" tIns="45720" rIns="91440" bIns="45720" rtlCol="0">
            <a:spAutoFit/>
          </a:bodyPr>
          <a:lstStyle/>
          <a:p>
            <a:pPr algn="r">
              <a:lnSpc>
                <a:spcPts val="2280"/>
              </a:lnSpc>
              <a:spcBef>
                <a:spcPts val="600"/>
              </a:spcBef>
              <a:spcAft>
                <a:spcPts val="600"/>
              </a:spcAft>
              <a:buFont typeface="Arial" pitchFamily="34" charset="0"/>
              <a:buNone/>
            </a:pPr>
            <a:r>
              <a:rPr lang="tr-TR" sz="2800" b="1" dirty="0">
                <a:solidFill>
                  <a:schemeClr val="accent2">
                    <a:lumMod val="75000"/>
                  </a:schemeClr>
                </a:solidFill>
              </a:rPr>
              <a:t>İmam Hatip Ortaokulu ve </a:t>
            </a:r>
            <a:r>
              <a:rPr lang="tr-TR" sz="2800" b="1" dirty="0" smtClean="0">
                <a:solidFill>
                  <a:schemeClr val="accent2">
                    <a:lumMod val="75000"/>
                  </a:schemeClr>
                </a:solidFill>
              </a:rPr>
              <a:t>İmam Hatip Lisesi</a:t>
            </a:r>
            <a:endParaRPr lang="en-US" sz="2800" b="1" dirty="0">
              <a:solidFill>
                <a:schemeClr val="accent2">
                  <a:lumMod val="75000"/>
                </a:schemeClr>
              </a:solidFill>
            </a:endParaRPr>
          </a:p>
        </p:txBody>
      </p:sp>
      <p:sp>
        <p:nvSpPr>
          <p:cNvPr id="26" name="Rectangle 1436"/>
          <p:cNvSpPr>
            <a:spLocks noChangeArrowheads="1"/>
          </p:cNvSpPr>
          <p:nvPr/>
        </p:nvSpPr>
        <p:spPr bwMode="auto">
          <a:xfrm>
            <a:off x="406243" y="4359679"/>
            <a:ext cx="704119" cy="1754326"/>
          </a:xfrm>
          <a:prstGeom prst="rect">
            <a:avLst/>
          </a:prstGeom>
          <a:extLst/>
        </p:spPr>
        <p:txBody>
          <a:bodyPr vert="horz" wrap="square" lIns="91440" tIns="45720" rIns="91440" bIns="45720" rtlCol="0">
            <a:spAutoFit/>
          </a:bodyPr>
          <a:lstStyle/>
          <a:p>
            <a:pPr algn="just"/>
            <a:r>
              <a:rPr lang="tr-TR" sz="5400" dirty="0" smtClean="0">
                <a:solidFill>
                  <a:srgbClr val="263A46"/>
                </a:solidFill>
                <a:latin typeface="Wingdings" panose="05000000000000000000" pitchFamily="2" charset="2"/>
                <a:ea typeface="Yu Mincho Light" panose="02020300000000000000" pitchFamily="18" charset="-128"/>
              </a:rPr>
              <a:t>l</a:t>
            </a:r>
            <a:endParaRPr lang="en-US" sz="5400" b="1" dirty="0">
              <a:solidFill>
                <a:srgbClr val="263A46"/>
              </a:solidFill>
            </a:endParaRPr>
          </a:p>
          <a:p>
            <a:pPr algn="just">
              <a:buFont typeface="Arial" pitchFamily="34" charset="0"/>
              <a:buNone/>
            </a:pPr>
            <a:endParaRPr lang="en-US" sz="5400" b="1" dirty="0">
              <a:solidFill>
                <a:srgbClr val="263A46"/>
              </a:solidFill>
            </a:endParaRPr>
          </a:p>
        </p:txBody>
      </p:sp>
      <p:sp>
        <p:nvSpPr>
          <p:cNvPr id="27" name="Content Placeholder 2"/>
          <p:cNvSpPr txBox="1">
            <a:spLocks/>
          </p:cNvSpPr>
          <p:nvPr/>
        </p:nvSpPr>
        <p:spPr>
          <a:xfrm>
            <a:off x="1197450" y="5258769"/>
            <a:ext cx="3364528" cy="1272143"/>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ts val="2280"/>
              </a:lnSpc>
              <a:spcBef>
                <a:spcPts val="600"/>
              </a:spcBef>
              <a:spcAft>
                <a:spcPts val="600"/>
              </a:spcAft>
              <a:buNone/>
            </a:pPr>
            <a:r>
              <a:rPr lang="tr-TR" sz="1900" dirty="0" smtClean="0">
                <a:solidFill>
                  <a:schemeClr val="accent2">
                    <a:lumMod val="75000"/>
                  </a:schemeClr>
                </a:solidFill>
              </a:rPr>
              <a:t>İmam hatip ortaokulu ve lisesi müfredatından </a:t>
            </a:r>
            <a:r>
              <a:rPr lang="tr-TR" sz="1900" b="1" dirty="0" smtClean="0">
                <a:solidFill>
                  <a:schemeClr val="accent2">
                    <a:lumMod val="75000"/>
                  </a:schemeClr>
                </a:solidFill>
              </a:rPr>
              <a:t>10 </a:t>
            </a:r>
            <a:r>
              <a:rPr lang="tr-TR" sz="1900" dirty="0" smtClean="0">
                <a:solidFill>
                  <a:schemeClr val="accent2">
                    <a:lumMod val="75000"/>
                  </a:schemeClr>
                </a:solidFill>
              </a:rPr>
              <a:t>ayrı dersin programı güncellenerek değiştirildi.</a:t>
            </a:r>
            <a:endParaRPr lang="en-US" sz="1900" dirty="0">
              <a:solidFill>
                <a:schemeClr val="accent2">
                  <a:lumMod val="75000"/>
                </a:schemeClr>
              </a:solidFill>
            </a:endParaRPr>
          </a:p>
        </p:txBody>
      </p:sp>
      <p:sp>
        <p:nvSpPr>
          <p:cNvPr id="30" name="Rectangle 1436"/>
          <p:cNvSpPr>
            <a:spLocks noChangeArrowheads="1"/>
          </p:cNvSpPr>
          <p:nvPr/>
        </p:nvSpPr>
        <p:spPr bwMode="auto">
          <a:xfrm>
            <a:off x="7693904" y="1602696"/>
            <a:ext cx="2690831" cy="408317"/>
          </a:xfrm>
          <a:prstGeom prst="rect">
            <a:avLst/>
          </a:prstGeom>
          <a:extLst/>
        </p:spPr>
        <p:txBody>
          <a:bodyPr vert="horz" lIns="91440" tIns="45720" rIns="91440" bIns="45720" rtlCol="0">
            <a:spAutoFit/>
          </a:bodyPr>
          <a:lstStyle/>
          <a:p>
            <a:pPr>
              <a:lnSpc>
                <a:spcPts val="2280"/>
              </a:lnSpc>
              <a:spcBef>
                <a:spcPts val="600"/>
              </a:spcBef>
              <a:spcAft>
                <a:spcPts val="600"/>
              </a:spcAft>
            </a:pPr>
            <a:r>
              <a:rPr lang="tr-TR" sz="2800" b="1" dirty="0">
                <a:solidFill>
                  <a:schemeClr val="accent2">
                    <a:lumMod val="75000"/>
                  </a:schemeClr>
                </a:solidFill>
              </a:rPr>
              <a:t>Lise</a:t>
            </a:r>
            <a:endParaRPr lang="en-US" sz="2800" b="1" dirty="0">
              <a:solidFill>
                <a:schemeClr val="accent2">
                  <a:lumMod val="75000"/>
                </a:schemeClr>
              </a:solidFill>
            </a:endParaRPr>
          </a:p>
        </p:txBody>
      </p:sp>
      <p:sp>
        <p:nvSpPr>
          <p:cNvPr id="31" name="Rectangle 1436"/>
          <p:cNvSpPr>
            <a:spLocks noChangeArrowheads="1"/>
          </p:cNvSpPr>
          <p:nvPr/>
        </p:nvSpPr>
        <p:spPr bwMode="auto">
          <a:xfrm>
            <a:off x="7196619" y="1327029"/>
            <a:ext cx="704119" cy="923330"/>
          </a:xfrm>
          <a:prstGeom prst="rect">
            <a:avLst/>
          </a:prstGeom>
          <a:extLst/>
        </p:spPr>
        <p:txBody>
          <a:bodyPr vert="horz" wrap="square" lIns="91440" tIns="45720" rIns="91440" bIns="45720" rtlCol="0">
            <a:spAutoFit/>
          </a:bodyPr>
          <a:lstStyle/>
          <a:p>
            <a:pPr algn="just">
              <a:buFont typeface="Arial" pitchFamily="34" charset="0"/>
              <a:buNone/>
            </a:pPr>
            <a:r>
              <a:rPr lang="tr-TR" sz="5400" dirty="0" smtClean="0">
                <a:solidFill>
                  <a:srgbClr val="00709A"/>
                </a:solidFill>
                <a:latin typeface="Wingdings" panose="05000000000000000000" pitchFamily="2" charset="2"/>
                <a:ea typeface="Yu Mincho Light" panose="02020300000000000000" pitchFamily="18" charset="-128"/>
              </a:rPr>
              <a:t>l</a:t>
            </a:r>
            <a:endParaRPr lang="en-US" sz="5400" b="1" dirty="0">
              <a:solidFill>
                <a:srgbClr val="00709A"/>
              </a:solidFill>
            </a:endParaRPr>
          </a:p>
        </p:txBody>
      </p:sp>
      <p:sp>
        <p:nvSpPr>
          <p:cNvPr id="32" name="Content Placeholder 2"/>
          <p:cNvSpPr txBox="1">
            <a:spLocks/>
          </p:cNvSpPr>
          <p:nvPr/>
        </p:nvSpPr>
        <p:spPr>
          <a:xfrm>
            <a:off x="7693903" y="1916817"/>
            <a:ext cx="3300667" cy="967829"/>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ts val="2280"/>
              </a:lnSpc>
              <a:spcBef>
                <a:spcPts val="600"/>
              </a:spcBef>
              <a:spcAft>
                <a:spcPts val="600"/>
              </a:spcAft>
              <a:buNone/>
            </a:pPr>
            <a:r>
              <a:rPr lang="tr-TR" sz="1900" dirty="0" smtClean="0">
                <a:solidFill>
                  <a:schemeClr val="accent2">
                    <a:lumMod val="75000"/>
                  </a:schemeClr>
                </a:solidFill>
              </a:rPr>
              <a:t>Lise müfredatlarından toplam </a:t>
            </a:r>
            <a:r>
              <a:rPr lang="tr-TR" sz="1900" b="1" dirty="0" smtClean="0">
                <a:solidFill>
                  <a:schemeClr val="accent2">
                    <a:lumMod val="75000"/>
                  </a:schemeClr>
                </a:solidFill>
              </a:rPr>
              <a:t>24 </a:t>
            </a:r>
            <a:r>
              <a:rPr lang="tr-TR" sz="1900" dirty="0" smtClean="0">
                <a:solidFill>
                  <a:schemeClr val="accent2">
                    <a:lumMod val="75000"/>
                  </a:schemeClr>
                </a:solidFill>
              </a:rPr>
              <a:t>dersin programı güncellenerek değiştirildi.</a:t>
            </a:r>
            <a:endParaRPr lang="en-US" sz="1900" dirty="0">
              <a:solidFill>
                <a:schemeClr val="accent2">
                  <a:lumMod val="75000"/>
                </a:schemeClr>
              </a:solidFill>
            </a:endParaRPr>
          </a:p>
        </p:txBody>
      </p:sp>
      <p:sp>
        <p:nvSpPr>
          <p:cNvPr id="33" name="Rectangle 1436"/>
          <p:cNvSpPr>
            <a:spLocks noChangeArrowheads="1"/>
          </p:cNvSpPr>
          <p:nvPr/>
        </p:nvSpPr>
        <p:spPr bwMode="auto">
          <a:xfrm>
            <a:off x="1767149" y="1871497"/>
            <a:ext cx="2690831" cy="408317"/>
          </a:xfrm>
          <a:prstGeom prst="rect">
            <a:avLst/>
          </a:prstGeom>
          <a:extLst/>
        </p:spPr>
        <p:txBody>
          <a:bodyPr vert="horz" lIns="91440" tIns="45720" rIns="91440" bIns="45720" rtlCol="0">
            <a:spAutoFit/>
          </a:bodyPr>
          <a:lstStyle/>
          <a:p>
            <a:pPr>
              <a:lnSpc>
                <a:spcPts val="2280"/>
              </a:lnSpc>
              <a:spcBef>
                <a:spcPts val="600"/>
              </a:spcBef>
              <a:spcAft>
                <a:spcPts val="600"/>
              </a:spcAft>
            </a:pPr>
            <a:r>
              <a:rPr lang="tr-TR" sz="2800" b="1" dirty="0">
                <a:solidFill>
                  <a:schemeClr val="accent2">
                    <a:lumMod val="75000"/>
                  </a:schemeClr>
                </a:solidFill>
              </a:rPr>
              <a:t>İlkokul Ortaokul</a:t>
            </a:r>
            <a:endParaRPr lang="en-US" sz="2800" b="1" dirty="0">
              <a:solidFill>
                <a:schemeClr val="accent2">
                  <a:lumMod val="75000"/>
                </a:schemeClr>
              </a:solidFill>
            </a:endParaRPr>
          </a:p>
        </p:txBody>
      </p:sp>
      <p:sp>
        <p:nvSpPr>
          <p:cNvPr id="34" name="Rectangle 1436"/>
          <p:cNvSpPr>
            <a:spLocks noChangeArrowheads="1"/>
          </p:cNvSpPr>
          <p:nvPr/>
        </p:nvSpPr>
        <p:spPr bwMode="auto">
          <a:xfrm>
            <a:off x="1273574" y="1565080"/>
            <a:ext cx="704119" cy="923330"/>
          </a:xfrm>
          <a:prstGeom prst="rect">
            <a:avLst/>
          </a:prstGeom>
          <a:extLst/>
        </p:spPr>
        <p:txBody>
          <a:bodyPr vert="horz" wrap="square" lIns="91440" tIns="45720" rIns="91440" bIns="45720" rtlCol="0">
            <a:spAutoFit/>
          </a:bodyPr>
          <a:lstStyle/>
          <a:p>
            <a:pPr algn="just">
              <a:buFont typeface="Arial" pitchFamily="34" charset="0"/>
              <a:buNone/>
            </a:pPr>
            <a:r>
              <a:rPr lang="tr-TR" sz="5400" dirty="0" smtClean="0">
                <a:solidFill>
                  <a:srgbClr val="00CC00"/>
                </a:solidFill>
                <a:latin typeface="Wingdings" panose="05000000000000000000" pitchFamily="2" charset="2"/>
                <a:ea typeface="Yu Mincho Light" panose="02020300000000000000" pitchFamily="18" charset="-128"/>
              </a:rPr>
              <a:t>l</a:t>
            </a:r>
            <a:endParaRPr lang="en-US" sz="4800" b="1" dirty="0">
              <a:solidFill>
                <a:srgbClr val="00CC00"/>
              </a:solidFill>
              <a:latin typeface="Wingdings" panose="05000000000000000000" pitchFamily="2" charset="2"/>
              <a:ea typeface="Yu Mincho Light" panose="02020300000000000000" pitchFamily="18" charset="-128"/>
            </a:endParaRPr>
          </a:p>
        </p:txBody>
      </p:sp>
      <p:sp>
        <p:nvSpPr>
          <p:cNvPr id="45" name="Freeform 6"/>
          <p:cNvSpPr>
            <a:spLocks/>
          </p:cNvSpPr>
          <p:nvPr/>
        </p:nvSpPr>
        <p:spPr bwMode="auto">
          <a:xfrm flipH="1">
            <a:off x="4235105" y="1957498"/>
            <a:ext cx="3721789" cy="3708685"/>
          </a:xfrm>
          <a:custGeom>
            <a:avLst/>
            <a:gdLst>
              <a:gd name="T0" fmla="*/ 397 w 397"/>
              <a:gd name="T1" fmla="*/ 199 h 397"/>
              <a:gd name="T2" fmla="*/ 199 w 397"/>
              <a:gd name="T3" fmla="*/ 397 h 397"/>
              <a:gd name="T4" fmla="*/ 0 w 397"/>
              <a:gd name="T5" fmla="*/ 199 h 397"/>
              <a:gd name="T6" fmla="*/ 200 w 397"/>
              <a:gd name="T7" fmla="*/ 0 h 397"/>
              <a:gd name="T8" fmla="*/ 397 w 397"/>
              <a:gd name="T9" fmla="*/ 199 h 397"/>
            </a:gdLst>
            <a:ahLst/>
            <a:cxnLst>
              <a:cxn ang="0">
                <a:pos x="T0" y="T1"/>
              </a:cxn>
              <a:cxn ang="0">
                <a:pos x="T2" y="T3"/>
              </a:cxn>
              <a:cxn ang="0">
                <a:pos x="T4" y="T5"/>
              </a:cxn>
              <a:cxn ang="0">
                <a:pos x="T6" y="T7"/>
              </a:cxn>
              <a:cxn ang="0">
                <a:pos x="T8" y="T9"/>
              </a:cxn>
            </a:cxnLst>
            <a:rect l="0" t="0" r="r" b="b"/>
            <a:pathLst>
              <a:path w="397" h="397">
                <a:moveTo>
                  <a:pt x="397" y="199"/>
                </a:moveTo>
                <a:cubicBezTo>
                  <a:pt x="397" y="308"/>
                  <a:pt x="308" y="397"/>
                  <a:pt x="199" y="397"/>
                </a:cubicBezTo>
                <a:cubicBezTo>
                  <a:pt x="89" y="397"/>
                  <a:pt x="0" y="308"/>
                  <a:pt x="0" y="199"/>
                </a:cubicBezTo>
                <a:cubicBezTo>
                  <a:pt x="0" y="89"/>
                  <a:pt x="90" y="0"/>
                  <a:pt x="200" y="0"/>
                </a:cubicBezTo>
                <a:cubicBezTo>
                  <a:pt x="309" y="0"/>
                  <a:pt x="397" y="89"/>
                  <a:pt x="397" y="199"/>
                </a:cubicBezTo>
                <a:close/>
              </a:path>
            </a:pathLst>
          </a:custGeom>
          <a:solidFill>
            <a:srgbClr val="C7C7C7"/>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9"/>
          <p:cNvSpPr>
            <a:spLocks/>
          </p:cNvSpPr>
          <p:nvPr/>
        </p:nvSpPr>
        <p:spPr bwMode="auto">
          <a:xfrm flipH="1">
            <a:off x="6081461" y="2059098"/>
            <a:ext cx="1622996" cy="2064764"/>
          </a:xfrm>
          <a:custGeom>
            <a:avLst/>
            <a:gdLst>
              <a:gd name="T0" fmla="*/ 0 w 173"/>
              <a:gd name="T1" fmla="*/ 221 h 221"/>
              <a:gd name="T2" fmla="*/ 173 w 173"/>
              <a:gd name="T3" fmla="*/ 0 h 221"/>
              <a:gd name="T4" fmla="*/ 173 w 173"/>
              <a:gd name="T5" fmla="*/ 195 h 221"/>
              <a:gd name="T6" fmla="*/ 0 w 173"/>
              <a:gd name="T7" fmla="*/ 221 h 221"/>
            </a:gdLst>
            <a:ahLst/>
            <a:cxnLst>
              <a:cxn ang="0">
                <a:pos x="T0" y="T1"/>
              </a:cxn>
              <a:cxn ang="0">
                <a:pos x="T2" y="T3"/>
              </a:cxn>
              <a:cxn ang="0">
                <a:pos x="T4" y="T5"/>
              </a:cxn>
              <a:cxn ang="0">
                <a:pos x="T6" y="T7"/>
              </a:cxn>
            </a:cxnLst>
            <a:rect l="0" t="0" r="r" b="b"/>
            <a:pathLst>
              <a:path w="173" h="221">
                <a:moveTo>
                  <a:pt x="0" y="221"/>
                </a:moveTo>
                <a:cubicBezTo>
                  <a:pt x="0" y="111"/>
                  <a:pt x="82" y="0"/>
                  <a:pt x="173" y="0"/>
                </a:cubicBezTo>
                <a:cubicBezTo>
                  <a:pt x="173" y="195"/>
                  <a:pt x="173" y="195"/>
                  <a:pt x="173" y="195"/>
                </a:cubicBezTo>
                <a:lnTo>
                  <a:pt x="0" y="221"/>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10"/>
          <p:cNvSpPr>
            <a:spLocks/>
          </p:cNvSpPr>
          <p:nvPr/>
        </p:nvSpPr>
        <p:spPr bwMode="auto">
          <a:xfrm flipH="1">
            <a:off x="6081461" y="2460215"/>
            <a:ext cx="1247645" cy="1607097"/>
          </a:xfrm>
          <a:custGeom>
            <a:avLst/>
            <a:gdLst>
              <a:gd name="T0" fmla="*/ 0 w 133"/>
              <a:gd name="T1" fmla="*/ 172 h 172"/>
              <a:gd name="T2" fmla="*/ 133 w 133"/>
              <a:gd name="T3" fmla="*/ 0 h 172"/>
              <a:gd name="T4" fmla="*/ 133 w 133"/>
              <a:gd name="T5" fmla="*/ 152 h 172"/>
              <a:gd name="T6" fmla="*/ 0 w 133"/>
              <a:gd name="T7" fmla="*/ 172 h 172"/>
            </a:gdLst>
            <a:ahLst/>
            <a:cxnLst>
              <a:cxn ang="0">
                <a:pos x="T0" y="T1"/>
              </a:cxn>
              <a:cxn ang="0">
                <a:pos x="T2" y="T3"/>
              </a:cxn>
              <a:cxn ang="0">
                <a:pos x="T4" y="T5"/>
              </a:cxn>
              <a:cxn ang="0">
                <a:pos x="T6" y="T7"/>
              </a:cxn>
            </a:cxnLst>
            <a:rect l="0" t="0" r="r" b="b"/>
            <a:pathLst>
              <a:path w="133" h="172">
                <a:moveTo>
                  <a:pt x="0" y="172"/>
                </a:moveTo>
                <a:cubicBezTo>
                  <a:pt x="0" y="87"/>
                  <a:pt x="63" y="0"/>
                  <a:pt x="133" y="0"/>
                </a:cubicBezTo>
                <a:cubicBezTo>
                  <a:pt x="133" y="152"/>
                  <a:pt x="133" y="152"/>
                  <a:pt x="133" y="152"/>
                </a:cubicBezTo>
                <a:lnTo>
                  <a:pt x="0" y="172"/>
                </a:lnTo>
                <a:close/>
              </a:path>
            </a:pathLst>
          </a:custGeom>
          <a:solidFill>
            <a:srgbClr val="3D5E73"/>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12"/>
          <p:cNvSpPr>
            <a:spLocks/>
          </p:cNvSpPr>
          <p:nvPr/>
        </p:nvSpPr>
        <p:spPr bwMode="auto">
          <a:xfrm flipH="1">
            <a:off x="6081461" y="3272969"/>
            <a:ext cx="496943" cy="682556"/>
          </a:xfrm>
          <a:custGeom>
            <a:avLst/>
            <a:gdLst>
              <a:gd name="T0" fmla="*/ 0 w 53"/>
              <a:gd name="T1" fmla="*/ 73 h 73"/>
              <a:gd name="T2" fmla="*/ 53 w 53"/>
              <a:gd name="T3" fmla="*/ 0 h 73"/>
              <a:gd name="T4" fmla="*/ 53 w 53"/>
              <a:gd name="T5" fmla="*/ 65 h 73"/>
              <a:gd name="T6" fmla="*/ 0 w 53"/>
              <a:gd name="T7" fmla="*/ 73 h 73"/>
            </a:gdLst>
            <a:ahLst/>
            <a:cxnLst>
              <a:cxn ang="0">
                <a:pos x="T0" y="T1"/>
              </a:cxn>
              <a:cxn ang="0">
                <a:pos x="T2" y="T3"/>
              </a:cxn>
              <a:cxn ang="0">
                <a:pos x="T4" y="T5"/>
              </a:cxn>
              <a:cxn ang="0">
                <a:pos x="T6" y="T7"/>
              </a:cxn>
            </a:cxnLst>
            <a:rect l="0" t="0" r="r" b="b"/>
            <a:pathLst>
              <a:path w="53" h="73">
                <a:moveTo>
                  <a:pt x="0" y="73"/>
                </a:moveTo>
                <a:cubicBezTo>
                  <a:pt x="0" y="37"/>
                  <a:pt x="25" y="0"/>
                  <a:pt x="53" y="0"/>
                </a:cubicBezTo>
                <a:cubicBezTo>
                  <a:pt x="53" y="65"/>
                  <a:pt x="53" y="65"/>
                  <a:pt x="53" y="65"/>
                </a:cubicBezTo>
                <a:lnTo>
                  <a:pt x="0" y="73"/>
                </a:lnTo>
                <a:close/>
              </a:path>
            </a:pathLst>
          </a:custGeom>
          <a:solidFill>
            <a:srgbClr val="00EA00"/>
          </a:solidFill>
          <a:ln>
            <a:noFill/>
          </a:ln>
        </p:spPr>
        <p:txBody>
          <a:bodyPr vert="horz" wrap="square" lIns="91440" tIns="45720" rIns="91440" bIns="45720" numCol="1" anchor="t" anchorCtr="0" compatLnSpc="1">
            <a:prstTxWarp prst="textNoShape">
              <a:avLst/>
            </a:prstTxWarp>
          </a:bodyPr>
          <a:lstStyle/>
          <a:p>
            <a:endParaRPr lang="en-US">
              <a:solidFill>
                <a:srgbClr val="00CC00"/>
              </a:solidFill>
            </a:endParaRPr>
          </a:p>
        </p:txBody>
      </p:sp>
      <p:sp>
        <p:nvSpPr>
          <p:cNvPr id="49" name="Freeform 17"/>
          <p:cNvSpPr>
            <a:spLocks/>
          </p:cNvSpPr>
          <p:nvPr/>
        </p:nvSpPr>
        <p:spPr bwMode="auto">
          <a:xfrm flipH="1">
            <a:off x="4890647" y="2059098"/>
            <a:ext cx="1190814" cy="2148933"/>
          </a:xfrm>
          <a:custGeom>
            <a:avLst/>
            <a:gdLst>
              <a:gd name="T0" fmla="*/ 0 w 127"/>
              <a:gd name="T1" fmla="*/ 0 h 230"/>
              <a:gd name="T2" fmla="*/ 127 w 127"/>
              <a:gd name="T3" fmla="*/ 230 h 230"/>
              <a:gd name="T4" fmla="*/ 0 w 127"/>
              <a:gd name="T5" fmla="*/ 195 h 230"/>
              <a:gd name="T6" fmla="*/ 0 w 127"/>
              <a:gd name="T7" fmla="*/ 0 h 230"/>
            </a:gdLst>
            <a:ahLst/>
            <a:cxnLst>
              <a:cxn ang="0">
                <a:pos x="T0" y="T1"/>
              </a:cxn>
              <a:cxn ang="0">
                <a:pos x="T2" y="T3"/>
              </a:cxn>
              <a:cxn ang="0">
                <a:pos x="T4" y="T5"/>
              </a:cxn>
              <a:cxn ang="0">
                <a:pos x="T6" y="T7"/>
              </a:cxn>
            </a:cxnLst>
            <a:rect l="0" t="0" r="r" b="b"/>
            <a:pathLst>
              <a:path w="127" h="230">
                <a:moveTo>
                  <a:pt x="0" y="0"/>
                </a:moveTo>
                <a:cubicBezTo>
                  <a:pt x="67" y="0"/>
                  <a:pt x="127" y="120"/>
                  <a:pt x="127" y="230"/>
                </a:cubicBezTo>
                <a:cubicBezTo>
                  <a:pt x="0" y="195"/>
                  <a:pt x="0" y="195"/>
                  <a:pt x="0" y="195"/>
                </a:cubicBezTo>
                <a:lnTo>
                  <a:pt x="0" y="0"/>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18"/>
          <p:cNvSpPr>
            <a:spLocks/>
          </p:cNvSpPr>
          <p:nvPr/>
        </p:nvSpPr>
        <p:spPr bwMode="auto">
          <a:xfrm flipH="1">
            <a:off x="5162908" y="2460215"/>
            <a:ext cx="918553" cy="1672854"/>
          </a:xfrm>
          <a:custGeom>
            <a:avLst/>
            <a:gdLst>
              <a:gd name="T0" fmla="*/ 0 w 98"/>
              <a:gd name="T1" fmla="*/ 0 h 179"/>
              <a:gd name="T2" fmla="*/ 98 w 98"/>
              <a:gd name="T3" fmla="*/ 179 h 179"/>
              <a:gd name="T4" fmla="*/ 0 w 98"/>
              <a:gd name="T5" fmla="*/ 152 h 179"/>
              <a:gd name="T6" fmla="*/ 0 w 98"/>
              <a:gd name="T7" fmla="*/ 0 h 179"/>
            </a:gdLst>
            <a:ahLst/>
            <a:cxnLst>
              <a:cxn ang="0">
                <a:pos x="T0" y="T1"/>
              </a:cxn>
              <a:cxn ang="0">
                <a:pos x="T2" y="T3"/>
              </a:cxn>
              <a:cxn ang="0">
                <a:pos x="T4" y="T5"/>
              </a:cxn>
              <a:cxn ang="0">
                <a:pos x="T6" y="T7"/>
              </a:cxn>
            </a:cxnLst>
            <a:rect l="0" t="0" r="r" b="b"/>
            <a:pathLst>
              <a:path w="98" h="179">
                <a:moveTo>
                  <a:pt x="0" y="0"/>
                </a:moveTo>
                <a:cubicBezTo>
                  <a:pt x="52" y="0"/>
                  <a:pt x="98" y="94"/>
                  <a:pt x="98" y="179"/>
                </a:cubicBezTo>
                <a:cubicBezTo>
                  <a:pt x="0" y="152"/>
                  <a:pt x="0" y="152"/>
                  <a:pt x="0" y="152"/>
                </a:cubicBezTo>
                <a:lnTo>
                  <a:pt x="0" y="0"/>
                </a:ln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20"/>
          <p:cNvSpPr>
            <a:spLocks/>
          </p:cNvSpPr>
          <p:nvPr/>
        </p:nvSpPr>
        <p:spPr bwMode="auto">
          <a:xfrm flipH="1">
            <a:off x="5725934" y="3272969"/>
            <a:ext cx="355526" cy="700968"/>
          </a:xfrm>
          <a:custGeom>
            <a:avLst/>
            <a:gdLst>
              <a:gd name="T0" fmla="*/ 0 w 38"/>
              <a:gd name="T1" fmla="*/ 0 h 75"/>
              <a:gd name="T2" fmla="*/ 38 w 38"/>
              <a:gd name="T3" fmla="*/ 75 h 75"/>
              <a:gd name="T4" fmla="*/ 0 w 38"/>
              <a:gd name="T5" fmla="*/ 65 h 75"/>
              <a:gd name="T6" fmla="*/ 0 w 38"/>
              <a:gd name="T7" fmla="*/ 0 h 75"/>
            </a:gdLst>
            <a:ahLst/>
            <a:cxnLst>
              <a:cxn ang="0">
                <a:pos x="T0" y="T1"/>
              </a:cxn>
              <a:cxn ang="0">
                <a:pos x="T2" y="T3"/>
              </a:cxn>
              <a:cxn ang="0">
                <a:pos x="T4" y="T5"/>
              </a:cxn>
              <a:cxn ang="0">
                <a:pos x="T6" y="T7"/>
              </a:cxn>
            </a:cxnLst>
            <a:rect l="0" t="0" r="r" b="b"/>
            <a:pathLst>
              <a:path w="38" h="75">
                <a:moveTo>
                  <a:pt x="0" y="0"/>
                </a:moveTo>
                <a:cubicBezTo>
                  <a:pt x="21" y="0"/>
                  <a:pt x="38" y="40"/>
                  <a:pt x="38" y="75"/>
                </a:cubicBezTo>
                <a:cubicBezTo>
                  <a:pt x="0" y="65"/>
                  <a:pt x="0" y="65"/>
                  <a:pt x="0" y="65"/>
                </a:cubicBezTo>
                <a:lnTo>
                  <a:pt x="0" y="0"/>
                </a:lnTo>
                <a:close/>
              </a:path>
            </a:pathLst>
          </a:custGeom>
          <a:solidFill>
            <a:srgbClr val="00CC00"/>
          </a:solidFill>
          <a:ln>
            <a:noFill/>
          </a:ln>
        </p:spPr>
        <p:txBody>
          <a:bodyPr vert="horz" wrap="square" lIns="91440" tIns="45720" rIns="91440" bIns="45720" numCol="1" anchor="t" anchorCtr="0" compatLnSpc="1">
            <a:prstTxWarp prst="textNoShape">
              <a:avLst/>
            </a:prstTxWarp>
          </a:bodyPr>
          <a:lstStyle/>
          <a:p>
            <a:endParaRPr lang="en-US">
              <a:solidFill>
                <a:srgbClr val="00CC00"/>
              </a:solidFill>
            </a:endParaRPr>
          </a:p>
        </p:txBody>
      </p:sp>
      <p:sp>
        <p:nvSpPr>
          <p:cNvPr id="28" name="Rectangle 1436"/>
          <p:cNvSpPr>
            <a:spLocks noChangeArrowheads="1"/>
          </p:cNvSpPr>
          <p:nvPr/>
        </p:nvSpPr>
        <p:spPr bwMode="auto">
          <a:xfrm>
            <a:off x="5805766" y="3430672"/>
            <a:ext cx="633370" cy="486672"/>
          </a:xfrm>
          <a:prstGeom prst="rect">
            <a:avLst/>
          </a:prstGeom>
          <a:extLst/>
        </p:spPr>
        <p:txBody>
          <a:bodyPr vert="horz" wrap="square" lIns="91440" tIns="45720" rIns="91440" bIns="45720" rtlCol="0">
            <a:spAutoFit/>
          </a:bodyPr>
          <a:lstStyle/>
          <a:p>
            <a:pPr algn="ctr">
              <a:lnSpc>
                <a:spcPts val="800"/>
              </a:lnSpc>
              <a:spcBef>
                <a:spcPts val="600"/>
              </a:spcBef>
              <a:spcAft>
                <a:spcPts val="600"/>
              </a:spcAft>
            </a:pPr>
            <a:r>
              <a:rPr lang="tr-TR" b="1" dirty="0" smtClean="0">
                <a:solidFill>
                  <a:schemeClr val="bg1">
                    <a:lumMod val="95000"/>
                  </a:schemeClr>
                </a:solidFill>
              </a:rPr>
              <a:t>İlk</a:t>
            </a:r>
          </a:p>
          <a:p>
            <a:pPr algn="ctr">
              <a:lnSpc>
                <a:spcPts val="800"/>
              </a:lnSpc>
              <a:spcBef>
                <a:spcPts val="600"/>
              </a:spcBef>
              <a:spcAft>
                <a:spcPts val="600"/>
              </a:spcAft>
            </a:pPr>
            <a:r>
              <a:rPr lang="tr-TR" b="1" dirty="0" smtClean="0">
                <a:solidFill>
                  <a:schemeClr val="bg1">
                    <a:lumMod val="95000"/>
                  </a:schemeClr>
                </a:solidFill>
              </a:rPr>
              <a:t>Orta</a:t>
            </a:r>
            <a:endParaRPr lang="en-US" b="1" dirty="0">
              <a:solidFill>
                <a:schemeClr val="bg1">
                  <a:lumMod val="95000"/>
                </a:schemeClr>
              </a:solidFill>
            </a:endParaRPr>
          </a:p>
        </p:txBody>
      </p:sp>
      <p:sp>
        <p:nvSpPr>
          <p:cNvPr id="29" name="Rectangle 1436"/>
          <p:cNvSpPr>
            <a:spLocks noChangeArrowheads="1"/>
          </p:cNvSpPr>
          <p:nvPr/>
        </p:nvSpPr>
        <p:spPr bwMode="auto">
          <a:xfrm>
            <a:off x="5479181" y="2788394"/>
            <a:ext cx="1418115" cy="486672"/>
          </a:xfrm>
          <a:prstGeom prst="rect">
            <a:avLst/>
          </a:prstGeom>
          <a:extLst/>
        </p:spPr>
        <p:txBody>
          <a:bodyPr vert="horz" wrap="square" lIns="91440" tIns="45720" rIns="91440" bIns="45720" rtlCol="0">
            <a:spAutoFit/>
          </a:bodyPr>
          <a:lstStyle/>
          <a:p>
            <a:pPr algn="ctr">
              <a:lnSpc>
                <a:spcPts val="800"/>
              </a:lnSpc>
              <a:spcBef>
                <a:spcPts val="600"/>
              </a:spcBef>
              <a:spcAft>
                <a:spcPts val="600"/>
              </a:spcAft>
            </a:pPr>
            <a:r>
              <a:rPr lang="tr-TR" b="1" dirty="0" smtClean="0">
                <a:solidFill>
                  <a:schemeClr val="bg1">
                    <a:lumMod val="95000"/>
                  </a:schemeClr>
                </a:solidFill>
              </a:rPr>
              <a:t>İmam</a:t>
            </a:r>
          </a:p>
          <a:p>
            <a:pPr algn="ctr">
              <a:lnSpc>
                <a:spcPts val="800"/>
              </a:lnSpc>
              <a:spcBef>
                <a:spcPts val="600"/>
              </a:spcBef>
              <a:spcAft>
                <a:spcPts val="600"/>
              </a:spcAft>
            </a:pPr>
            <a:r>
              <a:rPr lang="tr-TR" b="1" dirty="0" smtClean="0">
                <a:solidFill>
                  <a:schemeClr val="bg1">
                    <a:lumMod val="95000"/>
                  </a:schemeClr>
                </a:solidFill>
              </a:rPr>
              <a:t>Hatip</a:t>
            </a:r>
            <a:endParaRPr lang="en-US" b="1" dirty="0">
              <a:solidFill>
                <a:schemeClr val="bg1">
                  <a:lumMod val="95000"/>
                </a:schemeClr>
              </a:solidFill>
            </a:endParaRPr>
          </a:p>
        </p:txBody>
      </p:sp>
      <p:sp>
        <p:nvSpPr>
          <p:cNvPr id="36" name="Rectangle 1436"/>
          <p:cNvSpPr>
            <a:spLocks noChangeArrowheads="1"/>
          </p:cNvSpPr>
          <p:nvPr/>
        </p:nvSpPr>
        <p:spPr bwMode="auto">
          <a:xfrm>
            <a:off x="5451961" y="2198732"/>
            <a:ext cx="1418115" cy="230191"/>
          </a:xfrm>
          <a:prstGeom prst="rect">
            <a:avLst/>
          </a:prstGeom>
          <a:extLst/>
        </p:spPr>
        <p:txBody>
          <a:bodyPr vert="horz" wrap="square" lIns="91440" tIns="45720" rIns="91440" bIns="45720" rtlCol="0">
            <a:spAutoFit/>
          </a:bodyPr>
          <a:lstStyle/>
          <a:p>
            <a:pPr algn="ctr">
              <a:lnSpc>
                <a:spcPts val="800"/>
              </a:lnSpc>
              <a:spcBef>
                <a:spcPts val="600"/>
              </a:spcBef>
              <a:spcAft>
                <a:spcPts val="600"/>
              </a:spcAft>
            </a:pPr>
            <a:r>
              <a:rPr lang="tr-TR" b="1" dirty="0" smtClean="0">
                <a:solidFill>
                  <a:schemeClr val="bg1">
                    <a:lumMod val="95000"/>
                  </a:schemeClr>
                </a:solidFill>
              </a:rPr>
              <a:t>Lise </a:t>
            </a:r>
            <a:endParaRPr lang="en-US" b="1" dirty="0">
              <a:solidFill>
                <a:schemeClr val="bg1">
                  <a:lumMod val="95000"/>
                </a:schemeClr>
              </a:solidFill>
            </a:endParaRPr>
          </a:p>
        </p:txBody>
      </p:sp>
      <p:sp>
        <p:nvSpPr>
          <p:cNvPr id="37" name="Rectangle 1436"/>
          <p:cNvSpPr>
            <a:spLocks noChangeArrowheads="1"/>
          </p:cNvSpPr>
          <p:nvPr/>
        </p:nvSpPr>
        <p:spPr bwMode="auto">
          <a:xfrm>
            <a:off x="5072717" y="4313512"/>
            <a:ext cx="2046563" cy="923330"/>
          </a:xfrm>
          <a:prstGeom prst="rect">
            <a:avLst/>
          </a:prstGeom>
          <a:extLst/>
        </p:spPr>
        <p:txBody>
          <a:bodyPr vert="horz" wrap="square" lIns="91440" tIns="45720" rIns="91440" bIns="45720" rtlCol="0">
            <a:spAutoFit/>
          </a:bodyPr>
          <a:lstStyle/>
          <a:p>
            <a:pPr algn="ctr">
              <a:spcBef>
                <a:spcPts val="600"/>
              </a:spcBef>
              <a:spcAft>
                <a:spcPts val="600"/>
              </a:spcAft>
            </a:pPr>
            <a:r>
              <a:rPr lang="tr-TR" b="1" dirty="0" smtClean="0">
                <a:solidFill>
                  <a:schemeClr val="tx1">
                    <a:lumMod val="75000"/>
                    <a:lumOff val="25000"/>
                  </a:schemeClr>
                </a:solidFill>
              </a:rPr>
              <a:t>Değerlerimizin Kuşatıcılığında Zımni Müfredat</a:t>
            </a:r>
            <a:endParaRPr lang="en-US" b="1" dirty="0">
              <a:solidFill>
                <a:schemeClr val="tx1">
                  <a:lumMod val="75000"/>
                  <a:lumOff val="25000"/>
                </a:schemeClr>
              </a:solidFill>
            </a:endParaRPr>
          </a:p>
        </p:txBody>
      </p:sp>
      <p:sp>
        <p:nvSpPr>
          <p:cNvPr id="38" name="Metin kutusu 37"/>
          <p:cNvSpPr txBox="1"/>
          <p:nvPr/>
        </p:nvSpPr>
        <p:spPr>
          <a:xfrm rot="5400000">
            <a:off x="11462654" y="5628306"/>
            <a:ext cx="2090057" cy="369332"/>
          </a:xfrm>
          <a:prstGeom prst="rect">
            <a:avLst/>
          </a:prstGeom>
          <a:solidFill>
            <a:schemeClr val="bg1">
              <a:lumMod val="75000"/>
            </a:schemeClr>
          </a:solidFill>
        </p:spPr>
        <p:txBody>
          <a:bodyPr wrap="square" rtlCol="0">
            <a:spAutoFit/>
          </a:bodyPr>
          <a:lstStyle/>
          <a:p>
            <a:r>
              <a:rPr lang="tr-TR" dirty="0" smtClean="0"/>
              <a:t>©MEB_TTKB</a:t>
            </a:r>
            <a:endParaRPr lang="tr-TR" dirty="0"/>
          </a:p>
        </p:txBody>
      </p:sp>
    </p:spTree>
    <p:extLst>
      <p:ext uri="{BB962C8B-B14F-4D97-AF65-F5344CB8AC3E}">
        <p14:creationId xmlns:p14="http://schemas.microsoft.com/office/powerpoint/2010/main" val="401617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1" name="Düz Bağlayıcı 40"/>
          <p:cNvCxnSpPr/>
          <p:nvPr/>
        </p:nvCxnSpPr>
        <p:spPr>
          <a:xfrm flipV="1">
            <a:off x="770168" y="1395014"/>
            <a:ext cx="0" cy="5115745"/>
          </a:xfrm>
          <a:prstGeom prst="line">
            <a:avLst/>
          </a:prstGeom>
          <a:ln w="22225">
            <a:solidFill>
              <a:srgbClr val="FF0000"/>
            </a:solidFill>
          </a:ln>
          <a:effectLst>
            <a:outerShdw blurRad="50800" dist="38100" dir="5400000" algn="t" rotWithShape="0">
              <a:prstClr val="black">
                <a:alpha val="40000"/>
              </a:prstClr>
            </a:outerShd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42" name="Text Placeholder 21"/>
          <p:cNvSpPr>
            <a:spLocks noGrp="1"/>
          </p:cNvSpPr>
          <p:nvPr>
            <p:ph type="body" sz="quarter" idx="26"/>
          </p:nvPr>
        </p:nvSpPr>
        <p:spPr>
          <a:xfrm rot="16200000">
            <a:off x="80158" y="5386289"/>
            <a:ext cx="1320942" cy="1320942"/>
          </a:xfrm>
          <a:solidFill>
            <a:srgbClr val="FF0000"/>
          </a:solidFill>
        </p:spPr>
        <p:txBody>
          <a:bodyPr>
            <a:normAutofit/>
          </a:bodyPr>
          <a:lstStyle/>
          <a:p>
            <a:pPr>
              <a:lnSpc>
                <a:spcPct val="100000"/>
              </a:lnSpc>
              <a:spcBef>
                <a:spcPts val="1200"/>
              </a:spcBef>
              <a:spcAft>
                <a:spcPts val="1200"/>
              </a:spcAft>
            </a:pPr>
            <a:r>
              <a:rPr lang="tr-TR" sz="1800" dirty="0">
                <a:solidFill>
                  <a:srgbClr val="EAEAEA"/>
                </a:solidFill>
                <a:latin typeface="Cambria" panose="02040503050406030204" pitchFamily="18" charset="0"/>
              </a:rPr>
              <a:t>1</a:t>
            </a:r>
            <a:endParaRPr lang="en-US" sz="1800" dirty="0">
              <a:solidFill>
                <a:srgbClr val="EAEAEA"/>
              </a:solidFill>
              <a:latin typeface="Cambria" panose="02040503050406030204" pitchFamily="18" charset="0"/>
            </a:endParaRPr>
          </a:p>
          <a:p>
            <a:pPr>
              <a:lnSpc>
                <a:spcPct val="100000"/>
              </a:lnSpc>
              <a:spcBef>
                <a:spcPts val="1200"/>
              </a:spcBef>
              <a:spcAft>
                <a:spcPts val="1200"/>
              </a:spcAft>
            </a:pPr>
            <a:endParaRPr lang="en-US" sz="1800" dirty="0">
              <a:solidFill>
                <a:srgbClr val="EAEAEA"/>
              </a:solidFill>
              <a:latin typeface="Cambria" panose="02040503050406030204" pitchFamily="18" charset="0"/>
            </a:endParaRPr>
          </a:p>
        </p:txBody>
      </p:sp>
      <p:sp>
        <p:nvSpPr>
          <p:cNvPr id="43" name="Text Placeholder 22"/>
          <p:cNvSpPr>
            <a:spLocks noGrp="1"/>
          </p:cNvSpPr>
          <p:nvPr>
            <p:ph type="body" sz="quarter" idx="27"/>
          </p:nvPr>
        </p:nvSpPr>
        <p:spPr>
          <a:xfrm rot="16200000">
            <a:off x="81627" y="4014689"/>
            <a:ext cx="1320942" cy="1320942"/>
          </a:xfrm>
          <a:solidFill>
            <a:srgbClr val="FF0000"/>
          </a:solidFill>
        </p:spPr>
        <p:txBody>
          <a:bodyPr>
            <a:normAutofit/>
          </a:bodyPr>
          <a:lstStyle/>
          <a:p>
            <a:pPr>
              <a:lnSpc>
                <a:spcPct val="100000"/>
              </a:lnSpc>
              <a:spcBef>
                <a:spcPts val="1200"/>
              </a:spcBef>
              <a:spcAft>
                <a:spcPts val="1200"/>
              </a:spcAft>
            </a:pPr>
            <a:r>
              <a:rPr lang="tr-TR" sz="1800" dirty="0" smtClean="0">
                <a:solidFill>
                  <a:srgbClr val="EAEAEA"/>
                </a:solidFill>
                <a:latin typeface="Cambria" panose="02040503050406030204" pitchFamily="18" charset="0"/>
              </a:rPr>
              <a:t>2</a:t>
            </a:r>
            <a:endParaRPr lang="en-US" sz="1800" dirty="0">
              <a:solidFill>
                <a:srgbClr val="EAEAEA"/>
              </a:solidFill>
              <a:latin typeface="Cambria" panose="02040503050406030204" pitchFamily="18" charset="0"/>
            </a:endParaRPr>
          </a:p>
          <a:p>
            <a:pPr>
              <a:lnSpc>
                <a:spcPct val="100000"/>
              </a:lnSpc>
              <a:spcBef>
                <a:spcPts val="1200"/>
              </a:spcBef>
              <a:spcAft>
                <a:spcPts val="1200"/>
              </a:spcAft>
            </a:pPr>
            <a:endParaRPr lang="en-US" sz="1800" dirty="0">
              <a:solidFill>
                <a:srgbClr val="EAEAEA"/>
              </a:solidFill>
            </a:endParaRPr>
          </a:p>
        </p:txBody>
      </p:sp>
      <p:sp>
        <p:nvSpPr>
          <p:cNvPr id="44" name="Text Placeholder 23"/>
          <p:cNvSpPr>
            <a:spLocks noGrp="1"/>
          </p:cNvSpPr>
          <p:nvPr>
            <p:ph type="body" sz="quarter" idx="28"/>
          </p:nvPr>
        </p:nvSpPr>
        <p:spPr>
          <a:xfrm rot="16200000">
            <a:off x="87428" y="2604414"/>
            <a:ext cx="1320942" cy="1347493"/>
          </a:xfrm>
          <a:solidFill>
            <a:srgbClr val="FF0000"/>
          </a:solidFill>
        </p:spPr>
        <p:txBody>
          <a:bodyPr>
            <a:normAutofit/>
          </a:bodyPr>
          <a:lstStyle/>
          <a:p>
            <a:pPr>
              <a:lnSpc>
                <a:spcPct val="100000"/>
              </a:lnSpc>
              <a:spcBef>
                <a:spcPts val="1200"/>
              </a:spcBef>
              <a:spcAft>
                <a:spcPts val="1200"/>
              </a:spcAft>
            </a:pPr>
            <a:r>
              <a:rPr lang="tr-TR" sz="1800" dirty="0" smtClean="0">
                <a:solidFill>
                  <a:srgbClr val="EAEAEA"/>
                </a:solidFill>
                <a:latin typeface="Cambria" panose="02040503050406030204" pitchFamily="18" charset="0"/>
              </a:rPr>
              <a:t>3</a:t>
            </a:r>
            <a:endParaRPr lang="en-US" sz="1800" dirty="0">
              <a:solidFill>
                <a:srgbClr val="EAEAEA"/>
              </a:solidFill>
              <a:latin typeface="Cambria" panose="02040503050406030204" pitchFamily="18" charset="0"/>
            </a:endParaRPr>
          </a:p>
          <a:p>
            <a:pPr>
              <a:lnSpc>
                <a:spcPct val="100000"/>
              </a:lnSpc>
              <a:spcBef>
                <a:spcPts val="1200"/>
              </a:spcBef>
              <a:spcAft>
                <a:spcPts val="1200"/>
              </a:spcAft>
            </a:pPr>
            <a:endParaRPr lang="en-US" sz="1800" dirty="0">
              <a:solidFill>
                <a:srgbClr val="EAEAEA"/>
              </a:solidFill>
            </a:endParaRPr>
          </a:p>
        </p:txBody>
      </p:sp>
      <p:sp>
        <p:nvSpPr>
          <p:cNvPr id="45" name="Text Placeholder 24"/>
          <p:cNvSpPr>
            <a:spLocks noGrp="1"/>
          </p:cNvSpPr>
          <p:nvPr>
            <p:ph type="body" sz="quarter" idx="29"/>
          </p:nvPr>
        </p:nvSpPr>
        <p:spPr>
          <a:xfrm rot="16200000">
            <a:off x="120883" y="1200676"/>
            <a:ext cx="1282093" cy="1360968"/>
          </a:xfrm>
          <a:solidFill>
            <a:srgbClr val="FF0000"/>
          </a:solidFill>
          <a:ln>
            <a:solidFill>
              <a:schemeClr val="accent3">
                <a:lumMod val="60000"/>
                <a:lumOff val="40000"/>
              </a:schemeClr>
            </a:solidFill>
          </a:ln>
        </p:spPr>
        <p:txBody>
          <a:bodyPr>
            <a:normAutofit/>
          </a:bodyPr>
          <a:lstStyle/>
          <a:p>
            <a:pPr>
              <a:lnSpc>
                <a:spcPct val="100000"/>
              </a:lnSpc>
              <a:spcBef>
                <a:spcPts val="1200"/>
              </a:spcBef>
              <a:spcAft>
                <a:spcPts val="1200"/>
              </a:spcAft>
            </a:pPr>
            <a:r>
              <a:rPr lang="tr-TR" sz="1800" dirty="0" smtClean="0">
                <a:solidFill>
                  <a:srgbClr val="EAEAEA"/>
                </a:solidFill>
                <a:latin typeface="Cambria" panose="02040503050406030204" pitchFamily="18" charset="0"/>
              </a:rPr>
              <a:t>4</a:t>
            </a:r>
            <a:endParaRPr lang="en-US" sz="1800" dirty="0">
              <a:solidFill>
                <a:srgbClr val="EAEAEA"/>
              </a:solidFill>
              <a:latin typeface="Cambria" panose="02040503050406030204" pitchFamily="18" charset="0"/>
            </a:endParaRPr>
          </a:p>
          <a:p>
            <a:pPr>
              <a:lnSpc>
                <a:spcPct val="100000"/>
              </a:lnSpc>
              <a:spcBef>
                <a:spcPts val="1200"/>
              </a:spcBef>
              <a:spcAft>
                <a:spcPts val="1200"/>
              </a:spcAft>
            </a:pPr>
            <a:endParaRPr lang="en-US" sz="1800" dirty="0">
              <a:solidFill>
                <a:srgbClr val="EAEAEA"/>
              </a:solidFill>
            </a:endParaRPr>
          </a:p>
        </p:txBody>
      </p:sp>
      <p:sp>
        <p:nvSpPr>
          <p:cNvPr id="46" name="Text Placeholder 13"/>
          <p:cNvSpPr>
            <a:spLocks noGrp="1"/>
          </p:cNvSpPr>
          <p:nvPr>
            <p:ph type="body" sz="quarter" idx="18"/>
          </p:nvPr>
        </p:nvSpPr>
        <p:spPr>
          <a:xfrm rot="16200000">
            <a:off x="118258" y="5936262"/>
            <a:ext cx="1320942" cy="219642"/>
          </a:xfrm>
        </p:spPr>
        <p:txBody>
          <a:bodyPr>
            <a:noAutofit/>
          </a:bodyPr>
          <a:lstStyle/>
          <a:p>
            <a:pPr>
              <a:lnSpc>
                <a:spcPct val="100000"/>
              </a:lnSpc>
              <a:spcBef>
                <a:spcPts val="1200"/>
              </a:spcBef>
              <a:spcAft>
                <a:spcPts val="1200"/>
              </a:spcAft>
            </a:pPr>
            <a:r>
              <a:rPr lang="tr-TR" sz="1050" b="1" dirty="0" smtClean="0">
                <a:solidFill>
                  <a:srgbClr val="EAEAEA"/>
                </a:solidFill>
              </a:rPr>
              <a:t>SADELEŞTİRME</a:t>
            </a:r>
            <a:endParaRPr lang="en-US" sz="1050" b="1" dirty="0">
              <a:solidFill>
                <a:srgbClr val="EAEAEA"/>
              </a:solidFill>
            </a:endParaRPr>
          </a:p>
        </p:txBody>
      </p:sp>
      <p:sp>
        <p:nvSpPr>
          <p:cNvPr id="47" name="Text Placeholder 14"/>
          <p:cNvSpPr>
            <a:spLocks noGrp="1"/>
          </p:cNvSpPr>
          <p:nvPr>
            <p:ph type="body" sz="quarter" idx="19"/>
          </p:nvPr>
        </p:nvSpPr>
        <p:spPr>
          <a:xfrm rot="16200000">
            <a:off x="183227" y="4530655"/>
            <a:ext cx="1320942" cy="219642"/>
          </a:xfrm>
        </p:spPr>
        <p:txBody>
          <a:bodyPr vert="horz" lIns="91440" tIns="45720" rIns="91440" bIns="45720" rtlCol="0" anchor="ctr">
            <a:noAutofit/>
          </a:bodyPr>
          <a:lstStyle/>
          <a:p>
            <a:pPr>
              <a:lnSpc>
                <a:spcPct val="100000"/>
              </a:lnSpc>
              <a:spcBef>
                <a:spcPts val="1200"/>
              </a:spcBef>
              <a:spcAft>
                <a:spcPts val="1200"/>
              </a:spcAft>
            </a:pPr>
            <a:r>
              <a:rPr lang="tr-TR" sz="1050" b="1" dirty="0" smtClean="0">
                <a:solidFill>
                  <a:srgbClr val="EAEAEA"/>
                </a:solidFill>
              </a:rPr>
              <a:t>AHENK VE BÜTÜNLÜK KURMA</a:t>
            </a:r>
            <a:endParaRPr lang="en-US" sz="1050" b="1" dirty="0">
              <a:solidFill>
                <a:srgbClr val="EAEAEA"/>
              </a:solidFill>
            </a:endParaRPr>
          </a:p>
        </p:txBody>
      </p:sp>
      <p:sp>
        <p:nvSpPr>
          <p:cNvPr id="48" name="Text Placeholder 15"/>
          <p:cNvSpPr>
            <a:spLocks noGrp="1"/>
          </p:cNvSpPr>
          <p:nvPr>
            <p:ph type="body" sz="quarter" idx="20"/>
          </p:nvPr>
        </p:nvSpPr>
        <p:spPr>
          <a:xfrm rot="16200000">
            <a:off x="201728" y="3191320"/>
            <a:ext cx="1320942" cy="224056"/>
          </a:xfrm>
        </p:spPr>
        <p:txBody>
          <a:bodyPr vert="horz" lIns="91440" tIns="45720" rIns="91440" bIns="45720" rtlCol="0" anchor="ctr">
            <a:noAutofit/>
          </a:bodyPr>
          <a:lstStyle/>
          <a:p>
            <a:pPr>
              <a:lnSpc>
                <a:spcPct val="100000"/>
              </a:lnSpc>
              <a:spcBef>
                <a:spcPts val="1200"/>
              </a:spcBef>
              <a:spcAft>
                <a:spcPts val="1200"/>
              </a:spcAft>
            </a:pPr>
            <a:r>
              <a:rPr lang="tr-TR" sz="1050" b="1" dirty="0" smtClean="0">
                <a:solidFill>
                  <a:srgbClr val="EAEAEA"/>
                </a:solidFill>
              </a:rPr>
              <a:t>YERLİ VE MİLLÎ DEĞERLERİ katma</a:t>
            </a:r>
            <a:endParaRPr lang="en-US" sz="1050" b="1" dirty="0">
              <a:solidFill>
                <a:srgbClr val="EAEAEA"/>
              </a:solidFill>
            </a:endParaRPr>
          </a:p>
        </p:txBody>
      </p:sp>
      <p:sp>
        <p:nvSpPr>
          <p:cNvPr id="49" name="Text Placeholder 16"/>
          <p:cNvSpPr>
            <a:spLocks noGrp="1"/>
          </p:cNvSpPr>
          <p:nvPr>
            <p:ph type="body" sz="quarter" idx="21"/>
          </p:nvPr>
        </p:nvSpPr>
        <p:spPr>
          <a:xfrm rot="16200000">
            <a:off x="184383" y="1725158"/>
            <a:ext cx="1282093" cy="226297"/>
          </a:xfrm>
        </p:spPr>
        <p:txBody>
          <a:bodyPr>
            <a:noAutofit/>
          </a:bodyPr>
          <a:lstStyle/>
          <a:p>
            <a:pPr>
              <a:lnSpc>
                <a:spcPct val="100000"/>
              </a:lnSpc>
              <a:spcBef>
                <a:spcPts val="1200"/>
              </a:spcBef>
              <a:spcAft>
                <a:spcPts val="1200"/>
              </a:spcAft>
            </a:pPr>
            <a:r>
              <a:rPr lang="tr-TR" sz="1050" b="1" dirty="0" smtClean="0">
                <a:solidFill>
                  <a:srgbClr val="EAEAEA"/>
                </a:solidFill>
              </a:rPr>
              <a:t>GÜNCELLİĞİNİ SAĞLAMA</a:t>
            </a:r>
            <a:endParaRPr lang="en-US" sz="1050" b="1" dirty="0">
              <a:solidFill>
                <a:srgbClr val="EAEAEA"/>
              </a:solidFill>
            </a:endParaRPr>
          </a:p>
        </p:txBody>
      </p:sp>
      <p:sp>
        <p:nvSpPr>
          <p:cNvPr id="54" name="Dikdörtgen 53"/>
          <p:cNvSpPr/>
          <p:nvPr/>
        </p:nvSpPr>
        <p:spPr>
          <a:xfrm>
            <a:off x="1663700" y="1385809"/>
            <a:ext cx="9918700" cy="3370153"/>
          </a:xfrm>
          <a:prstGeom prst="rect">
            <a:avLst/>
          </a:prstGeom>
        </p:spPr>
        <p:txBody>
          <a:bodyPr wrap="square">
            <a:spAutoFit/>
          </a:bodyPr>
          <a:lstStyle/>
          <a:p>
            <a:pPr lvl="0">
              <a:lnSpc>
                <a:spcPts val="1800"/>
              </a:lnSpc>
              <a:spcAft>
                <a:spcPts val="600"/>
              </a:spcAft>
              <a:defRPr/>
            </a:pPr>
            <a:r>
              <a:rPr lang="tr-TR" sz="3000" b="1" dirty="0">
                <a:latin typeface="Calibri" panose="020F0502020204030204"/>
              </a:rPr>
              <a:t>Felsefe ve yaklaşımda değişiklikler yapıldı</a:t>
            </a:r>
            <a:r>
              <a:rPr lang="tr-TR" sz="3000" b="1" dirty="0" smtClean="0">
                <a:latin typeface="Calibri" panose="020F0502020204030204"/>
              </a:rPr>
              <a:t>.</a:t>
            </a:r>
          </a:p>
          <a:p>
            <a:pPr lvl="0">
              <a:lnSpc>
                <a:spcPts val="1800"/>
              </a:lnSpc>
              <a:spcAft>
                <a:spcPts val="600"/>
              </a:spcAft>
              <a:defRPr/>
            </a:pPr>
            <a:endParaRPr lang="tr-TR" sz="700" b="1" dirty="0">
              <a:latin typeface="Calibri" panose="020F0502020204030204"/>
            </a:endParaRPr>
          </a:p>
          <a:p>
            <a:pPr marL="342900" lvl="0" indent="-342900">
              <a:spcAft>
                <a:spcPts val="600"/>
              </a:spcAft>
              <a:buFont typeface="Wingdings" panose="05000000000000000000" pitchFamily="2" charset="2"/>
              <a:buChar char="§"/>
              <a:defRPr/>
            </a:pPr>
            <a:r>
              <a:rPr lang="tr-TR" sz="2400" dirty="0" smtClean="0">
                <a:latin typeface="Calibri" panose="020F0502020204030204"/>
              </a:rPr>
              <a:t>Değerler çerçevesinde, bir yaklaşım esas alındı.</a:t>
            </a:r>
          </a:p>
          <a:p>
            <a:pPr lvl="0">
              <a:spcAft>
                <a:spcPts val="600"/>
              </a:spcAft>
              <a:defRPr/>
            </a:pPr>
            <a:endParaRPr lang="tr-TR" sz="700" dirty="0">
              <a:latin typeface="Calibri" panose="020F0502020204030204"/>
            </a:endParaRPr>
          </a:p>
          <a:p>
            <a:pPr marL="342900" lvl="0" indent="-342900">
              <a:spcAft>
                <a:spcPts val="600"/>
              </a:spcAft>
              <a:buFont typeface="Wingdings" panose="05000000000000000000" pitchFamily="2" charset="2"/>
              <a:buChar char="§"/>
              <a:defRPr/>
            </a:pPr>
            <a:r>
              <a:rPr lang="tr-TR" sz="2400" dirty="0">
                <a:latin typeface="Calibri" panose="020F0502020204030204"/>
              </a:rPr>
              <a:t>Öğrencilere başka alanlara aktarılabilir ortak ve çekirdek yeterlilikleri ve becerileri kazandırmak bütün </a:t>
            </a:r>
            <a:r>
              <a:rPr lang="tr-TR" sz="2400" dirty="0" smtClean="0">
                <a:latin typeface="Calibri" panose="020F0502020204030204"/>
              </a:rPr>
              <a:t>programlar için odak oldu. Anadil</a:t>
            </a:r>
            <a:r>
              <a:rPr lang="tr-TR" sz="2400" dirty="0">
                <a:latin typeface="Calibri" panose="020F0502020204030204"/>
              </a:rPr>
              <a:t>, yabancı dil, teknoloji okur yazarlığı vb. yansıma ve görünme alanları programlarda dersin adına ve alanına bakılmaksızın (ve fakat dersle/alanla da irtibatlı ve bütünleşik olarak) yerleştirildi</a:t>
            </a:r>
            <a:r>
              <a:rPr lang="tr-TR" sz="2400" dirty="0" smtClean="0">
                <a:latin typeface="Calibri" panose="020F0502020204030204"/>
              </a:rPr>
              <a:t>.</a:t>
            </a:r>
          </a:p>
          <a:p>
            <a:pPr lvl="0">
              <a:spcAft>
                <a:spcPts val="600"/>
              </a:spcAft>
              <a:defRPr/>
            </a:pPr>
            <a:endParaRPr lang="tr-TR" sz="700" dirty="0">
              <a:latin typeface="Calibri" panose="020F0502020204030204"/>
            </a:endParaRPr>
          </a:p>
        </p:txBody>
      </p:sp>
      <p:sp>
        <p:nvSpPr>
          <p:cNvPr id="56" name="Title 1"/>
          <p:cNvSpPr>
            <a:spLocks noGrp="1"/>
          </p:cNvSpPr>
          <p:nvPr>
            <p:ph type="title"/>
          </p:nvPr>
        </p:nvSpPr>
        <p:spPr>
          <a:xfrm>
            <a:off x="0" y="244372"/>
            <a:ext cx="12192000" cy="673100"/>
          </a:xfrm>
        </p:spPr>
        <p:txBody>
          <a:bodyPr>
            <a:noAutofit/>
          </a:bodyPr>
          <a:lstStyle/>
          <a:p>
            <a:pPr algn="ctr"/>
            <a:r>
              <a:rPr lang="en-US" sz="4000" b="1" dirty="0" err="1" smtClean="0">
                <a:solidFill>
                  <a:srgbClr val="EAEAEA"/>
                </a:solidFill>
              </a:rPr>
              <a:t>Dersler</a:t>
            </a:r>
            <a:r>
              <a:rPr lang="tr-TR" sz="4000" b="1" dirty="0" smtClean="0">
                <a:solidFill>
                  <a:srgbClr val="EAEAEA"/>
                </a:solidFill>
              </a:rPr>
              <a:t>den</a:t>
            </a:r>
            <a:r>
              <a:rPr lang="en-US" sz="4000" b="1" dirty="0" smtClean="0">
                <a:solidFill>
                  <a:srgbClr val="EAEAEA"/>
                </a:solidFill>
              </a:rPr>
              <a:t> </a:t>
            </a:r>
            <a:r>
              <a:rPr lang="tr-TR" sz="4000" b="1" dirty="0" smtClean="0">
                <a:solidFill>
                  <a:srgbClr val="EAEAEA"/>
                </a:solidFill>
              </a:rPr>
              <a:t>Örneklerle </a:t>
            </a:r>
            <a:r>
              <a:rPr lang="en-US" sz="4000" b="1" dirty="0" err="1" smtClean="0">
                <a:solidFill>
                  <a:srgbClr val="EAEAEA"/>
                </a:solidFill>
              </a:rPr>
              <a:t>Ön</a:t>
            </a:r>
            <a:r>
              <a:rPr lang="tr-TR" sz="4000" b="1" dirty="0" smtClean="0">
                <a:solidFill>
                  <a:srgbClr val="EAEAEA"/>
                </a:solidFill>
              </a:rPr>
              <a:t>e</a:t>
            </a:r>
            <a:r>
              <a:rPr lang="en-US" sz="4000" b="1" dirty="0" smtClean="0">
                <a:solidFill>
                  <a:srgbClr val="EAEAEA"/>
                </a:solidFill>
              </a:rPr>
              <a:t> </a:t>
            </a:r>
            <a:r>
              <a:rPr lang="en-US" sz="4000" b="1" dirty="0" err="1" smtClean="0">
                <a:solidFill>
                  <a:srgbClr val="EAEAEA"/>
                </a:solidFill>
              </a:rPr>
              <a:t>Çıkan</a:t>
            </a:r>
            <a:r>
              <a:rPr lang="en-US" sz="4000" b="1" dirty="0" smtClean="0">
                <a:solidFill>
                  <a:srgbClr val="EAEAEA"/>
                </a:solidFill>
              </a:rPr>
              <a:t> </a:t>
            </a:r>
            <a:r>
              <a:rPr lang="tr-TR" sz="4000" b="1" dirty="0" smtClean="0">
                <a:solidFill>
                  <a:srgbClr val="EAEAEA"/>
                </a:solidFill>
              </a:rPr>
              <a:t>Yenilikler </a:t>
            </a:r>
            <a:r>
              <a:rPr lang="en-US" sz="4000" b="1" dirty="0" err="1" smtClean="0">
                <a:solidFill>
                  <a:srgbClr val="EAEAEA"/>
                </a:solidFill>
              </a:rPr>
              <a:t>Nelerdir</a:t>
            </a:r>
            <a:r>
              <a:rPr lang="en-US" sz="4000" b="1" dirty="0" smtClean="0">
                <a:solidFill>
                  <a:srgbClr val="EAEAEA"/>
                </a:solidFill>
              </a:rPr>
              <a:t>?</a:t>
            </a:r>
            <a:r>
              <a:rPr lang="tr-TR" sz="4000" b="1" dirty="0" smtClean="0">
                <a:solidFill>
                  <a:srgbClr val="EAEAEA"/>
                </a:solidFill>
              </a:rPr>
              <a:t/>
            </a:r>
            <a:br>
              <a:rPr lang="tr-TR" sz="4000" b="1" dirty="0" smtClean="0">
                <a:solidFill>
                  <a:srgbClr val="EAEAEA"/>
                </a:solidFill>
              </a:rPr>
            </a:br>
            <a:r>
              <a:rPr lang="tr-TR" sz="4000" b="1" spc="300" dirty="0" smtClean="0"/>
              <a:t>DEĞİŞİKLİKLERDEN SATIRBAŞLARI</a:t>
            </a:r>
            <a:endParaRPr lang="en-US" sz="4000" b="1" spc="300" dirty="0"/>
          </a:p>
        </p:txBody>
      </p:sp>
      <p:sp>
        <p:nvSpPr>
          <p:cNvPr id="14" name="Metin kutusu 13"/>
          <p:cNvSpPr txBox="1"/>
          <p:nvPr/>
        </p:nvSpPr>
        <p:spPr>
          <a:xfrm rot="5400000">
            <a:off x="11462654" y="5628306"/>
            <a:ext cx="2090057" cy="369332"/>
          </a:xfrm>
          <a:prstGeom prst="rect">
            <a:avLst/>
          </a:prstGeom>
          <a:solidFill>
            <a:schemeClr val="bg1">
              <a:lumMod val="75000"/>
            </a:schemeClr>
          </a:solidFill>
        </p:spPr>
        <p:txBody>
          <a:bodyPr wrap="square" rtlCol="0">
            <a:spAutoFit/>
          </a:bodyPr>
          <a:lstStyle/>
          <a:p>
            <a:r>
              <a:rPr lang="tr-TR" dirty="0" smtClean="0"/>
              <a:t>©MEB_TTKB</a:t>
            </a:r>
            <a:endParaRPr lang="tr-TR" dirty="0"/>
          </a:p>
        </p:txBody>
      </p:sp>
      <p:sp>
        <p:nvSpPr>
          <p:cNvPr id="13" name="Text Placeholder 21"/>
          <p:cNvSpPr>
            <a:spLocks noGrp="1"/>
          </p:cNvSpPr>
          <p:nvPr>
            <p:ph type="body" sz="quarter" idx="26"/>
          </p:nvPr>
        </p:nvSpPr>
        <p:spPr>
          <a:xfrm rot="20508175">
            <a:off x="11357749" y="6306389"/>
            <a:ext cx="1320942" cy="1320942"/>
          </a:xfrm>
          <a:solidFill>
            <a:srgbClr val="000000"/>
          </a:solidFill>
        </p:spPr>
        <p:txBody>
          <a:bodyPr>
            <a:normAutofit/>
          </a:bodyPr>
          <a:lstStyle/>
          <a:p>
            <a:pPr>
              <a:lnSpc>
                <a:spcPct val="100000"/>
              </a:lnSpc>
              <a:spcBef>
                <a:spcPts val="1200"/>
              </a:spcBef>
              <a:spcAft>
                <a:spcPts val="1200"/>
              </a:spcAft>
            </a:pPr>
            <a:r>
              <a:rPr lang="tr-TR" sz="2400" b="1" dirty="0" smtClean="0">
                <a:solidFill>
                  <a:srgbClr val="EAEAEA"/>
                </a:solidFill>
                <a:latin typeface="Cambria" panose="02040503050406030204" pitchFamily="18" charset="0"/>
              </a:rPr>
              <a:t>1</a:t>
            </a:r>
            <a:r>
              <a:rPr lang="tr-TR" sz="1600" b="1" dirty="0" smtClean="0">
                <a:solidFill>
                  <a:srgbClr val="EAEAEA"/>
                </a:solidFill>
                <a:latin typeface="Cambria" panose="02040503050406030204" pitchFamily="18" charset="0"/>
              </a:rPr>
              <a:t>/5</a:t>
            </a:r>
            <a:endParaRPr lang="en-US" sz="2400" b="1" dirty="0">
              <a:solidFill>
                <a:srgbClr val="EAEAEA"/>
              </a:solidFill>
              <a:latin typeface="Cambria" panose="02040503050406030204" pitchFamily="18" charset="0"/>
            </a:endParaRPr>
          </a:p>
          <a:p>
            <a:pPr>
              <a:lnSpc>
                <a:spcPct val="100000"/>
              </a:lnSpc>
              <a:spcBef>
                <a:spcPts val="1200"/>
              </a:spcBef>
              <a:spcAft>
                <a:spcPts val="1200"/>
              </a:spcAft>
            </a:pPr>
            <a:endParaRPr lang="en-US" sz="2400" b="1" dirty="0">
              <a:solidFill>
                <a:srgbClr val="EAEAEA"/>
              </a:solidFill>
              <a:latin typeface="Cambria" panose="02040503050406030204" pitchFamily="18" charset="0"/>
            </a:endParaRPr>
          </a:p>
        </p:txBody>
      </p:sp>
    </p:spTree>
    <p:extLst>
      <p:ext uri="{BB962C8B-B14F-4D97-AF65-F5344CB8AC3E}">
        <p14:creationId xmlns:p14="http://schemas.microsoft.com/office/powerpoint/2010/main" val="5698139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1" name="Düz Bağlayıcı 40"/>
          <p:cNvCxnSpPr/>
          <p:nvPr/>
        </p:nvCxnSpPr>
        <p:spPr>
          <a:xfrm flipV="1">
            <a:off x="770168" y="1395014"/>
            <a:ext cx="0" cy="5115745"/>
          </a:xfrm>
          <a:prstGeom prst="line">
            <a:avLst/>
          </a:prstGeom>
          <a:ln w="22225">
            <a:solidFill>
              <a:srgbClr val="FF0000"/>
            </a:solidFill>
          </a:ln>
          <a:effectLst>
            <a:outerShdw blurRad="50800" dist="38100" dir="5400000" algn="t" rotWithShape="0">
              <a:prstClr val="black">
                <a:alpha val="40000"/>
              </a:prstClr>
            </a:outerShd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42" name="Text Placeholder 21"/>
          <p:cNvSpPr>
            <a:spLocks noGrp="1"/>
          </p:cNvSpPr>
          <p:nvPr>
            <p:ph type="body" sz="quarter" idx="26"/>
          </p:nvPr>
        </p:nvSpPr>
        <p:spPr>
          <a:xfrm rot="16200000">
            <a:off x="80158" y="5386289"/>
            <a:ext cx="1320942" cy="1320942"/>
          </a:xfrm>
          <a:solidFill>
            <a:srgbClr val="FF0000"/>
          </a:solidFill>
        </p:spPr>
        <p:txBody>
          <a:bodyPr>
            <a:normAutofit/>
          </a:bodyPr>
          <a:lstStyle/>
          <a:p>
            <a:pPr>
              <a:lnSpc>
                <a:spcPct val="100000"/>
              </a:lnSpc>
              <a:spcBef>
                <a:spcPts val="1200"/>
              </a:spcBef>
              <a:spcAft>
                <a:spcPts val="1200"/>
              </a:spcAft>
            </a:pPr>
            <a:r>
              <a:rPr lang="tr-TR" sz="1800" dirty="0">
                <a:solidFill>
                  <a:srgbClr val="EAEAEA"/>
                </a:solidFill>
                <a:latin typeface="Cambria" panose="02040503050406030204" pitchFamily="18" charset="0"/>
              </a:rPr>
              <a:t>1</a:t>
            </a:r>
            <a:endParaRPr lang="en-US" sz="1800" dirty="0">
              <a:solidFill>
                <a:srgbClr val="EAEAEA"/>
              </a:solidFill>
              <a:latin typeface="Cambria" panose="02040503050406030204" pitchFamily="18" charset="0"/>
            </a:endParaRPr>
          </a:p>
          <a:p>
            <a:pPr>
              <a:lnSpc>
                <a:spcPct val="100000"/>
              </a:lnSpc>
              <a:spcBef>
                <a:spcPts val="1200"/>
              </a:spcBef>
              <a:spcAft>
                <a:spcPts val="1200"/>
              </a:spcAft>
            </a:pPr>
            <a:endParaRPr lang="en-US" sz="1800" dirty="0">
              <a:solidFill>
                <a:srgbClr val="EAEAEA"/>
              </a:solidFill>
              <a:latin typeface="Cambria" panose="02040503050406030204" pitchFamily="18" charset="0"/>
            </a:endParaRPr>
          </a:p>
        </p:txBody>
      </p:sp>
      <p:sp>
        <p:nvSpPr>
          <p:cNvPr id="43" name="Text Placeholder 22"/>
          <p:cNvSpPr>
            <a:spLocks noGrp="1"/>
          </p:cNvSpPr>
          <p:nvPr>
            <p:ph type="body" sz="quarter" idx="27"/>
          </p:nvPr>
        </p:nvSpPr>
        <p:spPr>
          <a:xfrm rot="16200000">
            <a:off x="81627" y="4014689"/>
            <a:ext cx="1320942" cy="1320942"/>
          </a:xfrm>
          <a:solidFill>
            <a:srgbClr val="FF0000"/>
          </a:solidFill>
        </p:spPr>
        <p:txBody>
          <a:bodyPr>
            <a:normAutofit/>
          </a:bodyPr>
          <a:lstStyle/>
          <a:p>
            <a:pPr>
              <a:lnSpc>
                <a:spcPct val="100000"/>
              </a:lnSpc>
              <a:spcBef>
                <a:spcPts val="1200"/>
              </a:spcBef>
              <a:spcAft>
                <a:spcPts val="1200"/>
              </a:spcAft>
            </a:pPr>
            <a:r>
              <a:rPr lang="tr-TR" sz="1800" dirty="0" smtClean="0">
                <a:solidFill>
                  <a:srgbClr val="EAEAEA"/>
                </a:solidFill>
                <a:latin typeface="Cambria" panose="02040503050406030204" pitchFamily="18" charset="0"/>
              </a:rPr>
              <a:t>2</a:t>
            </a:r>
            <a:endParaRPr lang="en-US" sz="1800" dirty="0">
              <a:solidFill>
                <a:srgbClr val="EAEAEA"/>
              </a:solidFill>
              <a:latin typeface="Cambria" panose="02040503050406030204" pitchFamily="18" charset="0"/>
            </a:endParaRPr>
          </a:p>
          <a:p>
            <a:pPr>
              <a:lnSpc>
                <a:spcPct val="100000"/>
              </a:lnSpc>
              <a:spcBef>
                <a:spcPts val="1200"/>
              </a:spcBef>
              <a:spcAft>
                <a:spcPts val="1200"/>
              </a:spcAft>
            </a:pPr>
            <a:endParaRPr lang="en-US" sz="1800" dirty="0">
              <a:solidFill>
                <a:srgbClr val="EAEAEA"/>
              </a:solidFill>
            </a:endParaRPr>
          </a:p>
        </p:txBody>
      </p:sp>
      <p:sp>
        <p:nvSpPr>
          <p:cNvPr id="44" name="Text Placeholder 23"/>
          <p:cNvSpPr>
            <a:spLocks noGrp="1"/>
          </p:cNvSpPr>
          <p:nvPr>
            <p:ph type="body" sz="quarter" idx="28"/>
          </p:nvPr>
        </p:nvSpPr>
        <p:spPr>
          <a:xfrm rot="16200000">
            <a:off x="87428" y="2604414"/>
            <a:ext cx="1320942" cy="1347493"/>
          </a:xfrm>
          <a:solidFill>
            <a:srgbClr val="FF0000"/>
          </a:solidFill>
        </p:spPr>
        <p:txBody>
          <a:bodyPr>
            <a:normAutofit/>
          </a:bodyPr>
          <a:lstStyle/>
          <a:p>
            <a:pPr>
              <a:lnSpc>
                <a:spcPct val="100000"/>
              </a:lnSpc>
              <a:spcBef>
                <a:spcPts val="1200"/>
              </a:spcBef>
              <a:spcAft>
                <a:spcPts val="1200"/>
              </a:spcAft>
            </a:pPr>
            <a:r>
              <a:rPr lang="tr-TR" sz="1800" dirty="0" smtClean="0">
                <a:solidFill>
                  <a:srgbClr val="EAEAEA"/>
                </a:solidFill>
                <a:latin typeface="Cambria" panose="02040503050406030204" pitchFamily="18" charset="0"/>
              </a:rPr>
              <a:t>3</a:t>
            </a:r>
            <a:endParaRPr lang="en-US" sz="1800" dirty="0">
              <a:solidFill>
                <a:srgbClr val="EAEAEA"/>
              </a:solidFill>
              <a:latin typeface="Cambria" panose="02040503050406030204" pitchFamily="18" charset="0"/>
            </a:endParaRPr>
          </a:p>
          <a:p>
            <a:pPr>
              <a:lnSpc>
                <a:spcPct val="100000"/>
              </a:lnSpc>
              <a:spcBef>
                <a:spcPts val="1200"/>
              </a:spcBef>
              <a:spcAft>
                <a:spcPts val="1200"/>
              </a:spcAft>
            </a:pPr>
            <a:endParaRPr lang="en-US" sz="1800" dirty="0">
              <a:solidFill>
                <a:srgbClr val="EAEAEA"/>
              </a:solidFill>
            </a:endParaRPr>
          </a:p>
        </p:txBody>
      </p:sp>
      <p:sp>
        <p:nvSpPr>
          <p:cNvPr id="45" name="Text Placeholder 24"/>
          <p:cNvSpPr>
            <a:spLocks noGrp="1"/>
          </p:cNvSpPr>
          <p:nvPr>
            <p:ph type="body" sz="quarter" idx="29"/>
          </p:nvPr>
        </p:nvSpPr>
        <p:spPr>
          <a:xfrm rot="16200000">
            <a:off x="120883" y="1200676"/>
            <a:ext cx="1282093" cy="1360968"/>
          </a:xfrm>
          <a:solidFill>
            <a:srgbClr val="FF0000"/>
          </a:solidFill>
          <a:ln>
            <a:solidFill>
              <a:schemeClr val="accent3">
                <a:lumMod val="60000"/>
                <a:lumOff val="40000"/>
              </a:schemeClr>
            </a:solidFill>
          </a:ln>
        </p:spPr>
        <p:txBody>
          <a:bodyPr>
            <a:normAutofit/>
          </a:bodyPr>
          <a:lstStyle/>
          <a:p>
            <a:pPr>
              <a:lnSpc>
                <a:spcPct val="100000"/>
              </a:lnSpc>
              <a:spcBef>
                <a:spcPts val="1200"/>
              </a:spcBef>
              <a:spcAft>
                <a:spcPts val="1200"/>
              </a:spcAft>
            </a:pPr>
            <a:r>
              <a:rPr lang="tr-TR" sz="1800" dirty="0" smtClean="0">
                <a:solidFill>
                  <a:srgbClr val="EAEAEA"/>
                </a:solidFill>
                <a:latin typeface="Cambria" panose="02040503050406030204" pitchFamily="18" charset="0"/>
              </a:rPr>
              <a:t>4</a:t>
            </a:r>
            <a:endParaRPr lang="en-US" sz="1800" dirty="0">
              <a:solidFill>
                <a:srgbClr val="EAEAEA"/>
              </a:solidFill>
              <a:latin typeface="Cambria" panose="02040503050406030204" pitchFamily="18" charset="0"/>
            </a:endParaRPr>
          </a:p>
          <a:p>
            <a:pPr>
              <a:lnSpc>
                <a:spcPct val="100000"/>
              </a:lnSpc>
              <a:spcBef>
                <a:spcPts val="1200"/>
              </a:spcBef>
              <a:spcAft>
                <a:spcPts val="1200"/>
              </a:spcAft>
            </a:pPr>
            <a:endParaRPr lang="en-US" sz="1800" dirty="0">
              <a:solidFill>
                <a:srgbClr val="EAEAEA"/>
              </a:solidFill>
            </a:endParaRPr>
          </a:p>
        </p:txBody>
      </p:sp>
      <p:sp>
        <p:nvSpPr>
          <p:cNvPr id="46" name="Text Placeholder 13"/>
          <p:cNvSpPr>
            <a:spLocks noGrp="1"/>
          </p:cNvSpPr>
          <p:nvPr>
            <p:ph type="body" sz="quarter" idx="18"/>
          </p:nvPr>
        </p:nvSpPr>
        <p:spPr>
          <a:xfrm rot="16200000">
            <a:off x="118258" y="5936262"/>
            <a:ext cx="1320942" cy="219642"/>
          </a:xfrm>
        </p:spPr>
        <p:txBody>
          <a:bodyPr>
            <a:noAutofit/>
          </a:bodyPr>
          <a:lstStyle/>
          <a:p>
            <a:pPr>
              <a:lnSpc>
                <a:spcPct val="100000"/>
              </a:lnSpc>
              <a:spcBef>
                <a:spcPts val="1200"/>
              </a:spcBef>
              <a:spcAft>
                <a:spcPts val="1200"/>
              </a:spcAft>
            </a:pPr>
            <a:r>
              <a:rPr lang="tr-TR" sz="1050" b="1" dirty="0" smtClean="0">
                <a:solidFill>
                  <a:srgbClr val="EAEAEA"/>
                </a:solidFill>
              </a:rPr>
              <a:t>SADELEŞTİRME</a:t>
            </a:r>
            <a:endParaRPr lang="en-US" sz="1050" b="1" dirty="0">
              <a:solidFill>
                <a:srgbClr val="EAEAEA"/>
              </a:solidFill>
            </a:endParaRPr>
          </a:p>
        </p:txBody>
      </p:sp>
      <p:sp>
        <p:nvSpPr>
          <p:cNvPr id="47" name="Text Placeholder 14"/>
          <p:cNvSpPr>
            <a:spLocks noGrp="1"/>
          </p:cNvSpPr>
          <p:nvPr>
            <p:ph type="body" sz="quarter" idx="19"/>
          </p:nvPr>
        </p:nvSpPr>
        <p:spPr>
          <a:xfrm rot="16200000">
            <a:off x="183227" y="4530655"/>
            <a:ext cx="1320942" cy="219642"/>
          </a:xfrm>
        </p:spPr>
        <p:txBody>
          <a:bodyPr vert="horz" lIns="91440" tIns="45720" rIns="91440" bIns="45720" rtlCol="0" anchor="ctr">
            <a:noAutofit/>
          </a:bodyPr>
          <a:lstStyle/>
          <a:p>
            <a:pPr>
              <a:lnSpc>
                <a:spcPct val="100000"/>
              </a:lnSpc>
              <a:spcBef>
                <a:spcPts val="1200"/>
              </a:spcBef>
              <a:spcAft>
                <a:spcPts val="1200"/>
              </a:spcAft>
            </a:pPr>
            <a:r>
              <a:rPr lang="tr-TR" sz="1050" b="1" dirty="0" smtClean="0">
                <a:solidFill>
                  <a:srgbClr val="EAEAEA"/>
                </a:solidFill>
              </a:rPr>
              <a:t>AHENK VE BÜTÜNLÜK KURMA</a:t>
            </a:r>
            <a:endParaRPr lang="en-US" sz="1050" b="1" dirty="0">
              <a:solidFill>
                <a:srgbClr val="EAEAEA"/>
              </a:solidFill>
            </a:endParaRPr>
          </a:p>
        </p:txBody>
      </p:sp>
      <p:sp>
        <p:nvSpPr>
          <p:cNvPr id="48" name="Text Placeholder 15"/>
          <p:cNvSpPr>
            <a:spLocks noGrp="1"/>
          </p:cNvSpPr>
          <p:nvPr>
            <p:ph type="body" sz="quarter" idx="20"/>
          </p:nvPr>
        </p:nvSpPr>
        <p:spPr>
          <a:xfrm rot="16200000">
            <a:off x="201728" y="3191320"/>
            <a:ext cx="1320942" cy="224056"/>
          </a:xfrm>
        </p:spPr>
        <p:txBody>
          <a:bodyPr vert="horz" lIns="91440" tIns="45720" rIns="91440" bIns="45720" rtlCol="0" anchor="ctr">
            <a:noAutofit/>
          </a:bodyPr>
          <a:lstStyle/>
          <a:p>
            <a:pPr>
              <a:lnSpc>
                <a:spcPct val="100000"/>
              </a:lnSpc>
              <a:spcBef>
                <a:spcPts val="1200"/>
              </a:spcBef>
              <a:spcAft>
                <a:spcPts val="1200"/>
              </a:spcAft>
            </a:pPr>
            <a:r>
              <a:rPr lang="tr-TR" sz="1050" b="1" dirty="0" smtClean="0">
                <a:solidFill>
                  <a:srgbClr val="EAEAEA"/>
                </a:solidFill>
              </a:rPr>
              <a:t>YERLİ VE MİLLÎ DEĞERLERİ katma</a:t>
            </a:r>
            <a:endParaRPr lang="en-US" sz="1050" b="1" dirty="0">
              <a:solidFill>
                <a:srgbClr val="EAEAEA"/>
              </a:solidFill>
            </a:endParaRPr>
          </a:p>
        </p:txBody>
      </p:sp>
      <p:sp>
        <p:nvSpPr>
          <p:cNvPr id="49" name="Text Placeholder 16"/>
          <p:cNvSpPr>
            <a:spLocks noGrp="1"/>
          </p:cNvSpPr>
          <p:nvPr>
            <p:ph type="body" sz="quarter" idx="21"/>
          </p:nvPr>
        </p:nvSpPr>
        <p:spPr>
          <a:xfrm rot="16200000">
            <a:off x="184383" y="1725158"/>
            <a:ext cx="1282093" cy="226297"/>
          </a:xfrm>
        </p:spPr>
        <p:txBody>
          <a:bodyPr>
            <a:noAutofit/>
          </a:bodyPr>
          <a:lstStyle/>
          <a:p>
            <a:pPr>
              <a:lnSpc>
                <a:spcPct val="100000"/>
              </a:lnSpc>
              <a:spcBef>
                <a:spcPts val="1200"/>
              </a:spcBef>
              <a:spcAft>
                <a:spcPts val="1200"/>
              </a:spcAft>
            </a:pPr>
            <a:r>
              <a:rPr lang="tr-TR" sz="1050" b="1" dirty="0" smtClean="0">
                <a:solidFill>
                  <a:srgbClr val="EAEAEA"/>
                </a:solidFill>
              </a:rPr>
              <a:t>GÜNCELLİĞİNİ SAĞLAMA</a:t>
            </a:r>
            <a:endParaRPr lang="en-US" sz="1050" b="1" dirty="0">
              <a:solidFill>
                <a:srgbClr val="EAEAEA"/>
              </a:solidFill>
            </a:endParaRPr>
          </a:p>
        </p:txBody>
      </p:sp>
      <p:sp>
        <p:nvSpPr>
          <p:cNvPr id="54" name="Dikdörtgen 53"/>
          <p:cNvSpPr/>
          <p:nvPr/>
        </p:nvSpPr>
        <p:spPr>
          <a:xfrm>
            <a:off x="1663700" y="1366759"/>
            <a:ext cx="9918700" cy="3554819"/>
          </a:xfrm>
          <a:prstGeom prst="rect">
            <a:avLst/>
          </a:prstGeom>
        </p:spPr>
        <p:txBody>
          <a:bodyPr wrap="square">
            <a:spAutoFit/>
          </a:bodyPr>
          <a:lstStyle/>
          <a:p>
            <a:pPr lvl="0">
              <a:lnSpc>
                <a:spcPts val="1800"/>
              </a:lnSpc>
              <a:spcAft>
                <a:spcPts val="600"/>
              </a:spcAft>
              <a:defRPr/>
            </a:pPr>
            <a:r>
              <a:rPr lang="tr-TR" sz="3000" b="1" dirty="0">
                <a:latin typeface="Calibri" panose="020F0502020204030204"/>
              </a:rPr>
              <a:t>Felsefe ve yaklaşımda değişiklikler yapıldı</a:t>
            </a:r>
            <a:r>
              <a:rPr lang="tr-TR" sz="3000" b="1" dirty="0" smtClean="0">
                <a:latin typeface="Calibri" panose="020F0502020204030204"/>
              </a:rPr>
              <a:t>.</a:t>
            </a:r>
          </a:p>
          <a:p>
            <a:pPr lvl="0">
              <a:lnSpc>
                <a:spcPts val="1800"/>
              </a:lnSpc>
              <a:spcAft>
                <a:spcPts val="600"/>
              </a:spcAft>
              <a:defRPr/>
            </a:pPr>
            <a:endParaRPr lang="tr-TR" sz="700" b="1" dirty="0">
              <a:latin typeface="Calibri" panose="020F0502020204030204"/>
            </a:endParaRPr>
          </a:p>
          <a:p>
            <a:pPr marL="342900" lvl="0" indent="-342900">
              <a:spcAft>
                <a:spcPts val="600"/>
              </a:spcAft>
              <a:buFont typeface="Wingdings" panose="05000000000000000000" pitchFamily="2" charset="2"/>
              <a:buChar char="§"/>
              <a:defRPr/>
            </a:pPr>
            <a:r>
              <a:rPr lang="tr-TR" sz="2400" dirty="0" smtClean="0">
                <a:latin typeface="Calibri" panose="020F0502020204030204"/>
              </a:rPr>
              <a:t>Tarih ve coğrafya dersleri başta olmak üzere sosyal bilimler disiplinlerinde Avrupa merkezli/</a:t>
            </a:r>
            <a:r>
              <a:rPr lang="tr-TR" sz="2400" dirty="0" err="1" smtClean="0">
                <a:latin typeface="Calibri" panose="020F0502020204030204"/>
              </a:rPr>
              <a:t>müstağrip</a:t>
            </a:r>
            <a:r>
              <a:rPr lang="tr-TR" sz="2400" dirty="0" smtClean="0">
                <a:latin typeface="Calibri" panose="020F0502020204030204"/>
              </a:rPr>
              <a:t> bakış </a:t>
            </a:r>
            <a:r>
              <a:rPr lang="tr-TR" sz="2400" dirty="0">
                <a:latin typeface="Calibri" panose="020F0502020204030204"/>
              </a:rPr>
              <a:t>açısının dışına çıkıldı</a:t>
            </a:r>
            <a:r>
              <a:rPr lang="tr-TR" sz="2400" dirty="0" smtClean="0">
                <a:latin typeface="Calibri" panose="020F0502020204030204"/>
              </a:rPr>
              <a:t>. Bu bağlamda her coğrafyadan </a:t>
            </a:r>
            <a:r>
              <a:rPr lang="tr-TR" sz="2400" dirty="0" smtClean="0"/>
              <a:t>insanların bilime katkıları </a:t>
            </a:r>
            <a:r>
              <a:rPr lang="tr-TR" sz="2400" dirty="0"/>
              <a:t>vurgulandı, </a:t>
            </a:r>
            <a:r>
              <a:rPr lang="tr-TR" sz="2400" dirty="0" smtClean="0"/>
              <a:t>farklı medeniyet havzalarının ve bazı öncü isimlerin </a:t>
            </a:r>
            <a:r>
              <a:rPr lang="tr-TR" sz="2400" dirty="0"/>
              <a:t>hafızalara yer etmesi hedeflendi.</a:t>
            </a:r>
            <a:endParaRPr lang="tr-TR" sz="2400" dirty="0" smtClean="0">
              <a:latin typeface="Calibri" panose="020F0502020204030204"/>
            </a:endParaRPr>
          </a:p>
          <a:p>
            <a:pPr lvl="0">
              <a:spcAft>
                <a:spcPts val="600"/>
              </a:spcAft>
              <a:defRPr/>
            </a:pPr>
            <a:endParaRPr lang="tr-TR" sz="700" dirty="0">
              <a:latin typeface="Calibri" panose="020F0502020204030204"/>
            </a:endParaRPr>
          </a:p>
          <a:p>
            <a:pPr marL="342900" indent="-342900">
              <a:spcAft>
                <a:spcPts val="600"/>
              </a:spcAft>
              <a:buFont typeface="Wingdings" panose="05000000000000000000" pitchFamily="2" charset="2"/>
              <a:buChar char="§"/>
              <a:defRPr/>
            </a:pPr>
            <a:r>
              <a:rPr lang="tr-TR" sz="2400" dirty="0">
                <a:latin typeface="Calibri" panose="020F0502020204030204"/>
              </a:rPr>
              <a:t>Müzik dersinde klasiğinden halk müziğine bütün renkleriyle Türk müziği eksene </a:t>
            </a:r>
            <a:r>
              <a:rPr lang="tr-TR" sz="2400" dirty="0" smtClean="0">
                <a:latin typeface="Calibri" panose="020F0502020204030204"/>
              </a:rPr>
              <a:t>alındı; </a:t>
            </a:r>
            <a:r>
              <a:rPr lang="tr-TR" sz="2400" dirty="0"/>
              <a:t>Aşık Veysel, Dede Efendi, Farabi, </a:t>
            </a:r>
            <a:r>
              <a:rPr lang="tr-TR" sz="2400" dirty="0" smtClean="0"/>
              <a:t>Itrî</a:t>
            </a:r>
            <a:r>
              <a:rPr lang="tr-TR" sz="2400" dirty="0"/>
              <a:t>, </a:t>
            </a:r>
            <a:r>
              <a:rPr lang="tr-TR" sz="2400" dirty="0" smtClean="0"/>
              <a:t>Neşet </a:t>
            </a:r>
            <a:r>
              <a:rPr lang="tr-TR" sz="2400" dirty="0"/>
              <a:t>Ertaş, Yunus </a:t>
            </a:r>
            <a:r>
              <a:rPr lang="tr-TR" sz="2400" dirty="0" smtClean="0"/>
              <a:t>Emre, Aşık Murat Çobanoğlu </a:t>
            </a:r>
            <a:r>
              <a:rPr lang="tr-TR" sz="2400" dirty="0"/>
              <a:t>gibi </a:t>
            </a:r>
            <a:r>
              <a:rPr lang="tr-TR" sz="2400" dirty="0" smtClean="0"/>
              <a:t>kalıcı değerlerimize vurgu </a:t>
            </a:r>
            <a:r>
              <a:rPr lang="tr-TR" sz="2400" dirty="0"/>
              <a:t>yapıldı</a:t>
            </a:r>
            <a:r>
              <a:rPr lang="tr-TR" sz="2400" dirty="0" smtClean="0"/>
              <a:t>.</a:t>
            </a:r>
            <a:endParaRPr lang="tr-TR" sz="2400" dirty="0"/>
          </a:p>
        </p:txBody>
      </p:sp>
      <p:sp>
        <p:nvSpPr>
          <p:cNvPr id="56" name="Title 1"/>
          <p:cNvSpPr>
            <a:spLocks noGrp="1"/>
          </p:cNvSpPr>
          <p:nvPr>
            <p:ph type="title"/>
          </p:nvPr>
        </p:nvSpPr>
        <p:spPr>
          <a:xfrm>
            <a:off x="0" y="244372"/>
            <a:ext cx="12192000" cy="673100"/>
          </a:xfrm>
        </p:spPr>
        <p:txBody>
          <a:bodyPr>
            <a:noAutofit/>
          </a:bodyPr>
          <a:lstStyle/>
          <a:p>
            <a:pPr algn="ctr"/>
            <a:r>
              <a:rPr lang="en-US" sz="4000" b="1" dirty="0" err="1" smtClean="0">
                <a:solidFill>
                  <a:srgbClr val="EAEAEA"/>
                </a:solidFill>
              </a:rPr>
              <a:t>Dersler</a:t>
            </a:r>
            <a:r>
              <a:rPr lang="tr-TR" sz="4000" b="1" dirty="0" smtClean="0">
                <a:solidFill>
                  <a:srgbClr val="EAEAEA"/>
                </a:solidFill>
              </a:rPr>
              <a:t>den</a:t>
            </a:r>
            <a:r>
              <a:rPr lang="en-US" sz="4000" b="1" dirty="0" smtClean="0">
                <a:solidFill>
                  <a:srgbClr val="EAEAEA"/>
                </a:solidFill>
              </a:rPr>
              <a:t> </a:t>
            </a:r>
            <a:r>
              <a:rPr lang="tr-TR" sz="4000" b="1" dirty="0" smtClean="0">
                <a:solidFill>
                  <a:srgbClr val="EAEAEA"/>
                </a:solidFill>
              </a:rPr>
              <a:t>Örneklerle </a:t>
            </a:r>
            <a:r>
              <a:rPr lang="en-US" sz="4000" b="1" dirty="0" err="1" smtClean="0">
                <a:solidFill>
                  <a:srgbClr val="EAEAEA"/>
                </a:solidFill>
              </a:rPr>
              <a:t>Ön</a:t>
            </a:r>
            <a:r>
              <a:rPr lang="tr-TR" sz="4000" b="1" dirty="0" smtClean="0">
                <a:solidFill>
                  <a:srgbClr val="EAEAEA"/>
                </a:solidFill>
              </a:rPr>
              <a:t>e</a:t>
            </a:r>
            <a:r>
              <a:rPr lang="en-US" sz="4000" b="1" dirty="0" smtClean="0">
                <a:solidFill>
                  <a:srgbClr val="EAEAEA"/>
                </a:solidFill>
              </a:rPr>
              <a:t> </a:t>
            </a:r>
            <a:r>
              <a:rPr lang="en-US" sz="4000" b="1" dirty="0" err="1" smtClean="0">
                <a:solidFill>
                  <a:srgbClr val="EAEAEA"/>
                </a:solidFill>
              </a:rPr>
              <a:t>Çıkan</a:t>
            </a:r>
            <a:r>
              <a:rPr lang="en-US" sz="4000" b="1" dirty="0" smtClean="0">
                <a:solidFill>
                  <a:srgbClr val="EAEAEA"/>
                </a:solidFill>
              </a:rPr>
              <a:t> </a:t>
            </a:r>
            <a:r>
              <a:rPr lang="tr-TR" sz="4000" b="1" dirty="0" smtClean="0">
                <a:solidFill>
                  <a:srgbClr val="EAEAEA"/>
                </a:solidFill>
              </a:rPr>
              <a:t>Yenilikler </a:t>
            </a:r>
            <a:r>
              <a:rPr lang="en-US" sz="4000" b="1" dirty="0" err="1" smtClean="0">
                <a:solidFill>
                  <a:srgbClr val="EAEAEA"/>
                </a:solidFill>
              </a:rPr>
              <a:t>Nelerdir</a:t>
            </a:r>
            <a:r>
              <a:rPr lang="en-US" sz="4000" b="1" dirty="0" smtClean="0">
                <a:solidFill>
                  <a:srgbClr val="EAEAEA"/>
                </a:solidFill>
              </a:rPr>
              <a:t>?</a:t>
            </a:r>
            <a:r>
              <a:rPr lang="tr-TR" sz="4000" b="1" dirty="0" smtClean="0">
                <a:solidFill>
                  <a:srgbClr val="EAEAEA"/>
                </a:solidFill>
              </a:rPr>
              <a:t/>
            </a:r>
            <a:br>
              <a:rPr lang="tr-TR" sz="4000" b="1" dirty="0" smtClean="0">
                <a:solidFill>
                  <a:srgbClr val="EAEAEA"/>
                </a:solidFill>
              </a:rPr>
            </a:br>
            <a:r>
              <a:rPr lang="tr-TR" sz="4000" b="1" spc="300" dirty="0" smtClean="0"/>
              <a:t>DEĞİŞİKLİKLERDEN SATIRBAŞLARI</a:t>
            </a:r>
            <a:endParaRPr lang="en-US" sz="4000" b="1" spc="300" dirty="0"/>
          </a:p>
        </p:txBody>
      </p:sp>
      <p:sp>
        <p:nvSpPr>
          <p:cNvPr id="14" name="Metin kutusu 13"/>
          <p:cNvSpPr txBox="1"/>
          <p:nvPr/>
        </p:nvSpPr>
        <p:spPr>
          <a:xfrm rot="5400000">
            <a:off x="11462654" y="5628306"/>
            <a:ext cx="2090057" cy="369332"/>
          </a:xfrm>
          <a:prstGeom prst="rect">
            <a:avLst/>
          </a:prstGeom>
          <a:solidFill>
            <a:schemeClr val="bg1">
              <a:lumMod val="75000"/>
            </a:schemeClr>
          </a:solidFill>
        </p:spPr>
        <p:txBody>
          <a:bodyPr wrap="square" rtlCol="0">
            <a:spAutoFit/>
          </a:bodyPr>
          <a:lstStyle/>
          <a:p>
            <a:r>
              <a:rPr lang="tr-TR" dirty="0" smtClean="0"/>
              <a:t>©MEB_TTKB</a:t>
            </a:r>
            <a:endParaRPr lang="tr-TR" dirty="0"/>
          </a:p>
        </p:txBody>
      </p:sp>
      <p:sp>
        <p:nvSpPr>
          <p:cNvPr id="13" name="Text Placeholder 21"/>
          <p:cNvSpPr>
            <a:spLocks noGrp="1"/>
          </p:cNvSpPr>
          <p:nvPr>
            <p:ph type="body" sz="quarter" idx="26"/>
          </p:nvPr>
        </p:nvSpPr>
        <p:spPr>
          <a:xfrm rot="20508175">
            <a:off x="11357749" y="6306389"/>
            <a:ext cx="1320942" cy="1320942"/>
          </a:xfrm>
          <a:solidFill>
            <a:srgbClr val="000000"/>
          </a:solidFill>
        </p:spPr>
        <p:txBody>
          <a:bodyPr>
            <a:normAutofit/>
          </a:bodyPr>
          <a:lstStyle/>
          <a:p>
            <a:pPr>
              <a:lnSpc>
                <a:spcPct val="100000"/>
              </a:lnSpc>
              <a:spcBef>
                <a:spcPts val="1200"/>
              </a:spcBef>
              <a:spcAft>
                <a:spcPts val="1200"/>
              </a:spcAft>
            </a:pPr>
            <a:r>
              <a:rPr lang="tr-TR" sz="2400" b="1" dirty="0" smtClean="0">
                <a:solidFill>
                  <a:srgbClr val="EAEAEA"/>
                </a:solidFill>
                <a:latin typeface="Cambria" panose="02040503050406030204" pitchFamily="18" charset="0"/>
              </a:rPr>
              <a:t>2</a:t>
            </a:r>
            <a:r>
              <a:rPr lang="tr-TR" sz="1600" b="1" dirty="0" smtClean="0">
                <a:solidFill>
                  <a:srgbClr val="EAEAEA"/>
                </a:solidFill>
                <a:latin typeface="Cambria" panose="02040503050406030204" pitchFamily="18" charset="0"/>
              </a:rPr>
              <a:t>/5</a:t>
            </a:r>
            <a:endParaRPr lang="en-US" sz="2400" b="1" dirty="0">
              <a:solidFill>
                <a:srgbClr val="EAEAEA"/>
              </a:solidFill>
              <a:latin typeface="Cambria" panose="02040503050406030204" pitchFamily="18" charset="0"/>
            </a:endParaRPr>
          </a:p>
          <a:p>
            <a:pPr>
              <a:lnSpc>
                <a:spcPct val="100000"/>
              </a:lnSpc>
              <a:spcBef>
                <a:spcPts val="1200"/>
              </a:spcBef>
              <a:spcAft>
                <a:spcPts val="1200"/>
              </a:spcAft>
            </a:pPr>
            <a:endParaRPr lang="en-US" sz="2400" b="1" dirty="0">
              <a:solidFill>
                <a:srgbClr val="EAEAEA"/>
              </a:solidFill>
              <a:latin typeface="Cambria" panose="02040503050406030204" pitchFamily="18" charset="0"/>
            </a:endParaRPr>
          </a:p>
        </p:txBody>
      </p:sp>
    </p:spTree>
    <p:extLst>
      <p:ext uri="{BB962C8B-B14F-4D97-AF65-F5344CB8AC3E}">
        <p14:creationId xmlns:p14="http://schemas.microsoft.com/office/powerpoint/2010/main" val="155357358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Större template">
      <a:dk1>
        <a:srgbClr val="273339"/>
      </a:dk1>
      <a:lt1>
        <a:sysClr val="window" lastClr="FFFFFF"/>
      </a:lt1>
      <a:dk2>
        <a:srgbClr val="40515A"/>
      </a:dk2>
      <a:lt2>
        <a:srgbClr val="8C9CA6"/>
      </a:lt2>
      <a:accent1>
        <a:srgbClr val="0095CD"/>
      </a:accent1>
      <a:accent2>
        <a:srgbClr val="324D5E"/>
      </a:accent2>
      <a:accent3>
        <a:srgbClr val="F17C3F"/>
      </a:accent3>
      <a:accent4>
        <a:srgbClr val="7BB21B"/>
      </a:accent4>
      <a:accent5>
        <a:srgbClr val="814E7E"/>
      </a:accent5>
      <a:accent6>
        <a:srgbClr val="9D121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lank">
  <a:themeElements>
    <a:clrScheme name="Custom 2">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ADB9CA"/>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ITL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Större template">
      <a:dk1>
        <a:srgbClr val="273339"/>
      </a:dk1>
      <a:lt1>
        <a:sysClr val="window" lastClr="FFFFFF"/>
      </a:lt1>
      <a:dk2>
        <a:srgbClr val="40515A"/>
      </a:dk2>
      <a:lt2>
        <a:srgbClr val="8C9CA6"/>
      </a:lt2>
      <a:accent1>
        <a:srgbClr val="0095CD"/>
      </a:accent1>
      <a:accent2>
        <a:srgbClr val="324D5E"/>
      </a:accent2>
      <a:accent3>
        <a:srgbClr val="F17C3F"/>
      </a:accent3>
      <a:accent4>
        <a:srgbClr val="7BB21B"/>
      </a:accent4>
      <a:accent5>
        <a:srgbClr val="814E7E"/>
      </a:accent5>
      <a:accent6>
        <a:srgbClr val="9D121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34238</TotalTime>
  <Words>1341</Words>
  <Application>Microsoft Office PowerPoint</Application>
  <PresentationFormat>Özel</PresentationFormat>
  <Paragraphs>239</Paragraphs>
  <Slides>15</Slides>
  <Notes>15</Notes>
  <HiddenSlides>0</HiddenSlides>
  <MMClips>0</MMClips>
  <ScaleCrop>false</ScaleCrop>
  <HeadingPairs>
    <vt:vector size="4" baseType="variant">
      <vt:variant>
        <vt:lpstr>Tema</vt:lpstr>
      </vt:variant>
      <vt:variant>
        <vt:i4>4</vt:i4>
      </vt:variant>
      <vt:variant>
        <vt:lpstr>Slayt Başlıkları</vt:lpstr>
      </vt:variant>
      <vt:variant>
        <vt:i4>15</vt:i4>
      </vt:variant>
    </vt:vector>
  </HeadingPairs>
  <TitlesOfParts>
    <vt:vector size="19" baseType="lpstr">
      <vt:lpstr>Office Theme</vt:lpstr>
      <vt:lpstr>Blank</vt:lpstr>
      <vt:lpstr>TITLES</vt:lpstr>
      <vt:lpstr>1_Office Theme</vt:lpstr>
      <vt:lpstr>#yarıniçinbugünden </vt:lpstr>
      <vt:lpstr>ANA HATLARIYLA SUNUMUN MUHTEVASI</vt:lpstr>
      <vt:lpstr>Müfredatlar Neden Yenilendi? YENİLEME GEREKÇELERİ</vt:lpstr>
      <vt:lpstr>Yenilenen Müfredatlarda Ne Yapıldı? YAPILAN ÇALIŞMALARDA ODAKLAR</vt:lpstr>
      <vt:lpstr>Müfredatlar Nasıl Yenilendi? ÇALIŞMA SÜRECİ</vt:lpstr>
      <vt:lpstr>MÜFREDATLARIN YENİLENME SÜRECİNE DAİR BAZI SAYILAR</vt:lpstr>
      <vt:lpstr>Çalışmalar Sonucunda  Hangi Müfredatlar Yenilendi? ÇIKTILAR</vt:lpstr>
      <vt:lpstr>Derslerden Örneklerle Öne Çıkan Yenilikler Nelerdir? DEĞİŞİKLİKLERDEN SATIRBAŞLARI</vt:lpstr>
      <vt:lpstr>Derslerden Örneklerle Öne Çıkan Yenilikler Nelerdir? DEĞİŞİKLİKLERDEN SATIRBAŞLARI</vt:lpstr>
      <vt:lpstr>Derslerden Örneklerle Öne Çıkan Yenilikler Nelerdir? DEĞİŞİKLİKLERDEN SATIRBAŞLARI</vt:lpstr>
      <vt:lpstr>Derslerden Örneklerle Öne Çıkan Yenilikler Nelerdir? DEĞİŞİKLİKLERDEN SATIRBAŞLARI</vt:lpstr>
      <vt:lpstr>Derslerden Örneklerle Öne Çıkan Yenilikler Nelerdir? DEĞİŞİKLİKLERDEN SATIRBAŞLARI</vt:lpstr>
      <vt:lpstr>2017-18 Eğitim Öğretim Yılında Süreç Nasıl Devam Edecek? YAPILAN HAZIRLIKLAR</vt:lpstr>
      <vt:lpstr>2018-2019’da Yeni Programlara Geçebilmek İçin… YAPILMASI GEREKEN HAZIRLIKLAR</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större - a multipurpose PowerPoint template</dc:title>
  <dc:creator>showeet.com</dc:creator>
  <dc:description>© Copyright Showeet.com</dc:description>
  <cp:lastModifiedBy>NC-2017</cp:lastModifiedBy>
  <cp:revision>527</cp:revision>
  <dcterms:created xsi:type="dcterms:W3CDTF">2016-07-27T20:38:12Z</dcterms:created>
  <dcterms:modified xsi:type="dcterms:W3CDTF">2017-09-06T13:45:08Z</dcterms:modified>
  <cp:category>Templates</cp:category>
</cp:coreProperties>
</file>